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Override2.xml" ContentType="application/vnd.openxmlformats-officedocument.themeOverrid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6.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4"/>
    <p:sldMasterId id="2147483744" r:id="rId5"/>
    <p:sldMasterId id="2147483756" r:id="rId6"/>
    <p:sldMasterId id="2147483768" r:id="rId7"/>
    <p:sldMasterId id="2147483774" r:id="rId8"/>
    <p:sldMasterId id="2147483780" r:id="rId9"/>
    <p:sldMasterId id="2147483786" r:id="rId10"/>
  </p:sldMasterIdLst>
  <p:notesMasterIdLst>
    <p:notesMasterId r:id="rId81"/>
  </p:notesMasterIdLst>
  <p:handoutMasterIdLst>
    <p:handoutMasterId r:id="rId82"/>
  </p:handoutMasterIdLst>
  <p:sldIdLst>
    <p:sldId id="317" r:id="rId11"/>
    <p:sldId id="285" r:id="rId12"/>
    <p:sldId id="325" r:id="rId13"/>
    <p:sldId id="495" r:id="rId14"/>
    <p:sldId id="509" r:id="rId15"/>
    <p:sldId id="324" r:id="rId16"/>
    <p:sldId id="498" r:id="rId17"/>
    <p:sldId id="366" r:id="rId18"/>
    <p:sldId id="368" r:id="rId19"/>
    <p:sldId id="511" r:id="rId20"/>
    <p:sldId id="512" r:id="rId21"/>
    <p:sldId id="499" r:id="rId22"/>
    <p:sldId id="503" r:id="rId23"/>
    <p:sldId id="506" r:id="rId24"/>
    <p:sldId id="508" r:id="rId25"/>
    <p:sldId id="507" r:id="rId26"/>
    <p:sldId id="370" r:id="rId27"/>
    <p:sldId id="371" r:id="rId28"/>
    <p:sldId id="372" r:id="rId29"/>
    <p:sldId id="373" r:id="rId30"/>
    <p:sldId id="374" r:id="rId31"/>
    <p:sldId id="500" r:id="rId32"/>
    <p:sldId id="501" r:id="rId33"/>
    <p:sldId id="502" r:id="rId34"/>
    <p:sldId id="375" r:id="rId35"/>
    <p:sldId id="376" r:id="rId36"/>
    <p:sldId id="488" r:id="rId37"/>
    <p:sldId id="493" r:id="rId38"/>
    <p:sldId id="326" r:id="rId39"/>
    <p:sldId id="327" r:id="rId40"/>
    <p:sldId id="328" r:id="rId41"/>
    <p:sldId id="329" r:id="rId42"/>
    <p:sldId id="330" r:id="rId43"/>
    <p:sldId id="331" r:id="rId44"/>
    <p:sldId id="333" r:id="rId45"/>
    <p:sldId id="504" r:id="rId46"/>
    <p:sldId id="332" r:id="rId47"/>
    <p:sldId id="336" r:id="rId48"/>
    <p:sldId id="334" r:id="rId49"/>
    <p:sldId id="338" r:id="rId50"/>
    <p:sldId id="335" r:id="rId51"/>
    <p:sldId id="339" r:id="rId52"/>
    <p:sldId id="343" r:id="rId53"/>
    <p:sldId id="340" r:id="rId54"/>
    <p:sldId id="341" r:id="rId55"/>
    <p:sldId id="344" r:id="rId56"/>
    <p:sldId id="345" r:id="rId57"/>
    <p:sldId id="346" r:id="rId58"/>
    <p:sldId id="342" r:id="rId59"/>
    <p:sldId id="490" r:id="rId60"/>
    <p:sldId id="494" r:id="rId61"/>
    <p:sldId id="348" r:id="rId62"/>
    <p:sldId id="349" r:id="rId63"/>
    <p:sldId id="350" r:id="rId64"/>
    <p:sldId id="351" r:id="rId65"/>
    <p:sldId id="352" r:id="rId66"/>
    <p:sldId id="353" r:id="rId67"/>
    <p:sldId id="354" r:id="rId68"/>
    <p:sldId id="355" r:id="rId69"/>
    <p:sldId id="356" r:id="rId70"/>
    <p:sldId id="357" r:id="rId71"/>
    <p:sldId id="358" r:id="rId72"/>
    <p:sldId id="359" r:id="rId73"/>
    <p:sldId id="360" r:id="rId74"/>
    <p:sldId id="361" r:id="rId75"/>
    <p:sldId id="362" r:id="rId76"/>
    <p:sldId id="363" r:id="rId77"/>
    <p:sldId id="365" r:id="rId78"/>
    <p:sldId id="510" r:id="rId79"/>
    <p:sldId id="505" r:id="rId80"/>
  </p:sldIdLst>
  <p:sldSz cx="9144000" cy="6858000" type="screen4x3"/>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DFAE"/>
    <a:srgbClr val="99E5F4"/>
    <a:srgbClr val="004F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90" autoAdjust="0"/>
    <p:restoredTop sz="97486" autoAdjust="0"/>
  </p:normalViewPr>
  <p:slideViewPr>
    <p:cSldViewPr>
      <p:cViewPr varScale="1">
        <p:scale>
          <a:sx n="170" d="100"/>
          <a:sy n="170" d="100"/>
        </p:scale>
        <p:origin x="2232"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notesViewPr>
    <p:cSldViewPr>
      <p:cViewPr varScale="1">
        <p:scale>
          <a:sx n="63" d="100"/>
          <a:sy n="63" d="100"/>
        </p:scale>
        <p:origin x="-3130" y="-67"/>
      </p:cViewPr>
      <p:guideLst>
        <p:guide orient="horz" pos="3224"/>
        <p:guide pos="2239"/>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viewProps" Target="viewProps.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2.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7" Type="http://schemas.openxmlformats.org/officeDocument/2006/relationships/slideMaster" Target="slideMasters/slideMaster4.xml"/><Relationship Id="rId71" Type="http://schemas.openxmlformats.org/officeDocument/2006/relationships/slide" Target="slides/slide61.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61" Type="http://schemas.openxmlformats.org/officeDocument/2006/relationships/slide" Target="slides/slide51.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4023997" y="9721109"/>
            <a:ext cx="3078427" cy="511731"/>
          </a:xfrm>
          <a:prstGeom prst="rect">
            <a:avLst/>
          </a:prstGeom>
        </p:spPr>
        <p:txBody>
          <a:bodyPr vert="horz" lIns="98588" tIns="49295" rIns="98588" bIns="49295" rtlCol="0" anchor="b"/>
          <a:lstStyle>
            <a:lvl1pPr algn="r">
              <a:defRPr sz="1300"/>
            </a:lvl1pPr>
          </a:lstStyle>
          <a:p>
            <a:fld id="{D0298908-F012-4B71-AF2B-9F6FCE5B3B9F}" type="slidenum">
              <a:rPr lang="en-AU" smtClean="0"/>
              <a:pPr/>
              <a:t>‹#›</a:t>
            </a:fld>
            <a:endParaRPr lang="en-AU" dirty="0"/>
          </a:p>
        </p:txBody>
      </p:sp>
    </p:spTree>
    <p:extLst>
      <p:ext uri="{BB962C8B-B14F-4D97-AF65-F5344CB8AC3E}">
        <p14:creationId xmlns:p14="http://schemas.microsoft.com/office/powerpoint/2010/main" val="18381613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3"/>
            <a:ext cx="3078427" cy="511731"/>
          </a:xfrm>
          <a:prstGeom prst="rect">
            <a:avLst/>
          </a:prstGeom>
        </p:spPr>
        <p:txBody>
          <a:bodyPr vert="horz" lIns="98588" tIns="49295" rIns="98588" bIns="49295" rtlCol="0"/>
          <a:lstStyle>
            <a:lvl1pPr algn="l">
              <a:defRPr sz="1300"/>
            </a:lvl1pPr>
          </a:lstStyle>
          <a:p>
            <a:endParaRPr lang="en-AU" dirty="0"/>
          </a:p>
        </p:txBody>
      </p:sp>
      <p:sp>
        <p:nvSpPr>
          <p:cNvPr id="3" name="Date Placeholder 2"/>
          <p:cNvSpPr>
            <a:spLocks noGrp="1"/>
          </p:cNvSpPr>
          <p:nvPr>
            <p:ph type="dt" idx="1"/>
          </p:nvPr>
        </p:nvSpPr>
        <p:spPr>
          <a:xfrm>
            <a:off x="4023997" y="3"/>
            <a:ext cx="3078427" cy="511731"/>
          </a:xfrm>
          <a:prstGeom prst="rect">
            <a:avLst/>
          </a:prstGeom>
        </p:spPr>
        <p:txBody>
          <a:bodyPr vert="horz" lIns="98588" tIns="49295" rIns="98588" bIns="49295" rtlCol="0"/>
          <a:lstStyle>
            <a:lvl1pPr algn="r">
              <a:defRPr sz="1300"/>
            </a:lvl1pPr>
          </a:lstStyle>
          <a:p>
            <a:fld id="{33464ADC-D41F-4E1B-B47B-7460D8BDF08A}" type="datetimeFigureOut">
              <a:rPr lang="en-US" smtClean="0"/>
              <a:pPr/>
              <a:t>7/25/24</a:t>
            </a:fld>
            <a:endParaRPr lang="en-AU" dirty="0"/>
          </a:p>
        </p:txBody>
      </p:sp>
      <p:sp>
        <p:nvSpPr>
          <p:cNvPr id="4" name="Slide Image Placeholder 3"/>
          <p:cNvSpPr>
            <a:spLocks noGrp="1" noRot="1" noChangeAspect="1"/>
          </p:cNvSpPr>
          <p:nvPr>
            <p:ph type="sldImg" idx="2"/>
          </p:nvPr>
        </p:nvSpPr>
        <p:spPr>
          <a:xfrm>
            <a:off x="993775" y="768350"/>
            <a:ext cx="5116513" cy="3836988"/>
          </a:xfrm>
          <a:prstGeom prst="rect">
            <a:avLst/>
          </a:prstGeom>
          <a:noFill/>
          <a:ln w="12700">
            <a:solidFill>
              <a:prstClr val="black"/>
            </a:solidFill>
          </a:ln>
        </p:spPr>
        <p:txBody>
          <a:bodyPr vert="horz" lIns="98588" tIns="49295" rIns="98588" bIns="49295" rtlCol="0" anchor="ctr"/>
          <a:lstStyle/>
          <a:p>
            <a:endParaRPr lang="en-AU" dirty="0"/>
          </a:p>
        </p:txBody>
      </p:sp>
      <p:sp>
        <p:nvSpPr>
          <p:cNvPr id="5" name="Notes Placeholder 4"/>
          <p:cNvSpPr>
            <a:spLocks noGrp="1"/>
          </p:cNvSpPr>
          <p:nvPr>
            <p:ph type="body" sz="quarter" idx="3"/>
          </p:nvPr>
        </p:nvSpPr>
        <p:spPr>
          <a:xfrm>
            <a:off x="710408" y="4861442"/>
            <a:ext cx="5683250" cy="4605576"/>
          </a:xfrm>
          <a:prstGeom prst="rect">
            <a:avLst/>
          </a:prstGeom>
        </p:spPr>
        <p:txBody>
          <a:bodyPr vert="horz" lIns="98588" tIns="49295" rIns="98588" bIns="4929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3" y="9721109"/>
            <a:ext cx="3078427" cy="511731"/>
          </a:xfrm>
          <a:prstGeom prst="rect">
            <a:avLst/>
          </a:prstGeom>
        </p:spPr>
        <p:txBody>
          <a:bodyPr vert="horz" lIns="98588" tIns="49295" rIns="98588" bIns="49295" rtlCol="0" anchor="b"/>
          <a:lstStyle>
            <a:lvl1pPr algn="l">
              <a:defRPr sz="1300"/>
            </a:lvl1pPr>
          </a:lstStyle>
          <a:p>
            <a:endParaRPr lang="en-AU" dirty="0"/>
          </a:p>
        </p:txBody>
      </p:sp>
      <p:sp>
        <p:nvSpPr>
          <p:cNvPr id="7" name="Slide Number Placeholder 6"/>
          <p:cNvSpPr>
            <a:spLocks noGrp="1"/>
          </p:cNvSpPr>
          <p:nvPr>
            <p:ph type="sldNum" sz="quarter" idx="5"/>
          </p:nvPr>
        </p:nvSpPr>
        <p:spPr>
          <a:xfrm>
            <a:off x="4023997" y="9721109"/>
            <a:ext cx="3078427" cy="511731"/>
          </a:xfrm>
          <a:prstGeom prst="rect">
            <a:avLst/>
          </a:prstGeom>
        </p:spPr>
        <p:txBody>
          <a:bodyPr vert="horz" lIns="98588" tIns="49295" rIns="98588" bIns="49295" rtlCol="0" anchor="b"/>
          <a:lstStyle>
            <a:lvl1pPr algn="r">
              <a:defRPr sz="1300"/>
            </a:lvl1pPr>
          </a:lstStyle>
          <a:p>
            <a:fld id="{844E8DC3-D1A7-4447-AD7A-160D512E9831}" type="slidenum">
              <a:rPr lang="en-AU" smtClean="0"/>
              <a:pPr/>
              <a:t>‹#›</a:t>
            </a:fld>
            <a:endParaRPr lang="en-AU" dirty="0"/>
          </a:p>
        </p:txBody>
      </p:sp>
    </p:spTree>
    <p:extLst>
      <p:ext uri="{BB962C8B-B14F-4D97-AF65-F5344CB8AC3E}">
        <p14:creationId xmlns:p14="http://schemas.microsoft.com/office/powerpoint/2010/main" val="1106099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6406">
              <a:defRPr/>
            </a:pPr>
            <a:r>
              <a:rPr lang="en-AU" dirty="0">
                <a:solidFill>
                  <a:prstClr val="black"/>
                </a:solidFill>
              </a:rPr>
              <a:t>You Tube link:  http://www.youtube.com/watch?v=lDK9QqIzhwk&amp;ob=av2n</a:t>
            </a:r>
          </a:p>
          <a:p>
            <a:pPr defTabSz="946406">
              <a:defRPr/>
            </a:pPr>
            <a:endParaRPr lang="en-AU" dirty="0">
              <a:solidFill>
                <a:prstClr val="black"/>
              </a:solidFill>
            </a:endParaRPr>
          </a:p>
          <a:p>
            <a:pPr defTabSz="946406">
              <a:defRPr/>
            </a:pPr>
            <a:endParaRPr lang="en-AU" dirty="0">
              <a:solidFill>
                <a:prstClr val="black"/>
              </a:solidFill>
            </a:endParaRPr>
          </a:p>
          <a:p>
            <a:pPr defTabSz="946406">
              <a:defRPr/>
            </a:pPr>
            <a:endParaRPr lang="en-AU" dirty="0">
              <a:solidFill>
                <a:prstClr val="black"/>
              </a:solidFill>
            </a:endParaRPr>
          </a:p>
          <a:p>
            <a:pPr defTabSz="946406">
              <a:defRPr/>
            </a:pPr>
            <a:r>
              <a:rPr lang="en-AU" dirty="0">
                <a:solidFill>
                  <a:prstClr val="black"/>
                </a:solidFill>
              </a:rPr>
              <a:t>Flick to “Bon Jovi – </a:t>
            </a:r>
            <a:r>
              <a:rPr lang="en-AU" dirty="0" err="1">
                <a:solidFill>
                  <a:prstClr val="black"/>
                </a:solidFill>
              </a:rPr>
              <a:t>Livin</a:t>
            </a:r>
            <a:r>
              <a:rPr lang="en-AU" dirty="0">
                <a:solidFill>
                  <a:prstClr val="black"/>
                </a:solidFill>
              </a:rPr>
              <a:t>’ on a prayer” [1986]</a:t>
            </a:r>
          </a:p>
          <a:p>
            <a:pPr defTabSz="946406">
              <a:defRPr/>
            </a:pPr>
            <a:endParaRPr lang="en-AU" dirty="0">
              <a:solidFill>
                <a:prstClr val="black"/>
              </a:solidFill>
            </a:endParaRPr>
          </a:p>
          <a:p>
            <a:pPr defTabSz="946406">
              <a:defRPr/>
            </a:pPr>
            <a:endParaRPr lang="en-AU" dirty="0">
              <a:solidFill>
                <a:prstClr val="black"/>
              </a:solidFill>
            </a:endParaRPr>
          </a:p>
          <a:p>
            <a:pPr defTabSz="946406">
              <a:defRPr/>
            </a:pPr>
            <a:r>
              <a:rPr lang="en-AU" dirty="0">
                <a:solidFill>
                  <a:prstClr val="black"/>
                </a:solidFill>
              </a:rPr>
              <a:t>Emphasis that song chorus has the words:</a:t>
            </a:r>
          </a:p>
          <a:p>
            <a:pPr defTabSz="946406">
              <a:defRPr/>
            </a:pPr>
            <a:endParaRPr lang="en-AU" dirty="0">
              <a:solidFill>
                <a:prstClr val="black"/>
              </a:solidFill>
            </a:endParaRPr>
          </a:p>
          <a:p>
            <a:pPr defTabSz="946406">
              <a:defRPr/>
            </a:pPr>
            <a:r>
              <a:rPr lang="en-US" dirty="0">
                <a:solidFill>
                  <a:prstClr val="black"/>
                </a:solidFill>
              </a:rPr>
              <a:t>Whoa, we're half way there</a:t>
            </a:r>
            <a:br>
              <a:rPr lang="en-US" dirty="0">
                <a:solidFill>
                  <a:prstClr val="black"/>
                </a:solidFill>
              </a:rPr>
            </a:br>
            <a:r>
              <a:rPr lang="en-US" dirty="0">
                <a:solidFill>
                  <a:prstClr val="black"/>
                </a:solidFill>
              </a:rPr>
              <a:t>Whoa, </a:t>
            </a:r>
            <a:r>
              <a:rPr lang="en-US" dirty="0" err="1">
                <a:solidFill>
                  <a:prstClr val="black"/>
                </a:solidFill>
              </a:rPr>
              <a:t>livin</a:t>
            </a:r>
            <a:r>
              <a:rPr lang="en-US" dirty="0">
                <a:solidFill>
                  <a:prstClr val="black"/>
                </a:solidFill>
              </a:rPr>
              <a:t>' on a prayer</a:t>
            </a:r>
            <a:br>
              <a:rPr lang="en-US" dirty="0">
                <a:solidFill>
                  <a:prstClr val="black"/>
                </a:solidFill>
              </a:rPr>
            </a:br>
            <a:r>
              <a:rPr lang="en-US" dirty="0">
                <a:solidFill>
                  <a:prstClr val="black"/>
                </a:solidFill>
              </a:rPr>
              <a:t>Take my hand and we'll make it I swear</a:t>
            </a:r>
            <a:br>
              <a:rPr lang="en-US" dirty="0">
                <a:solidFill>
                  <a:prstClr val="black"/>
                </a:solidFill>
              </a:rPr>
            </a:br>
            <a:r>
              <a:rPr lang="en-US" dirty="0">
                <a:solidFill>
                  <a:prstClr val="black"/>
                </a:solidFill>
              </a:rPr>
              <a:t>Whoa </a:t>
            </a:r>
            <a:r>
              <a:rPr lang="en-US" dirty="0" err="1">
                <a:solidFill>
                  <a:prstClr val="black"/>
                </a:solidFill>
              </a:rPr>
              <a:t>livin</a:t>
            </a:r>
            <a:r>
              <a:rPr lang="en-US" dirty="0">
                <a:solidFill>
                  <a:prstClr val="black"/>
                </a:solidFill>
              </a:rPr>
              <a:t>' on a prayer</a:t>
            </a:r>
          </a:p>
          <a:p>
            <a:pPr defTabSz="946406">
              <a:defRPr/>
            </a:pPr>
            <a:endParaRPr lang="en-US" dirty="0">
              <a:solidFill>
                <a:prstClr val="black"/>
              </a:solidFill>
            </a:endParaRPr>
          </a:p>
          <a:p>
            <a:pPr defTabSz="946406">
              <a:defRPr/>
            </a:pPr>
            <a:r>
              <a:rPr lang="en-AU" dirty="0">
                <a:solidFill>
                  <a:prstClr val="black"/>
                </a:solidFill>
              </a:rPr>
              <a:t>Congratulate students for being ‘half way there’ – they have attended the lecture</a:t>
            </a:r>
          </a:p>
          <a:p>
            <a:pPr defTabSz="946406">
              <a:defRPr/>
            </a:pPr>
            <a:r>
              <a:rPr lang="en-AU" dirty="0">
                <a:solidFill>
                  <a:prstClr val="black"/>
                </a:solidFill>
              </a:rPr>
              <a:t>We can be a ‘team’ [joining hands] to get through the unit!</a:t>
            </a:r>
          </a:p>
          <a:p>
            <a:pPr defTabSz="946406">
              <a:defRPr/>
            </a:pPr>
            <a:endParaRPr lang="en-AU" dirty="0">
              <a:solidFill>
                <a:prstClr val="black"/>
              </a:solidFill>
            </a:endParaRPr>
          </a:p>
          <a:p>
            <a:pPr defTabSz="946406">
              <a:defRPr/>
            </a:pPr>
            <a:r>
              <a:rPr lang="en-AU" dirty="0">
                <a:solidFill>
                  <a:prstClr val="black"/>
                </a:solidFill>
              </a:rPr>
              <a:t>Introduce Self</a:t>
            </a:r>
          </a:p>
          <a:p>
            <a:pPr defTabSz="946406">
              <a:defRPr/>
            </a:pPr>
            <a:endParaRPr lang="en-AU" dirty="0">
              <a:solidFill>
                <a:prstClr val="black"/>
              </a:solidFill>
            </a:endParaRPr>
          </a:p>
          <a:p>
            <a:pPr defTabSz="946406">
              <a:defRPr/>
            </a:pPr>
            <a:r>
              <a:rPr lang="en-AU" dirty="0">
                <a:solidFill>
                  <a:prstClr val="black"/>
                </a:solidFill>
              </a:rPr>
              <a:t>Before we go any further today, I would like to take this opportunity to acknowledge our Indigenous history …</a:t>
            </a:r>
          </a:p>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smtClean="0"/>
              <a:pPr/>
              <a:t>1</a:t>
            </a:fld>
            <a:endParaRPr lang="en-AU" dirty="0"/>
          </a:p>
        </p:txBody>
      </p:sp>
    </p:spTree>
    <p:extLst>
      <p:ext uri="{BB962C8B-B14F-4D97-AF65-F5344CB8AC3E}">
        <p14:creationId xmlns:p14="http://schemas.microsoft.com/office/powerpoint/2010/main" val="2912595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a:solidFill>
                  <a:prstClr val="black"/>
                </a:solidFill>
              </a:rPr>
              <a:pPr/>
              <a:t>19</a:t>
            </a:fld>
            <a:endParaRPr lang="en-AU" dirty="0">
              <a:solidFill>
                <a:prstClr val="black"/>
              </a:solidFill>
            </a:endParaRPr>
          </a:p>
        </p:txBody>
      </p:sp>
    </p:spTree>
    <p:extLst>
      <p:ext uri="{BB962C8B-B14F-4D97-AF65-F5344CB8AC3E}">
        <p14:creationId xmlns:p14="http://schemas.microsoft.com/office/powerpoint/2010/main" val="1484131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a:solidFill>
                  <a:prstClr val="black"/>
                </a:solidFill>
              </a:rPr>
              <a:pPr/>
              <a:t>20</a:t>
            </a:fld>
            <a:endParaRPr lang="en-AU" dirty="0">
              <a:solidFill>
                <a:prstClr val="black"/>
              </a:solidFill>
            </a:endParaRPr>
          </a:p>
        </p:txBody>
      </p:sp>
    </p:spTree>
    <p:extLst>
      <p:ext uri="{BB962C8B-B14F-4D97-AF65-F5344CB8AC3E}">
        <p14:creationId xmlns:p14="http://schemas.microsoft.com/office/powerpoint/2010/main" val="3353892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a:solidFill>
                  <a:prstClr val="black"/>
                </a:solidFill>
              </a:rPr>
              <a:pPr/>
              <a:t>21</a:t>
            </a:fld>
            <a:endParaRPr lang="en-AU" dirty="0">
              <a:solidFill>
                <a:prstClr val="black"/>
              </a:solidFill>
            </a:endParaRPr>
          </a:p>
        </p:txBody>
      </p:sp>
    </p:spTree>
    <p:extLst>
      <p:ext uri="{BB962C8B-B14F-4D97-AF65-F5344CB8AC3E}">
        <p14:creationId xmlns:p14="http://schemas.microsoft.com/office/powerpoint/2010/main" val="3442299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a:solidFill>
                  <a:prstClr val="black"/>
                </a:solidFill>
              </a:rPr>
              <a:pPr/>
              <a:t>25</a:t>
            </a:fld>
            <a:endParaRPr lang="en-AU" dirty="0">
              <a:solidFill>
                <a:prstClr val="black"/>
              </a:solidFill>
            </a:endParaRPr>
          </a:p>
        </p:txBody>
      </p:sp>
    </p:spTree>
    <p:extLst>
      <p:ext uri="{BB962C8B-B14F-4D97-AF65-F5344CB8AC3E}">
        <p14:creationId xmlns:p14="http://schemas.microsoft.com/office/powerpoint/2010/main" val="396548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a:solidFill>
                  <a:prstClr val="black"/>
                </a:solidFill>
              </a:rPr>
              <a:pPr/>
              <a:t>26</a:t>
            </a:fld>
            <a:endParaRPr lang="en-AU" dirty="0">
              <a:solidFill>
                <a:prstClr val="black"/>
              </a:solidFill>
            </a:endParaRPr>
          </a:p>
        </p:txBody>
      </p:sp>
    </p:spTree>
    <p:extLst>
      <p:ext uri="{BB962C8B-B14F-4D97-AF65-F5344CB8AC3E}">
        <p14:creationId xmlns:p14="http://schemas.microsoft.com/office/powerpoint/2010/main" val="186005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smtClean="0"/>
              <a:pPr/>
              <a:t>29</a:t>
            </a:fld>
            <a:endParaRPr lang="en-AU" dirty="0"/>
          </a:p>
        </p:txBody>
      </p:sp>
    </p:spTree>
    <p:extLst>
      <p:ext uri="{BB962C8B-B14F-4D97-AF65-F5344CB8AC3E}">
        <p14:creationId xmlns:p14="http://schemas.microsoft.com/office/powerpoint/2010/main" val="2623721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smtClean="0"/>
              <a:pPr/>
              <a:t>30</a:t>
            </a:fld>
            <a:endParaRPr lang="en-AU" dirty="0"/>
          </a:p>
        </p:txBody>
      </p:sp>
    </p:spTree>
    <p:extLst>
      <p:ext uri="{BB962C8B-B14F-4D97-AF65-F5344CB8AC3E}">
        <p14:creationId xmlns:p14="http://schemas.microsoft.com/office/powerpoint/2010/main" val="2292008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smtClean="0"/>
              <a:pPr/>
              <a:t>31</a:t>
            </a:fld>
            <a:endParaRPr lang="en-AU" dirty="0"/>
          </a:p>
        </p:txBody>
      </p:sp>
    </p:spTree>
    <p:extLst>
      <p:ext uri="{BB962C8B-B14F-4D97-AF65-F5344CB8AC3E}">
        <p14:creationId xmlns:p14="http://schemas.microsoft.com/office/powerpoint/2010/main" val="1793220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smtClean="0"/>
              <a:pPr/>
              <a:t>32</a:t>
            </a:fld>
            <a:endParaRPr lang="en-AU" dirty="0"/>
          </a:p>
        </p:txBody>
      </p:sp>
    </p:spTree>
    <p:extLst>
      <p:ext uri="{BB962C8B-B14F-4D97-AF65-F5344CB8AC3E}">
        <p14:creationId xmlns:p14="http://schemas.microsoft.com/office/powerpoint/2010/main" val="3247927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smtClean="0"/>
              <a:pPr/>
              <a:t>33</a:t>
            </a:fld>
            <a:endParaRPr lang="en-AU" dirty="0"/>
          </a:p>
        </p:txBody>
      </p:sp>
    </p:spTree>
    <p:extLst>
      <p:ext uri="{BB962C8B-B14F-4D97-AF65-F5344CB8AC3E}">
        <p14:creationId xmlns:p14="http://schemas.microsoft.com/office/powerpoint/2010/main" val="774853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0159">
              <a:defRPr/>
            </a:pPr>
            <a:br>
              <a:rPr lang="en-AU" dirty="0"/>
            </a:br>
            <a:endParaRPr lang="en-AU" dirty="0"/>
          </a:p>
          <a:p>
            <a:pPr defTabSz="910159">
              <a:defRPr/>
            </a:pPr>
            <a:r>
              <a:rPr lang="en-AU" dirty="0">
                <a:solidFill>
                  <a:prstClr val="black"/>
                </a:solidFill>
              </a:rPr>
              <a:t>"In recognising the importance of education, Swinburne University also recognises the importance of Australia's Indigenous history and culture to our every day lives. As such, an acknowledgment of traditional custodians is a relevant and important way to connect to that history and culture”.</a:t>
            </a:r>
            <a:br>
              <a:rPr lang="en-AU" dirty="0">
                <a:solidFill>
                  <a:prstClr val="black"/>
                </a:solidFill>
              </a:rPr>
            </a:br>
            <a:endParaRPr lang="en-AU" dirty="0"/>
          </a:p>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smtClean="0"/>
              <a:pPr/>
              <a:t>2</a:t>
            </a:fld>
            <a:endParaRPr lang="en-AU"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smtClean="0"/>
              <a:pPr/>
              <a:t>34</a:t>
            </a:fld>
            <a:endParaRPr lang="en-AU" dirty="0"/>
          </a:p>
        </p:txBody>
      </p:sp>
    </p:spTree>
    <p:extLst>
      <p:ext uri="{BB962C8B-B14F-4D97-AF65-F5344CB8AC3E}">
        <p14:creationId xmlns:p14="http://schemas.microsoft.com/office/powerpoint/2010/main" val="4088362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smtClean="0"/>
              <a:pPr/>
              <a:t>35</a:t>
            </a:fld>
            <a:endParaRPr lang="en-AU" dirty="0"/>
          </a:p>
        </p:txBody>
      </p:sp>
    </p:spTree>
    <p:extLst>
      <p:ext uri="{BB962C8B-B14F-4D97-AF65-F5344CB8AC3E}">
        <p14:creationId xmlns:p14="http://schemas.microsoft.com/office/powerpoint/2010/main" val="1221166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smtClean="0"/>
              <a:pPr/>
              <a:t>37</a:t>
            </a:fld>
            <a:endParaRPr lang="en-AU" dirty="0"/>
          </a:p>
        </p:txBody>
      </p:sp>
    </p:spTree>
    <p:extLst>
      <p:ext uri="{BB962C8B-B14F-4D97-AF65-F5344CB8AC3E}">
        <p14:creationId xmlns:p14="http://schemas.microsoft.com/office/powerpoint/2010/main" val="368939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smtClean="0"/>
              <a:pPr/>
              <a:t>38</a:t>
            </a:fld>
            <a:endParaRPr lang="en-AU" dirty="0"/>
          </a:p>
        </p:txBody>
      </p:sp>
    </p:spTree>
    <p:extLst>
      <p:ext uri="{BB962C8B-B14F-4D97-AF65-F5344CB8AC3E}">
        <p14:creationId xmlns:p14="http://schemas.microsoft.com/office/powerpoint/2010/main" val="438776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smtClean="0"/>
              <a:pPr/>
              <a:t>39</a:t>
            </a:fld>
            <a:endParaRPr lang="en-AU" dirty="0"/>
          </a:p>
        </p:txBody>
      </p:sp>
    </p:spTree>
    <p:extLst>
      <p:ext uri="{BB962C8B-B14F-4D97-AF65-F5344CB8AC3E}">
        <p14:creationId xmlns:p14="http://schemas.microsoft.com/office/powerpoint/2010/main" val="2150792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smtClean="0"/>
              <a:pPr/>
              <a:t>40</a:t>
            </a:fld>
            <a:endParaRPr lang="en-AU" dirty="0"/>
          </a:p>
        </p:txBody>
      </p:sp>
    </p:spTree>
    <p:extLst>
      <p:ext uri="{BB962C8B-B14F-4D97-AF65-F5344CB8AC3E}">
        <p14:creationId xmlns:p14="http://schemas.microsoft.com/office/powerpoint/2010/main" val="1394931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FFAC00A7-258C-458F-8E38-E3F239973174}" type="slidenum">
              <a:rPr lang="en-AU" smtClean="0">
                <a:solidFill>
                  <a:prstClr val="black"/>
                </a:solidFill>
              </a:rPr>
              <a:pPr/>
              <a:t>41</a:t>
            </a:fld>
            <a:endParaRPr lang="en-AU">
              <a:solidFill>
                <a:prstClr val="black"/>
              </a:solidFill>
            </a:endParaRPr>
          </a:p>
        </p:txBody>
      </p:sp>
    </p:spTree>
    <p:extLst>
      <p:ext uri="{BB962C8B-B14F-4D97-AF65-F5344CB8AC3E}">
        <p14:creationId xmlns:p14="http://schemas.microsoft.com/office/powerpoint/2010/main" val="321924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smtClean="0"/>
              <a:pPr/>
              <a:t>42</a:t>
            </a:fld>
            <a:endParaRPr lang="en-AU" dirty="0"/>
          </a:p>
        </p:txBody>
      </p:sp>
    </p:spTree>
    <p:extLst>
      <p:ext uri="{BB962C8B-B14F-4D97-AF65-F5344CB8AC3E}">
        <p14:creationId xmlns:p14="http://schemas.microsoft.com/office/powerpoint/2010/main" val="3959433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smtClean="0"/>
              <a:pPr/>
              <a:t>43</a:t>
            </a:fld>
            <a:endParaRPr lang="en-AU" dirty="0"/>
          </a:p>
        </p:txBody>
      </p:sp>
    </p:spTree>
    <p:extLst>
      <p:ext uri="{BB962C8B-B14F-4D97-AF65-F5344CB8AC3E}">
        <p14:creationId xmlns:p14="http://schemas.microsoft.com/office/powerpoint/2010/main" val="2609086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smtClean="0"/>
              <a:pPr/>
              <a:t>44</a:t>
            </a:fld>
            <a:endParaRPr lang="en-AU" dirty="0"/>
          </a:p>
        </p:txBody>
      </p:sp>
    </p:spTree>
    <p:extLst>
      <p:ext uri="{BB962C8B-B14F-4D97-AF65-F5344CB8AC3E}">
        <p14:creationId xmlns:p14="http://schemas.microsoft.com/office/powerpoint/2010/main" val="3612069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smtClean="0"/>
              <a:pPr/>
              <a:t>3</a:t>
            </a:fld>
            <a:endParaRPr lang="en-AU" dirty="0"/>
          </a:p>
        </p:txBody>
      </p:sp>
    </p:spTree>
    <p:extLst>
      <p:ext uri="{BB962C8B-B14F-4D97-AF65-F5344CB8AC3E}">
        <p14:creationId xmlns:p14="http://schemas.microsoft.com/office/powerpoint/2010/main" val="4004385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smtClean="0"/>
              <a:pPr/>
              <a:t>45</a:t>
            </a:fld>
            <a:endParaRPr lang="en-AU" dirty="0"/>
          </a:p>
        </p:txBody>
      </p:sp>
    </p:spTree>
    <p:extLst>
      <p:ext uri="{BB962C8B-B14F-4D97-AF65-F5344CB8AC3E}">
        <p14:creationId xmlns:p14="http://schemas.microsoft.com/office/powerpoint/2010/main" val="28682683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smtClean="0"/>
              <a:pPr/>
              <a:t>46</a:t>
            </a:fld>
            <a:endParaRPr lang="en-AU" dirty="0"/>
          </a:p>
        </p:txBody>
      </p:sp>
    </p:spTree>
    <p:extLst>
      <p:ext uri="{BB962C8B-B14F-4D97-AF65-F5344CB8AC3E}">
        <p14:creationId xmlns:p14="http://schemas.microsoft.com/office/powerpoint/2010/main" val="20137692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smtClean="0"/>
              <a:pPr/>
              <a:t>47</a:t>
            </a:fld>
            <a:endParaRPr lang="en-AU" dirty="0"/>
          </a:p>
        </p:txBody>
      </p:sp>
    </p:spTree>
    <p:extLst>
      <p:ext uri="{BB962C8B-B14F-4D97-AF65-F5344CB8AC3E}">
        <p14:creationId xmlns:p14="http://schemas.microsoft.com/office/powerpoint/2010/main" val="895426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smtClean="0"/>
              <a:pPr/>
              <a:t>48</a:t>
            </a:fld>
            <a:endParaRPr lang="en-AU" dirty="0"/>
          </a:p>
        </p:txBody>
      </p:sp>
    </p:spTree>
    <p:extLst>
      <p:ext uri="{BB962C8B-B14F-4D97-AF65-F5344CB8AC3E}">
        <p14:creationId xmlns:p14="http://schemas.microsoft.com/office/powerpoint/2010/main" val="2312782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smtClean="0"/>
              <a:pPr/>
              <a:t>49</a:t>
            </a:fld>
            <a:endParaRPr lang="en-AU" dirty="0"/>
          </a:p>
        </p:txBody>
      </p:sp>
    </p:spTree>
    <p:extLst>
      <p:ext uri="{BB962C8B-B14F-4D97-AF65-F5344CB8AC3E}">
        <p14:creationId xmlns:p14="http://schemas.microsoft.com/office/powerpoint/2010/main" val="19746961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smtClean="0"/>
              <a:pPr/>
              <a:t>52</a:t>
            </a:fld>
            <a:endParaRPr lang="en-AU" dirty="0"/>
          </a:p>
        </p:txBody>
      </p:sp>
    </p:spTree>
    <p:extLst>
      <p:ext uri="{BB962C8B-B14F-4D97-AF65-F5344CB8AC3E}">
        <p14:creationId xmlns:p14="http://schemas.microsoft.com/office/powerpoint/2010/main" val="25970133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956624"/>
            <a:fld id="{844E8DC3-D1A7-4447-AD7A-160D512E9831}" type="slidenum">
              <a:rPr lang="en-AU" sz="1400">
                <a:solidFill>
                  <a:prstClr val="black"/>
                </a:solidFill>
                <a:latin typeface="Calibri"/>
              </a:rPr>
              <a:pPr defTabSz="956624"/>
              <a:t>53</a:t>
            </a:fld>
            <a:endParaRPr lang="en-AU" sz="1400" dirty="0">
              <a:solidFill>
                <a:prstClr val="black"/>
              </a:solidFill>
              <a:latin typeface="Calibri"/>
            </a:endParaRPr>
          </a:p>
        </p:txBody>
      </p:sp>
    </p:spTree>
    <p:extLst>
      <p:ext uri="{BB962C8B-B14F-4D97-AF65-F5344CB8AC3E}">
        <p14:creationId xmlns:p14="http://schemas.microsoft.com/office/powerpoint/2010/main" val="3520671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956624"/>
            <a:fld id="{844E8DC3-D1A7-4447-AD7A-160D512E9831}" type="slidenum">
              <a:rPr lang="en-AU" sz="1400">
                <a:solidFill>
                  <a:prstClr val="black"/>
                </a:solidFill>
                <a:latin typeface="Calibri"/>
              </a:rPr>
              <a:pPr defTabSz="956624"/>
              <a:t>54</a:t>
            </a:fld>
            <a:endParaRPr lang="en-AU" sz="1400" dirty="0">
              <a:solidFill>
                <a:prstClr val="black"/>
              </a:solidFill>
              <a:latin typeface="Calibri"/>
            </a:endParaRPr>
          </a:p>
        </p:txBody>
      </p:sp>
    </p:spTree>
    <p:extLst>
      <p:ext uri="{BB962C8B-B14F-4D97-AF65-F5344CB8AC3E}">
        <p14:creationId xmlns:p14="http://schemas.microsoft.com/office/powerpoint/2010/main" val="13979527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956624"/>
            <a:fld id="{844E8DC3-D1A7-4447-AD7A-160D512E9831}" type="slidenum">
              <a:rPr lang="en-AU" sz="1400">
                <a:solidFill>
                  <a:prstClr val="black"/>
                </a:solidFill>
                <a:latin typeface="Calibri"/>
              </a:rPr>
              <a:pPr defTabSz="956624"/>
              <a:t>55</a:t>
            </a:fld>
            <a:endParaRPr lang="en-AU" sz="1400" dirty="0">
              <a:solidFill>
                <a:prstClr val="black"/>
              </a:solidFill>
              <a:latin typeface="Calibri"/>
            </a:endParaRPr>
          </a:p>
        </p:txBody>
      </p:sp>
    </p:spTree>
    <p:extLst>
      <p:ext uri="{BB962C8B-B14F-4D97-AF65-F5344CB8AC3E}">
        <p14:creationId xmlns:p14="http://schemas.microsoft.com/office/powerpoint/2010/main" val="3249687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956624"/>
            <a:fld id="{844E8DC3-D1A7-4447-AD7A-160D512E9831}" type="slidenum">
              <a:rPr lang="en-AU" sz="1400">
                <a:solidFill>
                  <a:prstClr val="black"/>
                </a:solidFill>
                <a:latin typeface="Calibri"/>
              </a:rPr>
              <a:pPr defTabSz="956624"/>
              <a:t>56</a:t>
            </a:fld>
            <a:endParaRPr lang="en-AU" sz="1400" dirty="0">
              <a:solidFill>
                <a:prstClr val="black"/>
              </a:solidFill>
              <a:latin typeface="Calibri"/>
            </a:endParaRPr>
          </a:p>
        </p:txBody>
      </p:sp>
    </p:spTree>
    <p:extLst>
      <p:ext uri="{BB962C8B-B14F-4D97-AF65-F5344CB8AC3E}">
        <p14:creationId xmlns:p14="http://schemas.microsoft.com/office/powerpoint/2010/main" val="2030282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smtClean="0"/>
              <a:pPr/>
              <a:t>6</a:t>
            </a:fld>
            <a:endParaRPr lang="en-AU" dirty="0"/>
          </a:p>
        </p:txBody>
      </p:sp>
    </p:spTree>
    <p:extLst>
      <p:ext uri="{BB962C8B-B14F-4D97-AF65-F5344CB8AC3E}">
        <p14:creationId xmlns:p14="http://schemas.microsoft.com/office/powerpoint/2010/main" val="10872024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956624"/>
            <a:fld id="{844E8DC3-D1A7-4447-AD7A-160D512E9831}" type="slidenum">
              <a:rPr lang="en-AU" sz="1400">
                <a:solidFill>
                  <a:prstClr val="black"/>
                </a:solidFill>
                <a:latin typeface="Calibri"/>
              </a:rPr>
              <a:pPr defTabSz="956624"/>
              <a:t>57</a:t>
            </a:fld>
            <a:endParaRPr lang="en-AU" sz="1400" dirty="0">
              <a:solidFill>
                <a:prstClr val="black"/>
              </a:solidFill>
              <a:latin typeface="Calibri"/>
            </a:endParaRPr>
          </a:p>
        </p:txBody>
      </p:sp>
    </p:spTree>
    <p:extLst>
      <p:ext uri="{BB962C8B-B14F-4D97-AF65-F5344CB8AC3E}">
        <p14:creationId xmlns:p14="http://schemas.microsoft.com/office/powerpoint/2010/main" val="19829073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956624"/>
            <a:fld id="{844E8DC3-D1A7-4447-AD7A-160D512E9831}" type="slidenum">
              <a:rPr lang="en-AU" sz="1400">
                <a:solidFill>
                  <a:prstClr val="black"/>
                </a:solidFill>
                <a:latin typeface="Calibri"/>
              </a:rPr>
              <a:pPr defTabSz="956624"/>
              <a:t>58</a:t>
            </a:fld>
            <a:endParaRPr lang="en-AU" sz="1400" dirty="0">
              <a:solidFill>
                <a:prstClr val="black"/>
              </a:solidFill>
              <a:latin typeface="Calibri"/>
            </a:endParaRPr>
          </a:p>
        </p:txBody>
      </p:sp>
    </p:spTree>
    <p:extLst>
      <p:ext uri="{BB962C8B-B14F-4D97-AF65-F5344CB8AC3E}">
        <p14:creationId xmlns:p14="http://schemas.microsoft.com/office/powerpoint/2010/main" val="33510961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956624"/>
            <a:fld id="{844E8DC3-D1A7-4447-AD7A-160D512E9831}" type="slidenum">
              <a:rPr lang="en-AU" sz="1400">
                <a:solidFill>
                  <a:prstClr val="black"/>
                </a:solidFill>
                <a:latin typeface="Calibri"/>
              </a:rPr>
              <a:pPr defTabSz="956624"/>
              <a:t>59</a:t>
            </a:fld>
            <a:endParaRPr lang="en-AU" sz="1400" dirty="0">
              <a:solidFill>
                <a:prstClr val="black"/>
              </a:solidFill>
              <a:latin typeface="Calibri"/>
            </a:endParaRPr>
          </a:p>
        </p:txBody>
      </p:sp>
    </p:spTree>
    <p:extLst>
      <p:ext uri="{BB962C8B-B14F-4D97-AF65-F5344CB8AC3E}">
        <p14:creationId xmlns:p14="http://schemas.microsoft.com/office/powerpoint/2010/main" val="36857590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956624"/>
            <a:fld id="{844E8DC3-D1A7-4447-AD7A-160D512E9831}" type="slidenum">
              <a:rPr lang="en-AU" sz="1400">
                <a:solidFill>
                  <a:prstClr val="black"/>
                </a:solidFill>
                <a:latin typeface="Calibri"/>
              </a:rPr>
              <a:pPr defTabSz="956624"/>
              <a:t>60</a:t>
            </a:fld>
            <a:endParaRPr lang="en-AU" sz="1400" dirty="0">
              <a:solidFill>
                <a:prstClr val="black"/>
              </a:solidFill>
              <a:latin typeface="Calibri"/>
            </a:endParaRPr>
          </a:p>
        </p:txBody>
      </p:sp>
    </p:spTree>
    <p:extLst>
      <p:ext uri="{BB962C8B-B14F-4D97-AF65-F5344CB8AC3E}">
        <p14:creationId xmlns:p14="http://schemas.microsoft.com/office/powerpoint/2010/main" val="1716894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956624"/>
            <a:fld id="{844E8DC3-D1A7-4447-AD7A-160D512E9831}" type="slidenum">
              <a:rPr lang="en-AU" sz="1400">
                <a:solidFill>
                  <a:prstClr val="black"/>
                </a:solidFill>
                <a:latin typeface="Calibri"/>
              </a:rPr>
              <a:pPr defTabSz="956624"/>
              <a:t>61</a:t>
            </a:fld>
            <a:endParaRPr lang="en-AU" sz="1400" dirty="0">
              <a:solidFill>
                <a:prstClr val="black"/>
              </a:solidFill>
              <a:latin typeface="Calibri"/>
            </a:endParaRPr>
          </a:p>
        </p:txBody>
      </p:sp>
    </p:spTree>
    <p:extLst>
      <p:ext uri="{BB962C8B-B14F-4D97-AF65-F5344CB8AC3E}">
        <p14:creationId xmlns:p14="http://schemas.microsoft.com/office/powerpoint/2010/main" val="9336757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956624"/>
            <a:fld id="{844E8DC3-D1A7-4447-AD7A-160D512E9831}" type="slidenum">
              <a:rPr lang="en-AU" sz="1400">
                <a:solidFill>
                  <a:prstClr val="black"/>
                </a:solidFill>
                <a:latin typeface="Calibri"/>
              </a:rPr>
              <a:pPr defTabSz="956624"/>
              <a:t>62</a:t>
            </a:fld>
            <a:endParaRPr lang="en-AU" sz="1400" dirty="0">
              <a:solidFill>
                <a:prstClr val="black"/>
              </a:solidFill>
              <a:latin typeface="Calibri"/>
            </a:endParaRPr>
          </a:p>
        </p:txBody>
      </p:sp>
    </p:spTree>
    <p:extLst>
      <p:ext uri="{BB962C8B-B14F-4D97-AF65-F5344CB8AC3E}">
        <p14:creationId xmlns:p14="http://schemas.microsoft.com/office/powerpoint/2010/main" val="32535028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defTabSz="956624"/>
            <a:fld id="{844E8DC3-D1A7-4447-AD7A-160D512E9831}" type="slidenum">
              <a:rPr lang="en-AU" sz="1400">
                <a:solidFill>
                  <a:prstClr val="black"/>
                </a:solidFill>
                <a:latin typeface="Calibri"/>
              </a:rPr>
              <a:pPr defTabSz="956624"/>
              <a:t>63</a:t>
            </a:fld>
            <a:endParaRPr lang="en-AU" sz="1400" dirty="0">
              <a:solidFill>
                <a:prstClr val="black"/>
              </a:solidFill>
              <a:latin typeface="Calibri"/>
            </a:endParaRPr>
          </a:p>
        </p:txBody>
      </p:sp>
    </p:spTree>
    <p:extLst>
      <p:ext uri="{BB962C8B-B14F-4D97-AF65-F5344CB8AC3E}">
        <p14:creationId xmlns:p14="http://schemas.microsoft.com/office/powerpoint/2010/main" val="40966442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So, the QC Manager wants to find out some information – based on this sample …</a:t>
            </a:r>
          </a:p>
        </p:txBody>
      </p:sp>
      <p:sp>
        <p:nvSpPr>
          <p:cNvPr id="4" name="Slide Number Placeholder 3"/>
          <p:cNvSpPr>
            <a:spLocks noGrp="1"/>
          </p:cNvSpPr>
          <p:nvPr>
            <p:ph type="sldNum" sz="quarter" idx="10"/>
          </p:nvPr>
        </p:nvSpPr>
        <p:spPr/>
        <p:txBody>
          <a:bodyPr/>
          <a:lstStyle/>
          <a:p>
            <a:fld id="{844E8DC3-D1A7-4447-AD7A-160D512E9831}" type="slidenum">
              <a:rPr lang="en-AU">
                <a:solidFill>
                  <a:prstClr val="black"/>
                </a:solidFill>
              </a:rPr>
              <a:pPr/>
              <a:t>64</a:t>
            </a:fld>
            <a:endParaRPr lang="en-AU" dirty="0">
              <a:solidFill>
                <a:prstClr val="black"/>
              </a:solidFill>
            </a:endParaRPr>
          </a:p>
        </p:txBody>
      </p:sp>
    </p:spTree>
    <p:extLst>
      <p:ext uri="{BB962C8B-B14F-4D97-AF65-F5344CB8AC3E}">
        <p14:creationId xmlns:p14="http://schemas.microsoft.com/office/powerpoint/2010/main" val="20087912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6271" indent="-236271">
              <a:buAutoNum type="alphaUcPeriod" startAt="3"/>
            </a:pPr>
            <a:r>
              <a:rPr lang="en-AU" dirty="0"/>
              <a:t>All boxes of bandages produced by Jackson &amp; Jackson [we only have information from this particular company]</a:t>
            </a:r>
            <a:endParaRPr lang="en-AU" baseline="0" dirty="0"/>
          </a:p>
          <a:p>
            <a:pPr marL="236271" indent="-236271">
              <a:buAutoNum type="alphaUcPeriod" startAt="3"/>
            </a:pPr>
            <a:endParaRPr lang="en-AU" baseline="0" dirty="0"/>
          </a:p>
          <a:p>
            <a:r>
              <a:rPr lang="en-AU" baseline="0" dirty="0"/>
              <a:t>A.  Probably </a:t>
            </a:r>
            <a:r>
              <a:rPr lang="en-AU" b="1" baseline="0" dirty="0"/>
              <a:t>biased</a:t>
            </a:r>
            <a:r>
              <a:rPr lang="en-AU" baseline="0" dirty="0"/>
              <a:t>, because of the way he selected the sample.  This was a convenience sample [taken from the last production run so they were readily available].</a:t>
            </a:r>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a:solidFill>
                  <a:prstClr val="black"/>
                </a:solidFill>
              </a:rPr>
              <a:pPr/>
              <a:t>65</a:t>
            </a:fld>
            <a:endParaRPr lang="en-AU" dirty="0">
              <a:solidFill>
                <a:prstClr val="black"/>
              </a:solidFill>
            </a:endParaRPr>
          </a:p>
        </p:txBody>
      </p:sp>
    </p:spTree>
    <p:extLst>
      <p:ext uri="{BB962C8B-B14F-4D97-AF65-F5344CB8AC3E}">
        <p14:creationId xmlns:p14="http://schemas.microsoft.com/office/powerpoint/2010/main" val="24541379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6.5% [26 / 400 = 0.065]</a:t>
            </a:r>
          </a:p>
          <a:p>
            <a:endParaRPr lang="en-AU" dirty="0"/>
          </a:p>
          <a:p>
            <a:r>
              <a:rPr lang="en-AU" dirty="0"/>
              <a:t>So what can</a:t>
            </a:r>
            <a:r>
              <a:rPr lang="en-AU" baseline="0" dirty="0"/>
              <a:t> we conclude?  Our conclusion is based on the population, so what can we say about the population of bandages produced by Jackson &amp; Jackson?</a:t>
            </a:r>
            <a:endParaRPr lang="en-AU" dirty="0"/>
          </a:p>
          <a:p>
            <a:endParaRPr lang="en-AU" dirty="0"/>
          </a:p>
          <a:p>
            <a:r>
              <a:rPr lang="en-AU" dirty="0"/>
              <a:t>A. Cannot say anything</a:t>
            </a:r>
            <a:r>
              <a:rPr lang="en-AU" baseline="0" dirty="0"/>
              <a:t> meaningful because of the way the sample was collected ...</a:t>
            </a:r>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a:solidFill>
                  <a:prstClr val="black"/>
                </a:solidFill>
              </a:rPr>
              <a:pPr/>
              <a:t>66</a:t>
            </a:fld>
            <a:endParaRPr lang="en-AU" dirty="0">
              <a:solidFill>
                <a:prstClr val="black"/>
              </a:solidFill>
            </a:endParaRPr>
          </a:p>
        </p:txBody>
      </p:sp>
    </p:spTree>
    <p:extLst>
      <p:ext uri="{BB962C8B-B14F-4D97-AF65-F5344CB8AC3E}">
        <p14:creationId xmlns:p14="http://schemas.microsoft.com/office/powerpoint/2010/main" val="4168440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smtClean="0"/>
              <a:pPr/>
              <a:t>7</a:t>
            </a:fld>
            <a:endParaRPr lang="en-AU" dirty="0"/>
          </a:p>
        </p:txBody>
      </p:sp>
    </p:spTree>
    <p:extLst>
      <p:ext uri="{BB962C8B-B14F-4D97-AF65-F5344CB8AC3E}">
        <p14:creationId xmlns:p14="http://schemas.microsoft.com/office/powerpoint/2010/main" val="39884869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Okay, so the first part of this scenario is the same</a:t>
            </a:r>
            <a:r>
              <a:rPr lang="en-AU" baseline="0" dirty="0"/>
              <a:t> as the previous example – BUT this time the sample selection differs ...</a:t>
            </a:r>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a:solidFill>
                  <a:prstClr val="black"/>
                </a:solidFill>
              </a:rPr>
              <a:pPr/>
              <a:t>67</a:t>
            </a:fld>
            <a:endParaRPr lang="en-AU" dirty="0">
              <a:solidFill>
                <a:prstClr val="black"/>
              </a:solidFill>
            </a:endParaRPr>
          </a:p>
        </p:txBody>
      </p:sp>
    </p:spTree>
    <p:extLst>
      <p:ext uri="{BB962C8B-B14F-4D97-AF65-F5344CB8AC3E}">
        <p14:creationId xmlns:p14="http://schemas.microsoft.com/office/powerpoint/2010/main" val="38198492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5083">
              <a:defRPr/>
            </a:pPr>
            <a:r>
              <a:rPr lang="en-AU" dirty="0"/>
              <a:t>Probably</a:t>
            </a:r>
            <a:r>
              <a:rPr lang="en-AU" baseline="0" dirty="0"/>
              <a:t> </a:t>
            </a:r>
            <a:r>
              <a:rPr lang="en-AU" b="1" baseline="0" dirty="0"/>
              <a:t>unbiased</a:t>
            </a:r>
            <a:r>
              <a:rPr lang="en-AU" baseline="0" dirty="0"/>
              <a:t> as a random sample over various time periods have been selected.</a:t>
            </a:r>
            <a:endParaRPr lang="en-AU" dirty="0"/>
          </a:p>
          <a:p>
            <a:pPr defTabSz="945083">
              <a:defRPr/>
            </a:pPr>
            <a:endParaRPr lang="en-AU" dirty="0"/>
          </a:p>
          <a:p>
            <a:pPr defTabSz="945083">
              <a:defRPr/>
            </a:pPr>
            <a:r>
              <a:rPr lang="en-AU" dirty="0"/>
              <a:t>C. A low percentage of boxes</a:t>
            </a:r>
            <a:r>
              <a:rPr lang="en-AU" baseline="0" dirty="0"/>
              <a:t> of bandages contain an incorrect quantity, but it may not be exactly 6.3%</a:t>
            </a:r>
            <a:endParaRPr lang="en-AU" dirty="0"/>
          </a:p>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a:solidFill>
                  <a:prstClr val="black"/>
                </a:solidFill>
              </a:rPr>
              <a:pPr/>
              <a:t>68</a:t>
            </a:fld>
            <a:endParaRPr lang="en-AU" dirty="0">
              <a:solidFill>
                <a:prstClr val="black"/>
              </a:solidFill>
            </a:endParaRPr>
          </a:p>
        </p:txBody>
      </p:sp>
    </p:spTree>
    <p:extLst>
      <p:ext uri="{BB962C8B-B14F-4D97-AF65-F5344CB8AC3E}">
        <p14:creationId xmlns:p14="http://schemas.microsoft.com/office/powerpoint/2010/main" val="1044733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a:solidFill>
                  <a:prstClr val="black"/>
                </a:solidFill>
              </a:rPr>
              <a:pPr/>
              <a:t>8</a:t>
            </a:fld>
            <a:endParaRPr lang="en-AU" dirty="0">
              <a:solidFill>
                <a:prstClr val="black"/>
              </a:solidFill>
            </a:endParaRPr>
          </a:p>
        </p:txBody>
      </p:sp>
    </p:spTree>
    <p:extLst>
      <p:ext uri="{BB962C8B-B14F-4D97-AF65-F5344CB8AC3E}">
        <p14:creationId xmlns:p14="http://schemas.microsoft.com/office/powerpoint/2010/main" val="1545292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a:solidFill>
                  <a:prstClr val="black"/>
                </a:solidFill>
              </a:rPr>
              <a:pPr/>
              <a:t>9</a:t>
            </a:fld>
            <a:endParaRPr lang="en-AU" dirty="0">
              <a:solidFill>
                <a:prstClr val="black"/>
              </a:solidFill>
            </a:endParaRPr>
          </a:p>
        </p:txBody>
      </p:sp>
    </p:spTree>
    <p:extLst>
      <p:ext uri="{BB962C8B-B14F-4D97-AF65-F5344CB8AC3E}">
        <p14:creationId xmlns:p14="http://schemas.microsoft.com/office/powerpoint/2010/main" val="3644709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a:solidFill>
                  <a:prstClr val="black"/>
                </a:solidFill>
              </a:rPr>
              <a:pPr/>
              <a:t>17</a:t>
            </a:fld>
            <a:endParaRPr lang="en-AU" dirty="0">
              <a:solidFill>
                <a:prstClr val="black"/>
              </a:solidFill>
            </a:endParaRPr>
          </a:p>
        </p:txBody>
      </p:sp>
    </p:spTree>
    <p:extLst>
      <p:ext uri="{BB962C8B-B14F-4D97-AF65-F5344CB8AC3E}">
        <p14:creationId xmlns:p14="http://schemas.microsoft.com/office/powerpoint/2010/main" val="1050403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44E8DC3-D1A7-4447-AD7A-160D512E9831}" type="slidenum">
              <a:rPr lang="en-AU">
                <a:solidFill>
                  <a:prstClr val="black"/>
                </a:solidFill>
              </a:rPr>
              <a:pPr/>
              <a:t>18</a:t>
            </a:fld>
            <a:endParaRPr lang="en-AU" dirty="0">
              <a:solidFill>
                <a:prstClr val="black"/>
              </a:solidFill>
            </a:endParaRPr>
          </a:p>
        </p:txBody>
      </p:sp>
    </p:spTree>
    <p:extLst>
      <p:ext uri="{BB962C8B-B14F-4D97-AF65-F5344CB8AC3E}">
        <p14:creationId xmlns:p14="http://schemas.microsoft.com/office/powerpoint/2010/main" val="1903936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3.xml"/><Relationship Id="rId1" Type="http://schemas.openxmlformats.org/officeDocument/2006/relationships/themeOverride" Target="../theme/themeOverride2.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grpSp>
        <p:nvGrpSpPr>
          <p:cNvPr id="2" name="Group 209"/>
          <p:cNvGrpSpPr>
            <a:grpSpLocks/>
          </p:cNvGrpSpPr>
          <p:nvPr userDrawn="1"/>
        </p:nvGrpSpPr>
        <p:grpSpPr bwMode="auto">
          <a:xfrm>
            <a:off x="0" y="0"/>
            <a:ext cx="9142413" cy="6859588"/>
            <a:chOff x="0" y="0"/>
            <a:chExt cx="5759" cy="4321"/>
          </a:xfrm>
        </p:grpSpPr>
        <p:pic>
          <p:nvPicPr>
            <p:cNvPr id="5" name="Picture 93" descr="P-01 BW 150dpi GY AA Q8"/>
            <p:cNvPicPr>
              <a:picLocks noChangeAspect="1" noChangeArrowheads="1"/>
            </p:cNvPicPr>
            <p:nvPr userDrawn="1"/>
          </p:nvPicPr>
          <p:blipFill>
            <a:blip r:embed="rId3" cstate="print"/>
            <a:srcRect/>
            <a:stretch>
              <a:fillRect/>
            </a:stretch>
          </p:blipFill>
          <p:spPr bwMode="auto">
            <a:xfrm>
              <a:off x="0" y="1916"/>
              <a:ext cx="2193" cy="2404"/>
            </a:xfrm>
            <a:prstGeom prst="rect">
              <a:avLst/>
            </a:prstGeom>
            <a:noFill/>
            <a:ln w="9525">
              <a:noFill/>
              <a:miter lim="800000"/>
              <a:headEnd/>
              <a:tailEnd/>
            </a:ln>
          </p:spPr>
        </p:pic>
        <p:pic>
          <p:nvPicPr>
            <p:cNvPr id="6" name="Picture 51" descr="P-01 Bac 150dpi 8bit AA"/>
            <p:cNvPicPr>
              <a:picLocks noChangeAspect="1" noChangeArrowheads="1"/>
            </p:cNvPicPr>
            <p:nvPr userDrawn="1"/>
          </p:nvPicPr>
          <p:blipFill>
            <a:blip r:embed="rId4" cstate="print"/>
            <a:srcRect/>
            <a:stretch>
              <a:fillRect/>
            </a:stretch>
          </p:blipFill>
          <p:spPr bwMode="hidden">
            <a:xfrm>
              <a:off x="1" y="0"/>
              <a:ext cx="5758" cy="4321"/>
            </a:xfrm>
            <a:prstGeom prst="rect">
              <a:avLst/>
            </a:prstGeom>
            <a:noFill/>
            <a:ln w="9525">
              <a:noFill/>
              <a:miter lim="800000"/>
              <a:headEnd/>
              <a:tailEnd/>
            </a:ln>
          </p:spPr>
        </p:pic>
        <p:grpSp>
          <p:nvGrpSpPr>
            <p:cNvPr id="3" name="Group 92"/>
            <p:cNvGrpSpPr>
              <a:grpSpLocks/>
            </p:cNvGrpSpPr>
            <p:nvPr userDrawn="1"/>
          </p:nvGrpSpPr>
          <p:grpSpPr bwMode="auto">
            <a:xfrm>
              <a:off x="4858" y="0"/>
              <a:ext cx="756" cy="1512"/>
              <a:chOff x="4858" y="0"/>
              <a:chExt cx="756" cy="1512"/>
            </a:xfrm>
          </p:grpSpPr>
          <p:sp>
            <p:nvSpPr>
              <p:cNvPr id="8" name="Rectangle 56"/>
              <p:cNvSpPr>
                <a:spLocks noChangeAspect="1" noChangeArrowheads="1"/>
              </p:cNvSpPr>
              <p:nvPr userDrawn="1"/>
            </p:nvSpPr>
            <p:spPr bwMode="auto">
              <a:xfrm>
                <a:off x="4858" y="756"/>
                <a:ext cx="756" cy="756"/>
              </a:xfrm>
              <a:prstGeom prst="rect">
                <a:avLst/>
              </a:prstGeom>
              <a:solidFill>
                <a:srgbClr val="F0F0F0"/>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sp>
            <p:nvSpPr>
              <p:cNvPr id="9" name="Rectangle 17"/>
              <p:cNvSpPr>
                <a:spLocks noChangeAspect="1" noChangeArrowheads="1"/>
              </p:cNvSpPr>
              <p:nvPr userDrawn="1"/>
            </p:nvSpPr>
            <p:spPr bwMode="hidden">
              <a:xfrm>
                <a:off x="4858" y="756"/>
                <a:ext cx="756" cy="756"/>
              </a:xfrm>
              <a:prstGeom prst="rect">
                <a:avLst/>
              </a:prstGeom>
              <a:solidFill>
                <a:srgbClr val="ED1C2E"/>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grpSp>
            <p:nvGrpSpPr>
              <p:cNvPr id="4" name="Group 52"/>
              <p:cNvGrpSpPr>
                <a:grpSpLocks/>
              </p:cNvGrpSpPr>
              <p:nvPr userDrawn="1"/>
            </p:nvGrpSpPr>
            <p:grpSpPr bwMode="auto">
              <a:xfrm>
                <a:off x="4946" y="975"/>
                <a:ext cx="576" cy="261"/>
                <a:chOff x="4946" y="975"/>
                <a:chExt cx="576" cy="261"/>
              </a:xfrm>
            </p:grpSpPr>
            <p:sp>
              <p:nvSpPr>
                <p:cNvPr id="13" name="Freeform 12"/>
                <p:cNvSpPr>
                  <a:spLocks noChangeAspect="1"/>
                </p:cNvSpPr>
                <p:nvPr userDrawn="1"/>
              </p:nvSpPr>
              <p:spPr bwMode="black">
                <a:xfrm>
                  <a:off x="4946" y="1076"/>
                  <a:ext cx="48" cy="59"/>
                </a:xfrm>
                <a:custGeom>
                  <a:avLst/>
                  <a:gdLst/>
                  <a:ahLst/>
                  <a:cxnLst>
                    <a:cxn ang="0">
                      <a:pos x="277" y="671"/>
                    </a:cxn>
                    <a:cxn ang="0">
                      <a:pos x="523" y="446"/>
                    </a:cxn>
                    <a:cxn ang="0">
                      <a:pos x="523" y="66"/>
                    </a:cxn>
                    <a:cxn ang="0">
                      <a:pos x="523" y="50"/>
                    </a:cxn>
                    <a:cxn ang="0">
                      <a:pos x="524" y="36"/>
                    </a:cxn>
                    <a:cxn ang="0">
                      <a:pos x="519" y="35"/>
                    </a:cxn>
                    <a:cxn ang="0">
                      <a:pos x="519" y="35"/>
                    </a:cxn>
                    <a:cxn ang="0">
                      <a:pos x="524" y="35"/>
                    </a:cxn>
                    <a:cxn ang="0">
                      <a:pos x="531" y="8"/>
                    </a:cxn>
                    <a:cxn ang="0">
                      <a:pos x="533" y="0"/>
                    </a:cxn>
                    <a:cxn ang="0">
                      <a:pos x="435" y="0"/>
                    </a:cxn>
                    <a:cxn ang="0">
                      <a:pos x="427" y="0"/>
                    </a:cxn>
                    <a:cxn ang="0">
                      <a:pos x="430" y="8"/>
                    </a:cxn>
                    <a:cxn ang="0">
                      <a:pos x="438" y="36"/>
                    </a:cxn>
                    <a:cxn ang="0">
                      <a:pos x="440" y="68"/>
                    </a:cxn>
                    <a:cxn ang="0">
                      <a:pos x="440" y="440"/>
                    </a:cxn>
                    <a:cxn ang="0">
                      <a:pos x="276" y="603"/>
                    </a:cxn>
                    <a:cxn ang="0">
                      <a:pos x="270" y="603"/>
                    </a:cxn>
                    <a:cxn ang="0">
                      <a:pos x="93" y="435"/>
                    </a:cxn>
                    <a:cxn ang="0">
                      <a:pos x="93" y="63"/>
                    </a:cxn>
                    <a:cxn ang="0">
                      <a:pos x="93" y="51"/>
                    </a:cxn>
                    <a:cxn ang="0">
                      <a:pos x="94" y="34"/>
                    </a:cxn>
                    <a:cxn ang="0">
                      <a:pos x="102" y="8"/>
                    </a:cxn>
                    <a:cxn ang="0">
                      <a:pos x="105" y="0"/>
                    </a:cxn>
                    <a:cxn ang="0">
                      <a:pos x="8" y="0"/>
                    </a:cxn>
                    <a:cxn ang="0">
                      <a:pos x="0" y="0"/>
                    </a:cxn>
                    <a:cxn ang="0">
                      <a:pos x="3" y="8"/>
                    </a:cxn>
                    <a:cxn ang="0">
                      <a:pos x="10" y="41"/>
                    </a:cxn>
                    <a:cxn ang="0">
                      <a:pos x="11" y="55"/>
                    </a:cxn>
                    <a:cxn ang="0">
                      <a:pos x="11" y="69"/>
                    </a:cxn>
                    <a:cxn ang="0">
                      <a:pos x="11" y="443"/>
                    </a:cxn>
                    <a:cxn ang="0">
                      <a:pos x="272" y="671"/>
                    </a:cxn>
                    <a:cxn ang="0">
                      <a:pos x="277" y="671"/>
                    </a:cxn>
                  </a:cxnLst>
                  <a:rect l="0" t="0" r="r" b="b"/>
                  <a:pathLst>
                    <a:path w="533" h="671">
                      <a:moveTo>
                        <a:pt x="277" y="671"/>
                      </a:moveTo>
                      <a:cubicBezTo>
                        <a:pt x="413" y="668"/>
                        <a:pt x="523" y="575"/>
                        <a:pt x="523" y="446"/>
                      </a:cubicBezTo>
                      <a:cubicBezTo>
                        <a:pt x="523" y="66"/>
                        <a:pt x="523" y="66"/>
                        <a:pt x="523" y="66"/>
                      </a:cubicBezTo>
                      <a:cubicBezTo>
                        <a:pt x="523" y="60"/>
                        <a:pt x="523" y="55"/>
                        <a:pt x="523" y="50"/>
                      </a:cubicBezTo>
                      <a:cubicBezTo>
                        <a:pt x="523" y="46"/>
                        <a:pt x="523" y="41"/>
                        <a:pt x="524" y="36"/>
                      </a:cubicBezTo>
                      <a:cubicBezTo>
                        <a:pt x="519" y="35"/>
                        <a:pt x="519" y="35"/>
                        <a:pt x="519" y="35"/>
                      </a:cubicBezTo>
                      <a:cubicBezTo>
                        <a:pt x="519" y="35"/>
                        <a:pt x="519" y="35"/>
                        <a:pt x="519" y="35"/>
                      </a:cubicBezTo>
                      <a:cubicBezTo>
                        <a:pt x="524" y="35"/>
                        <a:pt x="524" y="35"/>
                        <a:pt x="524" y="35"/>
                      </a:cubicBezTo>
                      <a:cubicBezTo>
                        <a:pt x="526" y="24"/>
                        <a:pt x="527" y="18"/>
                        <a:pt x="531" y="8"/>
                      </a:cubicBezTo>
                      <a:cubicBezTo>
                        <a:pt x="533" y="0"/>
                        <a:pt x="533" y="0"/>
                        <a:pt x="533" y="0"/>
                      </a:cubicBezTo>
                      <a:cubicBezTo>
                        <a:pt x="435" y="0"/>
                        <a:pt x="435" y="0"/>
                        <a:pt x="435" y="0"/>
                      </a:cubicBezTo>
                      <a:cubicBezTo>
                        <a:pt x="427" y="0"/>
                        <a:pt x="427" y="0"/>
                        <a:pt x="427" y="0"/>
                      </a:cubicBezTo>
                      <a:cubicBezTo>
                        <a:pt x="430" y="8"/>
                        <a:pt x="430" y="8"/>
                        <a:pt x="430" y="8"/>
                      </a:cubicBezTo>
                      <a:cubicBezTo>
                        <a:pt x="434" y="18"/>
                        <a:pt x="436" y="25"/>
                        <a:pt x="438" y="36"/>
                      </a:cubicBezTo>
                      <a:cubicBezTo>
                        <a:pt x="440" y="47"/>
                        <a:pt x="440" y="55"/>
                        <a:pt x="440" y="68"/>
                      </a:cubicBezTo>
                      <a:cubicBezTo>
                        <a:pt x="440" y="440"/>
                        <a:pt x="440" y="440"/>
                        <a:pt x="440" y="440"/>
                      </a:cubicBezTo>
                      <a:cubicBezTo>
                        <a:pt x="440" y="529"/>
                        <a:pt x="373" y="600"/>
                        <a:pt x="276" y="603"/>
                      </a:cubicBezTo>
                      <a:cubicBezTo>
                        <a:pt x="274" y="603"/>
                        <a:pt x="272" y="603"/>
                        <a:pt x="270" y="603"/>
                      </a:cubicBezTo>
                      <a:cubicBezTo>
                        <a:pt x="176" y="603"/>
                        <a:pt x="93" y="529"/>
                        <a:pt x="93" y="435"/>
                      </a:cubicBezTo>
                      <a:cubicBezTo>
                        <a:pt x="93" y="63"/>
                        <a:pt x="93" y="63"/>
                        <a:pt x="93" y="63"/>
                      </a:cubicBezTo>
                      <a:cubicBezTo>
                        <a:pt x="93" y="59"/>
                        <a:pt x="93" y="55"/>
                        <a:pt x="93" y="51"/>
                      </a:cubicBezTo>
                      <a:cubicBezTo>
                        <a:pt x="93" y="46"/>
                        <a:pt x="93" y="41"/>
                        <a:pt x="94" y="34"/>
                      </a:cubicBezTo>
                      <a:cubicBezTo>
                        <a:pt x="96" y="23"/>
                        <a:pt x="98" y="18"/>
                        <a:pt x="102" y="8"/>
                      </a:cubicBezTo>
                      <a:cubicBezTo>
                        <a:pt x="105" y="0"/>
                        <a:pt x="105" y="0"/>
                        <a:pt x="105" y="0"/>
                      </a:cubicBezTo>
                      <a:cubicBezTo>
                        <a:pt x="8" y="0"/>
                        <a:pt x="8" y="0"/>
                        <a:pt x="8" y="0"/>
                      </a:cubicBezTo>
                      <a:cubicBezTo>
                        <a:pt x="0" y="0"/>
                        <a:pt x="0" y="0"/>
                        <a:pt x="0" y="0"/>
                      </a:cubicBezTo>
                      <a:cubicBezTo>
                        <a:pt x="3" y="8"/>
                        <a:pt x="3" y="8"/>
                        <a:pt x="3" y="8"/>
                      </a:cubicBezTo>
                      <a:cubicBezTo>
                        <a:pt x="7" y="20"/>
                        <a:pt x="9" y="27"/>
                        <a:pt x="10" y="41"/>
                      </a:cubicBezTo>
                      <a:cubicBezTo>
                        <a:pt x="11" y="46"/>
                        <a:pt x="11" y="50"/>
                        <a:pt x="11" y="55"/>
                      </a:cubicBezTo>
                      <a:cubicBezTo>
                        <a:pt x="11" y="59"/>
                        <a:pt x="11" y="64"/>
                        <a:pt x="11" y="69"/>
                      </a:cubicBezTo>
                      <a:cubicBezTo>
                        <a:pt x="11" y="443"/>
                        <a:pt x="11" y="443"/>
                        <a:pt x="11" y="443"/>
                      </a:cubicBezTo>
                      <a:cubicBezTo>
                        <a:pt x="11" y="577"/>
                        <a:pt x="129" y="671"/>
                        <a:pt x="272" y="671"/>
                      </a:cubicBezTo>
                      <a:cubicBezTo>
                        <a:pt x="274" y="671"/>
                        <a:pt x="275" y="671"/>
                        <a:pt x="277" y="67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14" name="Freeform 13"/>
                <p:cNvSpPr>
                  <a:spLocks noChangeAspect="1"/>
                </p:cNvSpPr>
                <p:nvPr userDrawn="1"/>
              </p:nvSpPr>
              <p:spPr bwMode="black">
                <a:xfrm>
                  <a:off x="5009" y="975"/>
                  <a:ext cx="37" cy="61"/>
                </a:xfrm>
                <a:custGeom>
                  <a:avLst/>
                  <a:gdLst/>
                  <a:ahLst/>
                  <a:cxnLst>
                    <a:cxn ang="0">
                      <a:pos x="105" y="320"/>
                    </a:cxn>
                    <a:cxn ang="0">
                      <a:pos x="223" y="388"/>
                    </a:cxn>
                    <a:cxn ang="0">
                      <a:pos x="321" y="508"/>
                    </a:cxn>
                    <a:cxn ang="0">
                      <a:pos x="172" y="626"/>
                    </a:cxn>
                    <a:cxn ang="0">
                      <a:pos x="161" y="626"/>
                    </a:cxn>
                    <a:cxn ang="0">
                      <a:pos x="12" y="583"/>
                    </a:cxn>
                    <a:cxn ang="0">
                      <a:pos x="3" y="575"/>
                    </a:cxn>
                    <a:cxn ang="0">
                      <a:pos x="3" y="656"/>
                    </a:cxn>
                    <a:cxn ang="0">
                      <a:pos x="154" y="680"/>
                    </a:cxn>
                    <a:cxn ang="0">
                      <a:pos x="165" y="680"/>
                    </a:cxn>
                    <a:cxn ang="0">
                      <a:pos x="413" y="505"/>
                    </a:cxn>
                    <a:cxn ang="0">
                      <a:pos x="413" y="497"/>
                    </a:cxn>
                    <a:cxn ang="0">
                      <a:pos x="262" y="312"/>
                    </a:cxn>
                    <a:cxn ang="0">
                      <a:pos x="159" y="252"/>
                    </a:cxn>
                    <a:cxn ang="0">
                      <a:pos x="85" y="162"/>
                    </a:cxn>
                    <a:cxn ang="0">
                      <a:pos x="84" y="155"/>
                    </a:cxn>
                    <a:cxn ang="0">
                      <a:pos x="214" y="53"/>
                    </a:cxn>
                    <a:cxn ang="0">
                      <a:pos x="222" y="53"/>
                    </a:cxn>
                    <a:cxn ang="0">
                      <a:pos x="342" y="96"/>
                    </a:cxn>
                    <a:cxn ang="0">
                      <a:pos x="352" y="105"/>
                    </a:cxn>
                    <a:cxn ang="0">
                      <a:pos x="352" y="25"/>
                    </a:cxn>
                    <a:cxn ang="0">
                      <a:pos x="216" y="0"/>
                    </a:cxn>
                    <a:cxn ang="0">
                      <a:pos x="207" y="0"/>
                    </a:cxn>
                    <a:cxn ang="0">
                      <a:pos x="0" y="165"/>
                    </a:cxn>
                    <a:cxn ang="0">
                      <a:pos x="1" y="167"/>
                    </a:cxn>
                    <a:cxn ang="0">
                      <a:pos x="105" y="320"/>
                    </a:cxn>
                  </a:cxnLst>
                  <a:rect l="0" t="0" r="r" b="b"/>
                  <a:pathLst>
                    <a:path w="413" h="681">
                      <a:moveTo>
                        <a:pt x="105" y="320"/>
                      </a:moveTo>
                      <a:cubicBezTo>
                        <a:pt x="223" y="388"/>
                        <a:pt x="223" y="388"/>
                        <a:pt x="223" y="388"/>
                      </a:cubicBezTo>
                      <a:cubicBezTo>
                        <a:pt x="277" y="419"/>
                        <a:pt x="321" y="449"/>
                        <a:pt x="321" y="508"/>
                      </a:cubicBezTo>
                      <a:cubicBezTo>
                        <a:pt x="320" y="582"/>
                        <a:pt x="266" y="625"/>
                        <a:pt x="172" y="626"/>
                      </a:cubicBezTo>
                      <a:cubicBezTo>
                        <a:pt x="168" y="626"/>
                        <a:pt x="165" y="626"/>
                        <a:pt x="161" y="626"/>
                      </a:cubicBezTo>
                      <a:cubicBezTo>
                        <a:pt x="99" y="625"/>
                        <a:pt x="59" y="621"/>
                        <a:pt x="12" y="583"/>
                      </a:cubicBezTo>
                      <a:cubicBezTo>
                        <a:pt x="3" y="575"/>
                        <a:pt x="3" y="575"/>
                        <a:pt x="3" y="575"/>
                      </a:cubicBezTo>
                      <a:cubicBezTo>
                        <a:pt x="3" y="656"/>
                        <a:pt x="3" y="656"/>
                        <a:pt x="3" y="656"/>
                      </a:cubicBezTo>
                      <a:cubicBezTo>
                        <a:pt x="61" y="681"/>
                        <a:pt x="98" y="679"/>
                        <a:pt x="154" y="680"/>
                      </a:cubicBezTo>
                      <a:cubicBezTo>
                        <a:pt x="158" y="680"/>
                        <a:pt x="162" y="680"/>
                        <a:pt x="165" y="680"/>
                      </a:cubicBezTo>
                      <a:cubicBezTo>
                        <a:pt x="279" y="680"/>
                        <a:pt x="412" y="642"/>
                        <a:pt x="413" y="505"/>
                      </a:cubicBezTo>
                      <a:cubicBezTo>
                        <a:pt x="413" y="502"/>
                        <a:pt x="413" y="500"/>
                        <a:pt x="413" y="497"/>
                      </a:cubicBezTo>
                      <a:cubicBezTo>
                        <a:pt x="409" y="384"/>
                        <a:pt x="339" y="357"/>
                        <a:pt x="262" y="312"/>
                      </a:cubicBezTo>
                      <a:cubicBezTo>
                        <a:pt x="159" y="252"/>
                        <a:pt x="159" y="252"/>
                        <a:pt x="159" y="252"/>
                      </a:cubicBezTo>
                      <a:cubicBezTo>
                        <a:pt x="118" y="229"/>
                        <a:pt x="89" y="205"/>
                        <a:pt x="85" y="162"/>
                      </a:cubicBezTo>
                      <a:cubicBezTo>
                        <a:pt x="84" y="159"/>
                        <a:pt x="84" y="157"/>
                        <a:pt x="84" y="155"/>
                      </a:cubicBezTo>
                      <a:cubicBezTo>
                        <a:pt x="85" y="95"/>
                        <a:pt x="150" y="53"/>
                        <a:pt x="214" y="53"/>
                      </a:cubicBezTo>
                      <a:cubicBezTo>
                        <a:pt x="216" y="53"/>
                        <a:pt x="219" y="53"/>
                        <a:pt x="222" y="53"/>
                      </a:cubicBezTo>
                      <a:cubicBezTo>
                        <a:pt x="273" y="55"/>
                        <a:pt x="307" y="62"/>
                        <a:pt x="342" y="96"/>
                      </a:cubicBezTo>
                      <a:cubicBezTo>
                        <a:pt x="352" y="105"/>
                        <a:pt x="352" y="105"/>
                        <a:pt x="352" y="105"/>
                      </a:cubicBezTo>
                      <a:cubicBezTo>
                        <a:pt x="352" y="25"/>
                        <a:pt x="352" y="25"/>
                        <a:pt x="352" y="25"/>
                      </a:cubicBezTo>
                      <a:cubicBezTo>
                        <a:pt x="300" y="0"/>
                        <a:pt x="267" y="2"/>
                        <a:pt x="216" y="0"/>
                      </a:cubicBezTo>
                      <a:cubicBezTo>
                        <a:pt x="213" y="0"/>
                        <a:pt x="210" y="0"/>
                        <a:pt x="207" y="0"/>
                      </a:cubicBezTo>
                      <a:cubicBezTo>
                        <a:pt x="99" y="0"/>
                        <a:pt x="0" y="61"/>
                        <a:pt x="0" y="165"/>
                      </a:cubicBezTo>
                      <a:cubicBezTo>
                        <a:pt x="0" y="166"/>
                        <a:pt x="0" y="166"/>
                        <a:pt x="1" y="167"/>
                      </a:cubicBezTo>
                      <a:cubicBezTo>
                        <a:pt x="1" y="238"/>
                        <a:pt x="41" y="283"/>
                        <a:pt x="105" y="32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15" name="Freeform 14"/>
                <p:cNvSpPr>
                  <a:spLocks noChangeAspect="1"/>
                </p:cNvSpPr>
                <p:nvPr userDrawn="1"/>
              </p:nvSpPr>
              <p:spPr bwMode="black">
                <a:xfrm>
                  <a:off x="4962" y="1175"/>
                  <a:ext cx="47" cy="59"/>
                </a:xfrm>
                <a:custGeom>
                  <a:avLst/>
                  <a:gdLst/>
                  <a:ahLst/>
                  <a:cxnLst>
                    <a:cxn ang="0">
                      <a:pos x="23" y="0"/>
                    </a:cxn>
                    <a:cxn ang="0">
                      <a:pos x="3" y="71"/>
                    </a:cxn>
                    <a:cxn ang="0">
                      <a:pos x="0" y="84"/>
                    </a:cxn>
                    <a:cxn ang="0">
                      <a:pos x="12" y="77"/>
                    </a:cxn>
                    <a:cxn ang="0">
                      <a:pos x="44" y="64"/>
                    </a:cxn>
                    <a:cxn ang="0">
                      <a:pos x="65" y="60"/>
                    </a:cxn>
                    <a:cxn ang="0">
                      <a:pos x="223" y="60"/>
                    </a:cxn>
                    <a:cxn ang="0">
                      <a:pos x="223" y="598"/>
                    </a:cxn>
                    <a:cxn ang="0">
                      <a:pos x="223" y="618"/>
                    </a:cxn>
                    <a:cxn ang="0">
                      <a:pos x="222" y="632"/>
                    </a:cxn>
                    <a:cxn ang="0">
                      <a:pos x="214" y="651"/>
                    </a:cxn>
                    <a:cxn ang="0">
                      <a:pos x="209" y="660"/>
                    </a:cxn>
                    <a:cxn ang="0">
                      <a:pos x="320" y="660"/>
                    </a:cxn>
                    <a:cxn ang="0">
                      <a:pos x="330" y="660"/>
                    </a:cxn>
                    <a:cxn ang="0">
                      <a:pos x="325" y="651"/>
                    </a:cxn>
                    <a:cxn ang="0">
                      <a:pos x="316" y="630"/>
                    </a:cxn>
                    <a:cxn ang="0">
                      <a:pos x="312" y="604"/>
                    </a:cxn>
                    <a:cxn ang="0">
                      <a:pos x="313" y="596"/>
                    </a:cxn>
                    <a:cxn ang="0">
                      <a:pos x="313" y="58"/>
                    </a:cxn>
                    <a:cxn ang="0">
                      <a:pos x="449" y="58"/>
                    </a:cxn>
                    <a:cxn ang="0">
                      <a:pos x="485" y="64"/>
                    </a:cxn>
                    <a:cxn ang="0">
                      <a:pos x="487" y="59"/>
                    </a:cxn>
                    <a:cxn ang="0">
                      <a:pos x="486" y="64"/>
                    </a:cxn>
                    <a:cxn ang="0">
                      <a:pos x="514" y="74"/>
                    </a:cxn>
                    <a:cxn ang="0">
                      <a:pos x="523" y="79"/>
                    </a:cxn>
                    <a:cxn ang="0">
                      <a:pos x="516" y="5"/>
                    </a:cxn>
                    <a:cxn ang="0">
                      <a:pos x="23" y="0"/>
                    </a:cxn>
                  </a:cxnLst>
                  <a:rect l="0" t="0" r="r" b="b"/>
                  <a:pathLst>
                    <a:path w="523" h="660">
                      <a:moveTo>
                        <a:pt x="23" y="0"/>
                      </a:moveTo>
                      <a:cubicBezTo>
                        <a:pt x="3" y="71"/>
                        <a:pt x="3" y="71"/>
                        <a:pt x="3" y="71"/>
                      </a:cubicBezTo>
                      <a:cubicBezTo>
                        <a:pt x="0" y="84"/>
                        <a:pt x="0" y="84"/>
                        <a:pt x="0" y="84"/>
                      </a:cubicBezTo>
                      <a:cubicBezTo>
                        <a:pt x="12" y="77"/>
                        <a:pt x="12" y="77"/>
                        <a:pt x="12" y="77"/>
                      </a:cubicBezTo>
                      <a:cubicBezTo>
                        <a:pt x="23" y="70"/>
                        <a:pt x="30" y="66"/>
                        <a:pt x="44" y="64"/>
                      </a:cubicBezTo>
                      <a:cubicBezTo>
                        <a:pt x="53" y="61"/>
                        <a:pt x="57" y="61"/>
                        <a:pt x="65" y="60"/>
                      </a:cubicBezTo>
                      <a:cubicBezTo>
                        <a:pt x="223" y="60"/>
                        <a:pt x="223" y="60"/>
                        <a:pt x="223" y="60"/>
                      </a:cubicBezTo>
                      <a:cubicBezTo>
                        <a:pt x="223" y="598"/>
                        <a:pt x="223" y="598"/>
                        <a:pt x="223" y="598"/>
                      </a:cubicBezTo>
                      <a:cubicBezTo>
                        <a:pt x="223" y="606"/>
                        <a:pt x="223" y="612"/>
                        <a:pt x="223" y="618"/>
                      </a:cubicBezTo>
                      <a:cubicBezTo>
                        <a:pt x="223" y="623"/>
                        <a:pt x="223" y="627"/>
                        <a:pt x="222" y="632"/>
                      </a:cubicBezTo>
                      <a:cubicBezTo>
                        <a:pt x="220" y="639"/>
                        <a:pt x="218" y="644"/>
                        <a:pt x="214" y="651"/>
                      </a:cubicBezTo>
                      <a:cubicBezTo>
                        <a:pt x="209" y="660"/>
                        <a:pt x="209" y="660"/>
                        <a:pt x="209" y="660"/>
                      </a:cubicBezTo>
                      <a:cubicBezTo>
                        <a:pt x="320" y="660"/>
                        <a:pt x="320" y="660"/>
                        <a:pt x="320" y="660"/>
                      </a:cubicBezTo>
                      <a:cubicBezTo>
                        <a:pt x="330" y="660"/>
                        <a:pt x="330" y="660"/>
                        <a:pt x="330" y="660"/>
                      </a:cubicBezTo>
                      <a:cubicBezTo>
                        <a:pt x="325" y="651"/>
                        <a:pt x="325" y="651"/>
                        <a:pt x="325" y="651"/>
                      </a:cubicBezTo>
                      <a:cubicBezTo>
                        <a:pt x="320" y="642"/>
                        <a:pt x="317" y="637"/>
                        <a:pt x="316" y="630"/>
                      </a:cubicBezTo>
                      <a:cubicBezTo>
                        <a:pt x="313" y="612"/>
                        <a:pt x="312" y="609"/>
                        <a:pt x="312" y="604"/>
                      </a:cubicBezTo>
                      <a:cubicBezTo>
                        <a:pt x="312" y="602"/>
                        <a:pt x="313" y="600"/>
                        <a:pt x="313" y="596"/>
                      </a:cubicBezTo>
                      <a:cubicBezTo>
                        <a:pt x="313" y="58"/>
                        <a:pt x="313" y="58"/>
                        <a:pt x="313" y="58"/>
                      </a:cubicBezTo>
                      <a:cubicBezTo>
                        <a:pt x="449" y="58"/>
                        <a:pt x="449" y="58"/>
                        <a:pt x="449" y="58"/>
                      </a:cubicBezTo>
                      <a:cubicBezTo>
                        <a:pt x="463" y="58"/>
                        <a:pt x="472" y="59"/>
                        <a:pt x="485" y="64"/>
                      </a:cubicBezTo>
                      <a:cubicBezTo>
                        <a:pt x="487" y="59"/>
                        <a:pt x="487" y="59"/>
                        <a:pt x="487" y="59"/>
                      </a:cubicBezTo>
                      <a:cubicBezTo>
                        <a:pt x="486" y="64"/>
                        <a:pt x="486" y="64"/>
                        <a:pt x="486" y="64"/>
                      </a:cubicBezTo>
                      <a:cubicBezTo>
                        <a:pt x="497" y="66"/>
                        <a:pt x="504" y="69"/>
                        <a:pt x="514" y="74"/>
                      </a:cubicBezTo>
                      <a:cubicBezTo>
                        <a:pt x="523" y="79"/>
                        <a:pt x="523" y="79"/>
                        <a:pt x="523" y="79"/>
                      </a:cubicBezTo>
                      <a:cubicBezTo>
                        <a:pt x="516" y="5"/>
                        <a:pt x="516" y="5"/>
                        <a:pt x="516" y="5"/>
                      </a:cubicBezTo>
                      <a:lnTo>
                        <a:pt x="2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16" name="Freeform 15"/>
                <p:cNvSpPr>
                  <a:spLocks noChangeAspect="1"/>
                </p:cNvSpPr>
                <p:nvPr userDrawn="1"/>
              </p:nvSpPr>
              <p:spPr bwMode="black">
                <a:xfrm>
                  <a:off x="5130" y="976"/>
                  <a:ext cx="11" cy="59"/>
                </a:xfrm>
                <a:custGeom>
                  <a:avLst/>
                  <a:gdLst/>
                  <a:ahLst/>
                  <a:cxnLst>
                    <a:cxn ang="0">
                      <a:pos x="19" y="37"/>
                    </a:cxn>
                    <a:cxn ang="0">
                      <a:pos x="24" y="69"/>
                    </a:cxn>
                    <a:cxn ang="0">
                      <a:pos x="24" y="598"/>
                    </a:cxn>
                    <a:cxn ang="0">
                      <a:pos x="19" y="629"/>
                    </a:cxn>
                    <a:cxn ang="0">
                      <a:pos x="9" y="650"/>
                    </a:cxn>
                    <a:cxn ang="0">
                      <a:pos x="3" y="659"/>
                    </a:cxn>
                    <a:cxn ang="0">
                      <a:pos x="116" y="659"/>
                    </a:cxn>
                    <a:cxn ang="0">
                      <a:pos x="126" y="659"/>
                    </a:cxn>
                    <a:cxn ang="0">
                      <a:pos x="120" y="651"/>
                    </a:cxn>
                    <a:cxn ang="0">
                      <a:pos x="109" y="628"/>
                    </a:cxn>
                    <a:cxn ang="0">
                      <a:pos x="106" y="545"/>
                    </a:cxn>
                    <a:cxn ang="0">
                      <a:pos x="106" y="67"/>
                    </a:cxn>
                    <a:cxn ang="0">
                      <a:pos x="112" y="32"/>
                    </a:cxn>
                    <a:cxn ang="0">
                      <a:pos x="112" y="32"/>
                    </a:cxn>
                    <a:cxn ang="0">
                      <a:pos x="122" y="8"/>
                    </a:cxn>
                    <a:cxn ang="0">
                      <a:pos x="126" y="0"/>
                    </a:cxn>
                    <a:cxn ang="0">
                      <a:pos x="10" y="0"/>
                    </a:cxn>
                    <a:cxn ang="0">
                      <a:pos x="0" y="0"/>
                    </a:cxn>
                    <a:cxn ang="0">
                      <a:pos x="6" y="9"/>
                    </a:cxn>
                    <a:cxn ang="0">
                      <a:pos x="19" y="37"/>
                    </a:cxn>
                  </a:cxnLst>
                  <a:rect l="0" t="0" r="r" b="b"/>
                  <a:pathLst>
                    <a:path w="126" h="659">
                      <a:moveTo>
                        <a:pt x="19" y="37"/>
                      </a:moveTo>
                      <a:cubicBezTo>
                        <a:pt x="23" y="49"/>
                        <a:pt x="24" y="56"/>
                        <a:pt x="24" y="69"/>
                      </a:cubicBezTo>
                      <a:cubicBezTo>
                        <a:pt x="24" y="598"/>
                        <a:pt x="24" y="598"/>
                        <a:pt x="24" y="598"/>
                      </a:cubicBezTo>
                      <a:cubicBezTo>
                        <a:pt x="24" y="611"/>
                        <a:pt x="24" y="618"/>
                        <a:pt x="19" y="629"/>
                      </a:cubicBezTo>
                      <a:cubicBezTo>
                        <a:pt x="16" y="638"/>
                        <a:pt x="14" y="643"/>
                        <a:pt x="9" y="650"/>
                      </a:cubicBezTo>
                      <a:cubicBezTo>
                        <a:pt x="3" y="659"/>
                        <a:pt x="3" y="659"/>
                        <a:pt x="3" y="659"/>
                      </a:cubicBezTo>
                      <a:cubicBezTo>
                        <a:pt x="116" y="659"/>
                        <a:pt x="116" y="659"/>
                        <a:pt x="116" y="659"/>
                      </a:cubicBezTo>
                      <a:cubicBezTo>
                        <a:pt x="126" y="659"/>
                        <a:pt x="126" y="659"/>
                        <a:pt x="126" y="659"/>
                      </a:cubicBezTo>
                      <a:cubicBezTo>
                        <a:pt x="120" y="651"/>
                        <a:pt x="120" y="651"/>
                        <a:pt x="120" y="651"/>
                      </a:cubicBezTo>
                      <a:cubicBezTo>
                        <a:pt x="115" y="641"/>
                        <a:pt x="110" y="637"/>
                        <a:pt x="109" y="628"/>
                      </a:cubicBezTo>
                      <a:cubicBezTo>
                        <a:pt x="107" y="607"/>
                        <a:pt x="106" y="578"/>
                        <a:pt x="106" y="545"/>
                      </a:cubicBezTo>
                      <a:cubicBezTo>
                        <a:pt x="106" y="67"/>
                        <a:pt x="106" y="67"/>
                        <a:pt x="106" y="67"/>
                      </a:cubicBezTo>
                      <a:cubicBezTo>
                        <a:pt x="107" y="58"/>
                        <a:pt x="106" y="53"/>
                        <a:pt x="112" y="32"/>
                      </a:cubicBezTo>
                      <a:cubicBezTo>
                        <a:pt x="112" y="32"/>
                        <a:pt x="112" y="32"/>
                        <a:pt x="112" y="32"/>
                      </a:cubicBezTo>
                      <a:cubicBezTo>
                        <a:pt x="116" y="23"/>
                        <a:pt x="118" y="16"/>
                        <a:pt x="122" y="8"/>
                      </a:cubicBezTo>
                      <a:cubicBezTo>
                        <a:pt x="126" y="0"/>
                        <a:pt x="126" y="0"/>
                        <a:pt x="126" y="0"/>
                      </a:cubicBezTo>
                      <a:cubicBezTo>
                        <a:pt x="10" y="0"/>
                        <a:pt x="10" y="0"/>
                        <a:pt x="10" y="0"/>
                      </a:cubicBezTo>
                      <a:cubicBezTo>
                        <a:pt x="0" y="0"/>
                        <a:pt x="0" y="0"/>
                        <a:pt x="0" y="0"/>
                      </a:cubicBezTo>
                      <a:cubicBezTo>
                        <a:pt x="6" y="9"/>
                        <a:pt x="6" y="9"/>
                        <a:pt x="6" y="9"/>
                      </a:cubicBezTo>
                      <a:cubicBezTo>
                        <a:pt x="12" y="19"/>
                        <a:pt x="16" y="26"/>
                        <a:pt x="19" y="3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17" name="Freeform 16"/>
                <p:cNvSpPr>
                  <a:spLocks noChangeAspect="1"/>
                </p:cNvSpPr>
                <p:nvPr userDrawn="1"/>
              </p:nvSpPr>
              <p:spPr bwMode="black">
                <a:xfrm>
                  <a:off x="5016" y="1175"/>
                  <a:ext cx="38" cy="59"/>
                </a:xfrm>
                <a:custGeom>
                  <a:avLst/>
                  <a:gdLst/>
                  <a:ahLst/>
                  <a:cxnLst>
                    <a:cxn ang="0">
                      <a:pos x="384" y="589"/>
                    </a:cxn>
                    <a:cxn ang="0">
                      <a:pos x="314" y="599"/>
                    </a:cxn>
                    <a:cxn ang="0">
                      <a:pos x="111" y="599"/>
                    </a:cxn>
                    <a:cxn ang="0">
                      <a:pos x="111" y="320"/>
                    </a:cxn>
                    <a:cxn ang="0">
                      <a:pos x="280" y="320"/>
                    </a:cxn>
                    <a:cxn ang="0">
                      <a:pos x="308" y="321"/>
                    </a:cxn>
                    <a:cxn ang="0">
                      <a:pos x="343" y="333"/>
                    </a:cxn>
                    <a:cxn ang="0">
                      <a:pos x="350" y="337"/>
                    </a:cxn>
                    <a:cxn ang="0">
                      <a:pos x="350" y="266"/>
                    </a:cxn>
                    <a:cxn ang="0">
                      <a:pos x="350" y="260"/>
                    </a:cxn>
                    <a:cxn ang="0">
                      <a:pos x="109" y="260"/>
                    </a:cxn>
                    <a:cxn ang="0">
                      <a:pos x="109" y="58"/>
                    </a:cxn>
                    <a:cxn ang="0">
                      <a:pos x="280" y="58"/>
                    </a:cxn>
                    <a:cxn ang="0">
                      <a:pos x="300" y="57"/>
                    </a:cxn>
                    <a:cxn ang="0">
                      <a:pos x="318" y="60"/>
                    </a:cxn>
                    <a:cxn ang="0">
                      <a:pos x="341" y="75"/>
                    </a:cxn>
                    <a:cxn ang="0">
                      <a:pos x="350" y="84"/>
                    </a:cxn>
                    <a:cxn ang="0">
                      <a:pos x="350" y="5"/>
                    </a:cxn>
                    <a:cxn ang="0">
                      <a:pos x="350" y="0"/>
                    </a:cxn>
                    <a:cxn ang="0">
                      <a:pos x="0" y="0"/>
                    </a:cxn>
                    <a:cxn ang="0">
                      <a:pos x="10" y="9"/>
                    </a:cxn>
                    <a:cxn ang="0">
                      <a:pos x="21" y="26"/>
                    </a:cxn>
                    <a:cxn ang="0">
                      <a:pos x="25" y="51"/>
                    </a:cxn>
                    <a:cxn ang="0">
                      <a:pos x="25" y="596"/>
                    </a:cxn>
                    <a:cxn ang="0">
                      <a:pos x="26" y="612"/>
                    </a:cxn>
                    <a:cxn ang="0">
                      <a:pos x="24" y="627"/>
                    </a:cxn>
                    <a:cxn ang="0">
                      <a:pos x="13" y="650"/>
                    </a:cxn>
                    <a:cxn ang="0">
                      <a:pos x="7" y="659"/>
                    </a:cxn>
                    <a:cxn ang="0">
                      <a:pos x="393" y="659"/>
                    </a:cxn>
                    <a:cxn ang="0">
                      <a:pos x="393" y="653"/>
                    </a:cxn>
                    <a:cxn ang="0">
                      <a:pos x="393" y="653"/>
                    </a:cxn>
                    <a:cxn ang="0">
                      <a:pos x="398" y="655"/>
                    </a:cxn>
                    <a:cxn ang="0">
                      <a:pos x="421" y="582"/>
                    </a:cxn>
                    <a:cxn ang="0">
                      <a:pos x="425" y="566"/>
                    </a:cxn>
                    <a:cxn ang="0">
                      <a:pos x="412" y="575"/>
                    </a:cxn>
                    <a:cxn ang="0">
                      <a:pos x="384" y="589"/>
                    </a:cxn>
                  </a:cxnLst>
                  <a:rect l="0" t="0" r="r" b="b"/>
                  <a:pathLst>
                    <a:path w="425" h="659">
                      <a:moveTo>
                        <a:pt x="384" y="589"/>
                      </a:move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0" y="337"/>
                        <a:pt x="350" y="337"/>
                        <a:pt x="350" y="337"/>
                      </a:cubicBezTo>
                      <a:cubicBezTo>
                        <a:pt x="350" y="266"/>
                        <a:pt x="350" y="266"/>
                        <a:pt x="350" y="266"/>
                      </a:cubicBezTo>
                      <a:cubicBezTo>
                        <a:pt x="350" y="260"/>
                        <a:pt x="350" y="260"/>
                        <a:pt x="350" y="260"/>
                      </a:cubicBezTo>
                      <a:cubicBezTo>
                        <a:pt x="109" y="260"/>
                        <a:pt x="109" y="260"/>
                        <a:pt x="109" y="260"/>
                      </a:cubicBezTo>
                      <a:cubicBezTo>
                        <a:pt x="109" y="58"/>
                        <a:pt x="109" y="58"/>
                        <a:pt x="109" y="58"/>
                      </a:cubicBezTo>
                      <a:cubicBezTo>
                        <a:pt x="280" y="58"/>
                        <a:pt x="280" y="58"/>
                        <a:pt x="280" y="58"/>
                      </a:cubicBezTo>
                      <a:cubicBezTo>
                        <a:pt x="287" y="58"/>
                        <a:pt x="294" y="57"/>
                        <a:pt x="300" y="57"/>
                      </a:cubicBezTo>
                      <a:cubicBezTo>
                        <a:pt x="306" y="57"/>
                        <a:pt x="311" y="58"/>
                        <a:pt x="318" y="60"/>
                      </a:cubicBezTo>
                      <a:cubicBezTo>
                        <a:pt x="328" y="64"/>
                        <a:pt x="334" y="67"/>
                        <a:pt x="341" y="75"/>
                      </a:cubicBezTo>
                      <a:cubicBezTo>
                        <a:pt x="350" y="84"/>
                        <a:pt x="350" y="84"/>
                        <a:pt x="350" y="84"/>
                      </a:cubicBezTo>
                      <a:cubicBezTo>
                        <a:pt x="350" y="5"/>
                        <a:pt x="350" y="5"/>
                        <a:pt x="350" y="5"/>
                      </a:cubicBezTo>
                      <a:cubicBezTo>
                        <a:pt x="350" y="0"/>
                        <a:pt x="350" y="0"/>
                        <a:pt x="350" y="0"/>
                      </a:cubicBezTo>
                      <a:cubicBezTo>
                        <a:pt x="0" y="0"/>
                        <a:pt x="0" y="0"/>
                        <a:pt x="0" y="0"/>
                      </a:cubicBezTo>
                      <a:cubicBezTo>
                        <a:pt x="10" y="9"/>
                        <a:pt x="10" y="9"/>
                        <a:pt x="10" y="9"/>
                      </a:cubicBezTo>
                      <a:cubicBezTo>
                        <a:pt x="15" y="15"/>
                        <a:pt x="17" y="18"/>
                        <a:pt x="21" y="26"/>
                      </a:cubicBezTo>
                      <a:cubicBezTo>
                        <a:pt x="24" y="35"/>
                        <a:pt x="25" y="41"/>
                        <a:pt x="25" y="51"/>
                      </a:cubicBezTo>
                      <a:cubicBezTo>
                        <a:pt x="25" y="596"/>
                        <a:pt x="25" y="596"/>
                        <a:pt x="25" y="596"/>
                      </a:cubicBezTo>
                      <a:cubicBezTo>
                        <a:pt x="25" y="602"/>
                        <a:pt x="26" y="607"/>
                        <a:pt x="26" y="612"/>
                      </a:cubicBezTo>
                      <a:cubicBezTo>
                        <a:pt x="26" y="617"/>
                        <a:pt x="25" y="622"/>
                        <a:pt x="24" y="627"/>
                      </a:cubicBezTo>
                      <a:cubicBezTo>
                        <a:pt x="21" y="636"/>
                        <a:pt x="19" y="641"/>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6"/>
                        <a:pt x="425" y="566"/>
                        <a:pt x="425" y="566"/>
                      </a:cubicBezTo>
                      <a:cubicBezTo>
                        <a:pt x="412" y="575"/>
                        <a:pt x="412" y="575"/>
                        <a:pt x="412" y="575"/>
                      </a:cubicBezTo>
                      <a:cubicBezTo>
                        <a:pt x="402" y="582"/>
                        <a:pt x="396" y="585"/>
                        <a:pt x="384" y="58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18" name="Freeform 17"/>
                <p:cNvSpPr>
                  <a:spLocks noChangeAspect="1"/>
                </p:cNvSpPr>
                <p:nvPr userDrawn="1"/>
              </p:nvSpPr>
              <p:spPr bwMode="black">
                <a:xfrm>
                  <a:off x="5066" y="1076"/>
                  <a:ext cx="11" cy="58"/>
                </a:xfrm>
                <a:custGeom>
                  <a:avLst/>
                  <a:gdLst/>
                  <a:ahLst/>
                  <a:cxnLst>
                    <a:cxn ang="0">
                      <a:pos x="126" y="0"/>
                    </a:cxn>
                    <a:cxn ang="0">
                      <a:pos x="10" y="0"/>
                    </a:cxn>
                    <a:cxn ang="0">
                      <a:pos x="0" y="0"/>
                    </a:cxn>
                    <a:cxn ang="0">
                      <a:pos x="5" y="9"/>
                    </a:cxn>
                    <a:cxn ang="0">
                      <a:pos x="18" y="37"/>
                    </a:cxn>
                    <a:cxn ang="0">
                      <a:pos x="23" y="69"/>
                    </a:cxn>
                    <a:cxn ang="0">
                      <a:pos x="23" y="598"/>
                    </a:cxn>
                    <a:cxn ang="0">
                      <a:pos x="19" y="630"/>
                    </a:cxn>
                    <a:cxn ang="0">
                      <a:pos x="9" y="651"/>
                    </a:cxn>
                    <a:cxn ang="0">
                      <a:pos x="3" y="659"/>
                    </a:cxn>
                    <a:cxn ang="0">
                      <a:pos x="115" y="659"/>
                    </a:cxn>
                    <a:cxn ang="0">
                      <a:pos x="125" y="659"/>
                    </a:cxn>
                    <a:cxn ang="0">
                      <a:pos x="120" y="651"/>
                    </a:cxn>
                    <a:cxn ang="0">
                      <a:pos x="108" y="628"/>
                    </a:cxn>
                    <a:cxn ang="0">
                      <a:pos x="106" y="545"/>
                    </a:cxn>
                    <a:cxn ang="0">
                      <a:pos x="106" y="68"/>
                    </a:cxn>
                    <a:cxn ang="0">
                      <a:pos x="112" y="33"/>
                    </a:cxn>
                    <a:cxn ang="0">
                      <a:pos x="112" y="33"/>
                    </a:cxn>
                    <a:cxn ang="0">
                      <a:pos x="122" y="8"/>
                    </a:cxn>
                    <a:cxn ang="0">
                      <a:pos x="126" y="0"/>
                    </a:cxn>
                  </a:cxnLst>
                  <a:rect l="0" t="0" r="r" b="b"/>
                  <a:pathLst>
                    <a:path w="126" h="659">
                      <a:moveTo>
                        <a:pt x="126" y="0"/>
                      </a:moveTo>
                      <a:cubicBezTo>
                        <a:pt x="10" y="0"/>
                        <a:pt x="10" y="0"/>
                        <a:pt x="10" y="0"/>
                      </a:cubicBezTo>
                      <a:cubicBezTo>
                        <a:pt x="0" y="0"/>
                        <a:pt x="0" y="0"/>
                        <a:pt x="0" y="0"/>
                      </a:cubicBezTo>
                      <a:cubicBezTo>
                        <a:pt x="5" y="9"/>
                        <a:pt x="5" y="9"/>
                        <a:pt x="5" y="9"/>
                      </a:cubicBezTo>
                      <a:cubicBezTo>
                        <a:pt x="12" y="19"/>
                        <a:pt x="15" y="26"/>
                        <a:pt x="18" y="37"/>
                      </a:cubicBezTo>
                      <a:cubicBezTo>
                        <a:pt x="23" y="50"/>
                        <a:pt x="23" y="56"/>
                        <a:pt x="23" y="69"/>
                      </a:cubicBezTo>
                      <a:cubicBezTo>
                        <a:pt x="23" y="598"/>
                        <a:pt x="23" y="598"/>
                        <a:pt x="23" y="598"/>
                      </a:cubicBezTo>
                      <a:cubicBezTo>
                        <a:pt x="23" y="611"/>
                        <a:pt x="23"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4" y="642"/>
                        <a:pt x="110" y="637"/>
                        <a:pt x="108" y="628"/>
                      </a:cubicBezTo>
                      <a:cubicBezTo>
                        <a:pt x="106" y="608"/>
                        <a:pt x="106" y="578"/>
                        <a:pt x="106" y="545"/>
                      </a:cubicBezTo>
                      <a:cubicBezTo>
                        <a:pt x="106" y="68"/>
                        <a:pt x="106" y="68"/>
                        <a:pt x="106" y="68"/>
                      </a:cubicBezTo>
                      <a:cubicBezTo>
                        <a:pt x="106" y="58"/>
                        <a:pt x="106" y="53"/>
                        <a:pt x="112" y="33"/>
                      </a:cubicBezTo>
                      <a:cubicBezTo>
                        <a:pt x="112" y="33"/>
                        <a:pt x="112" y="33"/>
                        <a:pt x="112" y="33"/>
                      </a:cubicBezTo>
                      <a:cubicBezTo>
                        <a:pt x="115" y="23"/>
                        <a:pt x="118" y="17"/>
                        <a:pt x="122" y="8"/>
                      </a:cubicBezTo>
                      <a:lnTo>
                        <a:pt x="126"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19" name="Freeform 18"/>
                <p:cNvSpPr>
                  <a:spLocks noChangeAspect="1"/>
                </p:cNvSpPr>
                <p:nvPr userDrawn="1"/>
              </p:nvSpPr>
              <p:spPr bwMode="black">
                <a:xfrm>
                  <a:off x="5045" y="976"/>
                  <a:ext cx="79" cy="61"/>
                </a:xfrm>
                <a:custGeom>
                  <a:avLst/>
                  <a:gdLst/>
                  <a:ahLst/>
                  <a:cxnLst>
                    <a:cxn ang="0">
                      <a:pos x="39" y="31"/>
                    </a:cxn>
                    <a:cxn ang="0">
                      <a:pos x="51" y="53"/>
                    </a:cxn>
                    <a:cxn ang="0">
                      <a:pos x="286" y="686"/>
                    </a:cxn>
                    <a:cxn ang="0">
                      <a:pos x="453" y="224"/>
                    </a:cxn>
                    <a:cxn ang="0">
                      <a:pos x="625" y="683"/>
                    </a:cxn>
                    <a:cxn ang="0">
                      <a:pos x="847" y="65"/>
                    </a:cxn>
                    <a:cxn ang="0">
                      <a:pos x="859" y="40"/>
                    </a:cxn>
                    <a:cxn ang="0">
                      <a:pos x="859" y="40"/>
                    </a:cxn>
                    <a:cxn ang="0">
                      <a:pos x="881" y="9"/>
                    </a:cxn>
                    <a:cxn ang="0">
                      <a:pos x="889" y="0"/>
                    </a:cxn>
                    <a:cxn ang="0">
                      <a:pos x="781" y="0"/>
                    </a:cxn>
                    <a:cxn ang="0">
                      <a:pos x="771" y="0"/>
                    </a:cxn>
                    <a:cxn ang="0">
                      <a:pos x="777" y="9"/>
                    </a:cxn>
                    <a:cxn ang="0">
                      <a:pos x="783" y="30"/>
                    </a:cxn>
                    <a:cxn ang="0">
                      <a:pos x="783" y="33"/>
                    </a:cxn>
                    <a:cxn ang="0">
                      <a:pos x="776" y="57"/>
                    </a:cxn>
                    <a:cxn ang="0">
                      <a:pos x="633" y="482"/>
                    </a:cxn>
                    <a:cxn ang="0">
                      <a:pos x="479" y="53"/>
                    </a:cxn>
                    <a:cxn ang="0">
                      <a:pos x="475" y="34"/>
                    </a:cxn>
                    <a:cxn ang="0">
                      <a:pos x="476" y="25"/>
                    </a:cxn>
                    <a:cxn ang="0">
                      <a:pos x="483" y="10"/>
                    </a:cxn>
                    <a:cxn ang="0">
                      <a:pos x="488" y="1"/>
                    </a:cxn>
                    <a:cxn ang="0">
                      <a:pos x="346" y="1"/>
                    </a:cxn>
                    <a:cxn ang="0">
                      <a:pos x="356" y="11"/>
                    </a:cxn>
                    <a:cxn ang="0">
                      <a:pos x="373" y="30"/>
                    </a:cxn>
                    <a:cxn ang="0">
                      <a:pos x="390" y="54"/>
                    </a:cxn>
                    <a:cxn ang="0">
                      <a:pos x="422" y="136"/>
                    </a:cxn>
                    <a:cxn ang="0">
                      <a:pos x="291" y="481"/>
                    </a:cxn>
                    <a:cxn ang="0">
                      <a:pos x="137" y="43"/>
                    </a:cxn>
                    <a:cxn ang="0">
                      <a:pos x="136" y="36"/>
                    </a:cxn>
                    <a:cxn ang="0">
                      <a:pos x="137" y="27"/>
                    </a:cxn>
                    <a:cxn ang="0">
                      <a:pos x="144" y="10"/>
                    </a:cxn>
                    <a:cxn ang="0">
                      <a:pos x="149" y="1"/>
                    </a:cxn>
                    <a:cxn ang="0">
                      <a:pos x="0" y="1"/>
                    </a:cxn>
                    <a:cxn ang="0">
                      <a:pos x="17" y="11"/>
                    </a:cxn>
                    <a:cxn ang="0">
                      <a:pos x="39" y="31"/>
                    </a:cxn>
                  </a:cxnLst>
                  <a:rect l="0" t="0" r="r" b="b"/>
                  <a:pathLst>
                    <a:path w="889" h="686">
                      <a:moveTo>
                        <a:pt x="39" y="31"/>
                      </a:moveTo>
                      <a:cubicBezTo>
                        <a:pt x="46" y="39"/>
                        <a:pt x="48" y="44"/>
                        <a:pt x="51" y="53"/>
                      </a:cubicBezTo>
                      <a:cubicBezTo>
                        <a:pt x="286" y="686"/>
                        <a:pt x="286" y="686"/>
                        <a:pt x="286" y="686"/>
                      </a:cubicBezTo>
                      <a:cubicBezTo>
                        <a:pt x="453" y="224"/>
                        <a:pt x="453" y="224"/>
                        <a:pt x="453" y="224"/>
                      </a:cubicBezTo>
                      <a:cubicBezTo>
                        <a:pt x="625" y="683"/>
                        <a:pt x="625" y="683"/>
                        <a:pt x="625" y="683"/>
                      </a:cubicBezTo>
                      <a:cubicBezTo>
                        <a:pt x="847" y="65"/>
                        <a:pt x="847" y="65"/>
                        <a:pt x="847" y="65"/>
                      </a:cubicBezTo>
                      <a:cubicBezTo>
                        <a:pt x="850" y="55"/>
                        <a:pt x="854" y="50"/>
                        <a:pt x="859" y="40"/>
                      </a:cubicBezTo>
                      <a:cubicBezTo>
                        <a:pt x="859" y="40"/>
                        <a:pt x="859" y="40"/>
                        <a:pt x="859" y="40"/>
                      </a:cubicBezTo>
                      <a:cubicBezTo>
                        <a:pt x="867" y="28"/>
                        <a:pt x="872" y="20"/>
                        <a:pt x="881" y="9"/>
                      </a:cubicBezTo>
                      <a:cubicBezTo>
                        <a:pt x="889" y="0"/>
                        <a:pt x="889" y="0"/>
                        <a:pt x="889" y="0"/>
                      </a:cubicBezTo>
                      <a:cubicBezTo>
                        <a:pt x="781" y="0"/>
                        <a:pt x="781" y="0"/>
                        <a:pt x="781" y="0"/>
                      </a:cubicBezTo>
                      <a:cubicBezTo>
                        <a:pt x="771" y="0"/>
                        <a:pt x="771" y="0"/>
                        <a:pt x="771" y="0"/>
                      </a:cubicBezTo>
                      <a:cubicBezTo>
                        <a:pt x="777" y="9"/>
                        <a:pt x="777" y="9"/>
                        <a:pt x="777" y="9"/>
                      </a:cubicBezTo>
                      <a:cubicBezTo>
                        <a:pt x="781" y="16"/>
                        <a:pt x="783" y="21"/>
                        <a:pt x="783" y="30"/>
                      </a:cubicBezTo>
                      <a:cubicBezTo>
                        <a:pt x="783" y="30"/>
                        <a:pt x="783" y="32"/>
                        <a:pt x="783" y="33"/>
                      </a:cubicBezTo>
                      <a:cubicBezTo>
                        <a:pt x="783" y="41"/>
                        <a:pt x="781" y="47"/>
                        <a:pt x="776" y="57"/>
                      </a:cubicBezTo>
                      <a:cubicBezTo>
                        <a:pt x="633" y="482"/>
                        <a:pt x="633" y="482"/>
                        <a:pt x="633" y="482"/>
                      </a:cubicBezTo>
                      <a:cubicBezTo>
                        <a:pt x="479" y="53"/>
                        <a:pt x="479" y="53"/>
                        <a:pt x="479" y="53"/>
                      </a:cubicBezTo>
                      <a:cubicBezTo>
                        <a:pt x="476" y="45"/>
                        <a:pt x="475" y="40"/>
                        <a:pt x="475" y="34"/>
                      </a:cubicBezTo>
                      <a:cubicBezTo>
                        <a:pt x="475" y="31"/>
                        <a:pt x="475" y="28"/>
                        <a:pt x="476" y="25"/>
                      </a:cubicBezTo>
                      <a:cubicBezTo>
                        <a:pt x="478" y="18"/>
                        <a:pt x="479" y="16"/>
                        <a:pt x="483" y="10"/>
                      </a:cubicBezTo>
                      <a:cubicBezTo>
                        <a:pt x="488" y="1"/>
                        <a:pt x="488" y="1"/>
                        <a:pt x="488" y="1"/>
                      </a:cubicBezTo>
                      <a:cubicBezTo>
                        <a:pt x="346" y="1"/>
                        <a:pt x="346" y="1"/>
                        <a:pt x="346" y="1"/>
                      </a:cubicBezTo>
                      <a:cubicBezTo>
                        <a:pt x="356" y="11"/>
                        <a:pt x="356" y="11"/>
                        <a:pt x="356" y="11"/>
                      </a:cubicBezTo>
                      <a:cubicBezTo>
                        <a:pt x="363" y="17"/>
                        <a:pt x="367" y="22"/>
                        <a:pt x="373" y="30"/>
                      </a:cubicBezTo>
                      <a:cubicBezTo>
                        <a:pt x="381" y="39"/>
                        <a:pt x="386" y="44"/>
                        <a:pt x="390" y="54"/>
                      </a:cubicBezTo>
                      <a:cubicBezTo>
                        <a:pt x="422" y="136"/>
                        <a:pt x="422" y="136"/>
                        <a:pt x="422" y="136"/>
                      </a:cubicBezTo>
                      <a:cubicBezTo>
                        <a:pt x="291" y="481"/>
                        <a:pt x="291" y="481"/>
                        <a:pt x="291" y="481"/>
                      </a:cubicBezTo>
                      <a:cubicBezTo>
                        <a:pt x="137" y="43"/>
                        <a:pt x="137" y="43"/>
                        <a:pt x="137" y="43"/>
                      </a:cubicBezTo>
                      <a:cubicBezTo>
                        <a:pt x="136" y="40"/>
                        <a:pt x="136" y="38"/>
                        <a:pt x="136" y="36"/>
                      </a:cubicBezTo>
                      <a:cubicBezTo>
                        <a:pt x="136" y="34"/>
                        <a:pt x="136" y="31"/>
                        <a:pt x="137" y="27"/>
                      </a:cubicBezTo>
                      <a:cubicBezTo>
                        <a:pt x="138" y="20"/>
                        <a:pt x="140" y="17"/>
                        <a:pt x="144" y="10"/>
                      </a:cubicBezTo>
                      <a:cubicBezTo>
                        <a:pt x="149" y="1"/>
                        <a:pt x="149" y="1"/>
                        <a:pt x="149" y="1"/>
                      </a:cubicBezTo>
                      <a:cubicBezTo>
                        <a:pt x="0" y="1"/>
                        <a:pt x="0" y="1"/>
                        <a:pt x="0" y="1"/>
                      </a:cubicBezTo>
                      <a:cubicBezTo>
                        <a:pt x="17" y="11"/>
                        <a:pt x="17" y="11"/>
                        <a:pt x="17" y="11"/>
                      </a:cubicBezTo>
                      <a:cubicBezTo>
                        <a:pt x="27" y="17"/>
                        <a:pt x="32" y="22"/>
                        <a:pt x="39" y="3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0" name="Freeform 19"/>
                <p:cNvSpPr>
                  <a:spLocks noChangeAspect="1"/>
                </p:cNvSpPr>
                <p:nvPr userDrawn="1"/>
              </p:nvSpPr>
              <p:spPr bwMode="black">
                <a:xfrm>
                  <a:off x="5298" y="1076"/>
                  <a:ext cx="46" cy="58"/>
                </a:xfrm>
                <a:custGeom>
                  <a:avLst/>
                  <a:gdLst/>
                  <a:ahLst/>
                  <a:cxnLst>
                    <a:cxn ang="0">
                      <a:pos x="64" y="61"/>
                    </a:cxn>
                    <a:cxn ang="0">
                      <a:pos x="222" y="61"/>
                    </a:cxn>
                    <a:cxn ang="0">
                      <a:pos x="222" y="598"/>
                    </a:cxn>
                    <a:cxn ang="0">
                      <a:pos x="223" y="619"/>
                    </a:cxn>
                    <a:cxn ang="0">
                      <a:pos x="222" y="633"/>
                    </a:cxn>
                    <a:cxn ang="0">
                      <a:pos x="213" y="652"/>
                    </a:cxn>
                    <a:cxn ang="0">
                      <a:pos x="209" y="660"/>
                    </a:cxn>
                    <a:cxn ang="0">
                      <a:pos x="319" y="660"/>
                    </a:cxn>
                    <a:cxn ang="0">
                      <a:pos x="329" y="660"/>
                    </a:cxn>
                    <a:cxn ang="0">
                      <a:pos x="324" y="652"/>
                    </a:cxn>
                    <a:cxn ang="0">
                      <a:pos x="315" y="631"/>
                    </a:cxn>
                    <a:cxn ang="0">
                      <a:pos x="312" y="604"/>
                    </a:cxn>
                    <a:cxn ang="0">
                      <a:pos x="312" y="596"/>
                    </a:cxn>
                    <a:cxn ang="0">
                      <a:pos x="312" y="59"/>
                    </a:cxn>
                    <a:cxn ang="0">
                      <a:pos x="448" y="59"/>
                    </a:cxn>
                    <a:cxn ang="0">
                      <a:pos x="485" y="64"/>
                    </a:cxn>
                    <a:cxn ang="0">
                      <a:pos x="486" y="59"/>
                    </a:cxn>
                    <a:cxn ang="0">
                      <a:pos x="486" y="59"/>
                    </a:cxn>
                    <a:cxn ang="0">
                      <a:pos x="485" y="65"/>
                    </a:cxn>
                    <a:cxn ang="0">
                      <a:pos x="513" y="74"/>
                    </a:cxn>
                    <a:cxn ang="0">
                      <a:pos x="522" y="79"/>
                    </a:cxn>
                    <a:cxn ang="0">
                      <a:pos x="515" y="5"/>
                    </a:cxn>
                    <a:cxn ang="0">
                      <a:pos x="22" y="0"/>
                    </a:cxn>
                    <a:cxn ang="0">
                      <a:pos x="2" y="72"/>
                    </a:cxn>
                    <a:cxn ang="0">
                      <a:pos x="0" y="84"/>
                    </a:cxn>
                    <a:cxn ang="0">
                      <a:pos x="11" y="78"/>
                    </a:cxn>
                    <a:cxn ang="0">
                      <a:pos x="43" y="65"/>
                    </a:cxn>
                    <a:cxn ang="0">
                      <a:pos x="64" y="61"/>
                    </a:cxn>
                  </a:cxnLst>
                  <a:rect l="0" t="0" r="r" b="b"/>
                  <a:pathLst>
                    <a:path w="522" h="660">
                      <a:moveTo>
                        <a:pt x="64" y="61"/>
                      </a:moveTo>
                      <a:cubicBezTo>
                        <a:pt x="222" y="61"/>
                        <a:pt x="222" y="61"/>
                        <a:pt x="222" y="61"/>
                      </a:cubicBezTo>
                      <a:cubicBezTo>
                        <a:pt x="222" y="598"/>
                        <a:pt x="222" y="598"/>
                        <a:pt x="222" y="598"/>
                      </a:cubicBezTo>
                      <a:cubicBezTo>
                        <a:pt x="222" y="606"/>
                        <a:pt x="223" y="613"/>
                        <a:pt x="223" y="619"/>
                      </a:cubicBezTo>
                      <a:cubicBezTo>
                        <a:pt x="223" y="623"/>
                        <a:pt x="223" y="628"/>
                        <a:pt x="222" y="633"/>
                      </a:cubicBezTo>
                      <a:cubicBezTo>
                        <a:pt x="219" y="640"/>
                        <a:pt x="218" y="644"/>
                        <a:pt x="213" y="652"/>
                      </a:cubicBezTo>
                      <a:cubicBezTo>
                        <a:pt x="209" y="660"/>
                        <a:pt x="209" y="660"/>
                        <a:pt x="209" y="660"/>
                      </a:cubicBezTo>
                      <a:cubicBezTo>
                        <a:pt x="319" y="660"/>
                        <a:pt x="319" y="660"/>
                        <a:pt x="319" y="660"/>
                      </a:cubicBezTo>
                      <a:cubicBezTo>
                        <a:pt x="329" y="660"/>
                        <a:pt x="329" y="660"/>
                        <a:pt x="329" y="660"/>
                      </a:cubicBezTo>
                      <a:cubicBezTo>
                        <a:pt x="324" y="652"/>
                        <a:pt x="324" y="652"/>
                        <a:pt x="324" y="652"/>
                      </a:cubicBezTo>
                      <a:cubicBezTo>
                        <a:pt x="319" y="643"/>
                        <a:pt x="316" y="638"/>
                        <a:pt x="315" y="631"/>
                      </a:cubicBezTo>
                      <a:cubicBezTo>
                        <a:pt x="312" y="612"/>
                        <a:pt x="312" y="610"/>
                        <a:pt x="312" y="604"/>
                      </a:cubicBezTo>
                      <a:cubicBezTo>
                        <a:pt x="312" y="602"/>
                        <a:pt x="312" y="600"/>
                        <a:pt x="312" y="596"/>
                      </a:cubicBezTo>
                      <a:cubicBezTo>
                        <a:pt x="312" y="59"/>
                        <a:pt x="312" y="59"/>
                        <a:pt x="312" y="59"/>
                      </a:cubicBezTo>
                      <a:cubicBezTo>
                        <a:pt x="448" y="59"/>
                        <a:pt x="448" y="59"/>
                        <a:pt x="448" y="59"/>
                      </a:cubicBezTo>
                      <a:cubicBezTo>
                        <a:pt x="462" y="59"/>
                        <a:pt x="471" y="60"/>
                        <a:pt x="485" y="64"/>
                      </a:cubicBezTo>
                      <a:cubicBezTo>
                        <a:pt x="486" y="59"/>
                        <a:pt x="486" y="59"/>
                        <a:pt x="486" y="59"/>
                      </a:cubicBezTo>
                      <a:cubicBezTo>
                        <a:pt x="486" y="59"/>
                        <a:pt x="486" y="59"/>
                        <a:pt x="486" y="59"/>
                      </a:cubicBezTo>
                      <a:cubicBezTo>
                        <a:pt x="485" y="65"/>
                        <a:pt x="485" y="65"/>
                        <a:pt x="485" y="65"/>
                      </a:cubicBezTo>
                      <a:cubicBezTo>
                        <a:pt x="496" y="67"/>
                        <a:pt x="503" y="69"/>
                        <a:pt x="513" y="74"/>
                      </a:cubicBezTo>
                      <a:cubicBezTo>
                        <a:pt x="522" y="79"/>
                        <a:pt x="522" y="79"/>
                        <a:pt x="522" y="79"/>
                      </a:cubicBezTo>
                      <a:cubicBezTo>
                        <a:pt x="515" y="5"/>
                        <a:pt x="515" y="5"/>
                        <a:pt x="515" y="5"/>
                      </a:cubicBezTo>
                      <a:cubicBezTo>
                        <a:pt x="22" y="0"/>
                        <a:pt x="22" y="0"/>
                        <a:pt x="22" y="0"/>
                      </a:cubicBezTo>
                      <a:cubicBezTo>
                        <a:pt x="2" y="72"/>
                        <a:pt x="2" y="72"/>
                        <a:pt x="2" y="72"/>
                      </a:cubicBezTo>
                      <a:cubicBezTo>
                        <a:pt x="0" y="84"/>
                        <a:pt x="0" y="84"/>
                        <a:pt x="0" y="84"/>
                      </a:cubicBezTo>
                      <a:cubicBezTo>
                        <a:pt x="11" y="78"/>
                        <a:pt x="11" y="78"/>
                        <a:pt x="11" y="78"/>
                      </a:cubicBezTo>
                      <a:cubicBezTo>
                        <a:pt x="22" y="71"/>
                        <a:pt x="30" y="67"/>
                        <a:pt x="43" y="65"/>
                      </a:cubicBezTo>
                      <a:cubicBezTo>
                        <a:pt x="52" y="62"/>
                        <a:pt x="56" y="61"/>
                        <a:pt x="64" y="6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1" name="Freeform 20"/>
                <p:cNvSpPr>
                  <a:spLocks noChangeAspect="1"/>
                </p:cNvSpPr>
                <p:nvPr userDrawn="1"/>
              </p:nvSpPr>
              <p:spPr bwMode="black">
                <a:xfrm>
                  <a:off x="5082" y="1076"/>
                  <a:ext cx="61" cy="60"/>
                </a:xfrm>
                <a:custGeom>
                  <a:avLst/>
                  <a:gdLst/>
                  <a:ahLst/>
                  <a:cxnLst>
                    <a:cxn ang="0">
                      <a:pos x="657" y="42"/>
                    </a:cxn>
                    <a:cxn ang="0">
                      <a:pos x="678" y="10"/>
                    </a:cxn>
                    <a:cxn ang="0">
                      <a:pos x="684" y="1"/>
                    </a:cxn>
                    <a:cxn ang="0">
                      <a:pos x="583" y="1"/>
                    </a:cxn>
                    <a:cxn ang="0">
                      <a:pos x="575" y="1"/>
                    </a:cxn>
                    <a:cxn ang="0">
                      <a:pos x="577" y="9"/>
                    </a:cxn>
                    <a:cxn ang="0">
                      <a:pos x="581" y="30"/>
                    </a:cxn>
                    <a:cxn ang="0">
                      <a:pos x="571" y="58"/>
                    </a:cxn>
                    <a:cxn ang="0">
                      <a:pos x="357" y="517"/>
                    </a:cxn>
                    <a:cxn ang="0">
                      <a:pos x="129" y="38"/>
                    </a:cxn>
                    <a:cxn ang="0">
                      <a:pos x="125" y="22"/>
                    </a:cxn>
                    <a:cxn ang="0">
                      <a:pos x="128" y="9"/>
                    </a:cxn>
                    <a:cxn ang="0">
                      <a:pos x="133" y="0"/>
                    </a:cxn>
                    <a:cxn ang="0">
                      <a:pos x="19" y="0"/>
                    </a:cxn>
                    <a:cxn ang="0">
                      <a:pos x="0" y="0"/>
                    </a:cxn>
                    <a:cxn ang="0">
                      <a:pos x="16" y="11"/>
                    </a:cxn>
                    <a:cxn ang="0">
                      <a:pos x="35" y="30"/>
                    </a:cxn>
                    <a:cxn ang="0">
                      <a:pos x="45" y="51"/>
                    </a:cxn>
                    <a:cxn ang="0">
                      <a:pos x="354" y="682"/>
                    </a:cxn>
                    <a:cxn ang="0">
                      <a:pos x="644" y="67"/>
                    </a:cxn>
                    <a:cxn ang="0">
                      <a:pos x="657" y="42"/>
                    </a:cxn>
                    <a:cxn ang="0">
                      <a:pos x="652" y="39"/>
                    </a:cxn>
                    <a:cxn ang="0">
                      <a:pos x="652" y="39"/>
                    </a:cxn>
                    <a:cxn ang="0">
                      <a:pos x="657" y="42"/>
                    </a:cxn>
                  </a:cxnLst>
                  <a:rect l="0" t="0" r="r" b="b"/>
                  <a:pathLst>
                    <a:path w="684" h="682">
                      <a:moveTo>
                        <a:pt x="657" y="42"/>
                      </a:moveTo>
                      <a:cubicBezTo>
                        <a:pt x="664" y="29"/>
                        <a:pt x="669" y="22"/>
                        <a:pt x="678" y="10"/>
                      </a:cubicBezTo>
                      <a:cubicBezTo>
                        <a:pt x="684" y="1"/>
                        <a:pt x="684" y="1"/>
                        <a:pt x="684" y="1"/>
                      </a:cubicBezTo>
                      <a:cubicBezTo>
                        <a:pt x="583" y="1"/>
                        <a:pt x="583" y="1"/>
                        <a:pt x="583" y="1"/>
                      </a:cubicBezTo>
                      <a:cubicBezTo>
                        <a:pt x="575" y="1"/>
                        <a:pt x="575" y="1"/>
                        <a:pt x="575" y="1"/>
                      </a:cubicBezTo>
                      <a:cubicBezTo>
                        <a:pt x="577" y="9"/>
                        <a:pt x="577" y="9"/>
                        <a:pt x="577" y="9"/>
                      </a:cubicBezTo>
                      <a:cubicBezTo>
                        <a:pt x="580" y="17"/>
                        <a:pt x="581" y="22"/>
                        <a:pt x="581" y="30"/>
                      </a:cubicBezTo>
                      <a:cubicBezTo>
                        <a:pt x="580" y="41"/>
                        <a:pt x="575" y="47"/>
                        <a:pt x="571" y="58"/>
                      </a:cubicBezTo>
                      <a:cubicBezTo>
                        <a:pt x="357" y="517"/>
                        <a:pt x="357" y="517"/>
                        <a:pt x="357" y="517"/>
                      </a:cubicBezTo>
                      <a:cubicBezTo>
                        <a:pt x="129" y="38"/>
                        <a:pt x="129" y="38"/>
                        <a:pt x="129" y="38"/>
                      </a:cubicBezTo>
                      <a:cubicBezTo>
                        <a:pt x="126" y="31"/>
                        <a:pt x="125" y="28"/>
                        <a:pt x="125" y="22"/>
                      </a:cubicBezTo>
                      <a:cubicBezTo>
                        <a:pt x="125" y="17"/>
                        <a:pt x="126" y="15"/>
                        <a:pt x="128" y="9"/>
                      </a:cubicBezTo>
                      <a:cubicBezTo>
                        <a:pt x="133" y="0"/>
                        <a:pt x="133" y="0"/>
                        <a:pt x="133" y="0"/>
                      </a:cubicBezTo>
                      <a:cubicBezTo>
                        <a:pt x="19" y="0"/>
                        <a:pt x="19" y="0"/>
                        <a:pt x="19" y="0"/>
                      </a:cubicBezTo>
                      <a:cubicBezTo>
                        <a:pt x="0" y="0"/>
                        <a:pt x="0" y="0"/>
                        <a:pt x="0" y="0"/>
                      </a:cubicBezTo>
                      <a:cubicBezTo>
                        <a:pt x="16" y="11"/>
                        <a:pt x="16" y="11"/>
                        <a:pt x="16" y="11"/>
                      </a:cubicBezTo>
                      <a:cubicBezTo>
                        <a:pt x="25" y="17"/>
                        <a:pt x="30" y="21"/>
                        <a:pt x="35" y="30"/>
                      </a:cubicBezTo>
                      <a:cubicBezTo>
                        <a:pt x="40" y="37"/>
                        <a:pt x="42" y="43"/>
                        <a:pt x="45" y="51"/>
                      </a:cubicBezTo>
                      <a:cubicBezTo>
                        <a:pt x="354" y="682"/>
                        <a:pt x="354" y="682"/>
                        <a:pt x="354" y="682"/>
                      </a:cubicBezTo>
                      <a:cubicBezTo>
                        <a:pt x="644" y="67"/>
                        <a:pt x="644" y="67"/>
                        <a:pt x="644" y="67"/>
                      </a:cubicBezTo>
                      <a:cubicBezTo>
                        <a:pt x="648" y="57"/>
                        <a:pt x="651" y="52"/>
                        <a:pt x="657" y="42"/>
                      </a:cubicBezTo>
                      <a:cubicBezTo>
                        <a:pt x="652" y="39"/>
                        <a:pt x="652" y="39"/>
                        <a:pt x="652" y="39"/>
                      </a:cubicBezTo>
                      <a:cubicBezTo>
                        <a:pt x="653" y="39"/>
                        <a:pt x="652" y="39"/>
                        <a:pt x="652" y="39"/>
                      </a:cubicBezTo>
                      <a:lnTo>
                        <a:pt x="657" y="42"/>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2" name="Freeform 21"/>
                <p:cNvSpPr>
                  <a:spLocks noChangeAspect="1" noEditPoints="1"/>
                </p:cNvSpPr>
                <p:nvPr userDrawn="1"/>
              </p:nvSpPr>
              <p:spPr bwMode="black">
                <a:xfrm>
                  <a:off x="5193" y="1076"/>
                  <a:ext cx="45" cy="58"/>
                </a:xfrm>
                <a:custGeom>
                  <a:avLst/>
                  <a:gdLst/>
                  <a:ahLst/>
                  <a:cxnLst>
                    <a:cxn ang="0">
                      <a:pos x="490" y="663"/>
                    </a:cxn>
                    <a:cxn ang="0">
                      <a:pos x="507" y="663"/>
                    </a:cxn>
                    <a:cxn ang="0">
                      <a:pos x="493" y="653"/>
                    </a:cxn>
                    <a:cxn ang="0">
                      <a:pos x="460" y="627"/>
                    </a:cxn>
                    <a:cxn ang="0">
                      <a:pos x="405" y="564"/>
                    </a:cxn>
                    <a:cxn ang="0">
                      <a:pos x="251" y="367"/>
                    </a:cxn>
                    <a:cxn ang="0">
                      <a:pos x="205" y="317"/>
                    </a:cxn>
                    <a:cxn ang="0">
                      <a:pos x="204" y="316"/>
                    </a:cxn>
                    <a:cxn ang="0">
                      <a:pos x="211" y="316"/>
                    </a:cxn>
                    <a:cxn ang="0">
                      <a:pos x="370" y="156"/>
                    </a:cxn>
                    <a:cxn ang="0">
                      <a:pos x="370" y="151"/>
                    </a:cxn>
                    <a:cxn ang="0">
                      <a:pos x="205" y="0"/>
                    </a:cxn>
                    <a:cxn ang="0">
                      <a:pos x="0" y="0"/>
                    </a:cxn>
                    <a:cxn ang="0">
                      <a:pos x="5" y="9"/>
                    </a:cxn>
                    <a:cxn ang="0">
                      <a:pos x="16" y="34"/>
                    </a:cxn>
                    <a:cxn ang="0">
                      <a:pos x="21" y="96"/>
                    </a:cxn>
                    <a:cxn ang="0">
                      <a:pos x="21" y="562"/>
                    </a:cxn>
                    <a:cxn ang="0">
                      <a:pos x="19" y="627"/>
                    </a:cxn>
                    <a:cxn ang="0">
                      <a:pos x="9" y="652"/>
                    </a:cxn>
                    <a:cxn ang="0">
                      <a:pos x="5" y="661"/>
                    </a:cxn>
                    <a:cxn ang="0">
                      <a:pos x="110" y="661"/>
                    </a:cxn>
                    <a:cxn ang="0">
                      <a:pos x="117" y="661"/>
                    </a:cxn>
                    <a:cxn ang="0">
                      <a:pos x="115" y="653"/>
                    </a:cxn>
                    <a:cxn ang="0">
                      <a:pos x="105" y="623"/>
                    </a:cxn>
                    <a:cxn ang="0">
                      <a:pos x="103" y="601"/>
                    </a:cxn>
                    <a:cxn ang="0">
                      <a:pos x="103" y="588"/>
                    </a:cxn>
                    <a:cxn ang="0">
                      <a:pos x="103" y="300"/>
                    </a:cxn>
                    <a:cxn ang="0">
                      <a:pos x="105" y="302"/>
                    </a:cxn>
                    <a:cxn ang="0">
                      <a:pos x="122" y="322"/>
                    </a:cxn>
                    <a:cxn ang="0">
                      <a:pos x="383" y="661"/>
                    </a:cxn>
                    <a:cxn ang="0">
                      <a:pos x="387" y="658"/>
                    </a:cxn>
                    <a:cxn ang="0">
                      <a:pos x="387" y="658"/>
                    </a:cxn>
                    <a:cxn ang="0">
                      <a:pos x="387" y="663"/>
                    </a:cxn>
                    <a:cxn ang="0">
                      <a:pos x="490" y="663"/>
                    </a:cxn>
                    <a:cxn ang="0">
                      <a:pos x="104" y="57"/>
                    </a:cxn>
                    <a:cxn ang="0">
                      <a:pos x="167" y="51"/>
                    </a:cxn>
                    <a:cxn ang="0">
                      <a:pos x="288" y="158"/>
                    </a:cxn>
                    <a:cxn ang="0">
                      <a:pos x="288" y="167"/>
                    </a:cxn>
                    <a:cxn ang="0">
                      <a:pos x="154" y="278"/>
                    </a:cxn>
                    <a:cxn ang="0">
                      <a:pos x="138" y="278"/>
                    </a:cxn>
                    <a:cxn ang="0">
                      <a:pos x="104" y="277"/>
                    </a:cxn>
                    <a:cxn ang="0">
                      <a:pos x="104" y="57"/>
                    </a:cxn>
                  </a:cxnLst>
                  <a:rect l="0" t="0" r="r" b="b"/>
                  <a:pathLst>
                    <a:path w="507" h="663">
                      <a:moveTo>
                        <a:pt x="490" y="663"/>
                      </a:moveTo>
                      <a:cubicBezTo>
                        <a:pt x="507" y="663"/>
                        <a:pt x="507" y="663"/>
                        <a:pt x="507" y="663"/>
                      </a:cubicBezTo>
                      <a:cubicBezTo>
                        <a:pt x="493" y="653"/>
                        <a:pt x="493" y="653"/>
                        <a:pt x="493" y="653"/>
                      </a:cubicBezTo>
                      <a:cubicBezTo>
                        <a:pt x="480" y="643"/>
                        <a:pt x="472" y="637"/>
                        <a:pt x="460" y="627"/>
                      </a:cubicBezTo>
                      <a:cubicBezTo>
                        <a:pt x="441" y="610"/>
                        <a:pt x="425" y="590"/>
                        <a:pt x="405" y="564"/>
                      </a:cubicBezTo>
                      <a:cubicBezTo>
                        <a:pt x="251" y="367"/>
                        <a:pt x="251" y="367"/>
                        <a:pt x="251" y="367"/>
                      </a:cubicBezTo>
                      <a:cubicBezTo>
                        <a:pt x="234" y="346"/>
                        <a:pt x="223" y="334"/>
                        <a:pt x="205" y="317"/>
                      </a:cubicBezTo>
                      <a:cubicBezTo>
                        <a:pt x="204" y="317"/>
                        <a:pt x="204" y="316"/>
                        <a:pt x="204" y="316"/>
                      </a:cubicBezTo>
                      <a:cubicBezTo>
                        <a:pt x="206" y="316"/>
                        <a:pt x="209" y="316"/>
                        <a:pt x="211" y="316"/>
                      </a:cubicBezTo>
                      <a:cubicBezTo>
                        <a:pt x="300" y="316"/>
                        <a:pt x="368" y="242"/>
                        <a:pt x="370" y="156"/>
                      </a:cubicBezTo>
                      <a:cubicBezTo>
                        <a:pt x="370" y="154"/>
                        <a:pt x="370" y="153"/>
                        <a:pt x="370" y="151"/>
                      </a:cubicBezTo>
                      <a:cubicBezTo>
                        <a:pt x="370" y="57"/>
                        <a:pt x="291" y="1"/>
                        <a:pt x="205" y="0"/>
                      </a:cubicBezTo>
                      <a:cubicBezTo>
                        <a:pt x="0" y="0"/>
                        <a:pt x="0" y="0"/>
                        <a:pt x="0" y="0"/>
                      </a:cubicBezTo>
                      <a:cubicBezTo>
                        <a:pt x="5" y="9"/>
                        <a:pt x="5" y="9"/>
                        <a:pt x="5" y="9"/>
                      </a:cubicBezTo>
                      <a:cubicBezTo>
                        <a:pt x="10" y="19"/>
                        <a:pt x="14" y="24"/>
                        <a:pt x="16" y="34"/>
                      </a:cubicBezTo>
                      <a:cubicBezTo>
                        <a:pt x="21" y="58"/>
                        <a:pt x="21" y="71"/>
                        <a:pt x="21" y="96"/>
                      </a:cubicBezTo>
                      <a:cubicBezTo>
                        <a:pt x="21" y="562"/>
                        <a:pt x="21" y="562"/>
                        <a:pt x="21" y="562"/>
                      </a:cubicBezTo>
                      <a:cubicBezTo>
                        <a:pt x="21" y="586"/>
                        <a:pt x="21" y="615"/>
                        <a:pt x="19" y="627"/>
                      </a:cubicBezTo>
                      <a:cubicBezTo>
                        <a:pt x="18" y="636"/>
                        <a:pt x="14" y="641"/>
                        <a:pt x="9" y="652"/>
                      </a:cubicBezTo>
                      <a:cubicBezTo>
                        <a:pt x="5" y="661"/>
                        <a:pt x="5" y="661"/>
                        <a:pt x="5" y="661"/>
                      </a:cubicBezTo>
                      <a:cubicBezTo>
                        <a:pt x="110" y="661"/>
                        <a:pt x="110" y="661"/>
                        <a:pt x="110" y="661"/>
                      </a:cubicBezTo>
                      <a:cubicBezTo>
                        <a:pt x="117" y="661"/>
                        <a:pt x="117" y="661"/>
                        <a:pt x="117" y="661"/>
                      </a:cubicBezTo>
                      <a:cubicBezTo>
                        <a:pt x="115" y="653"/>
                        <a:pt x="115" y="653"/>
                        <a:pt x="115" y="653"/>
                      </a:cubicBezTo>
                      <a:cubicBezTo>
                        <a:pt x="110" y="640"/>
                        <a:pt x="107" y="634"/>
                        <a:pt x="105" y="623"/>
                      </a:cubicBezTo>
                      <a:cubicBezTo>
                        <a:pt x="103" y="614"/>
                        <a:pt x="103" y="608"/>
                        <a:pt x="103" y="601"/>
                      </a:cubicBezTo>
                      <a:cubicBezTo>
                        <a:pt x="103" y="597"/>
                        <a:pt x="103" y="593"/>
                        <a:pt x="103" y="588"/>
                      </a:cubicBezTo>
                      <a:cubicBezTo>
                        <a:pt x="103" y="300"/>
                        <a:pt x="103" y="300"/>
                        <a:pt x="103" y="300"/>
                      </a:cubicBezTo>
                      <a:cubicBezTo>
                        <a:pt x="104" y="301"/>
                        <a:pt x="104" y="301"/>
                        <a:pt x="105" y="302"/>
                      </a:cubicBezTo>
                      <a:cubicBezTo>
                        <a:pt x="112" y="307"/>
                        <a:pt x="114" y="313"/>
                        <a:pt x="122" y="322"/>
                      </a:cubicBezTo>
                      <a:cubicBezTo>
                        <a:pt x="383" y="661"/>
                        <a:pt x="383" y="661"/>
                        <a:pt x="383" y="661"/>
                      </a:cubicBezTo>
                      <a:cubicBezTo>
                        <a:pt x="387" y="658"/>
                        <a:pt x="387" y="658"/>
                        <a:pt x="387" y="658"/>
                      </a:cubicBezTo>
                      <a:cubicBezTo>
                        <a:pt x="387" y="658"/>
                        <a:pt x="387" y="658"/>
                        <a:pt x="387" y="658"/>
                      </a:cubicBezTo>
                      <a:cubicBezTo>
                        <a:pt x="387" y="663"/>
                        <a:pt x="387" y="663"/>
                        <a:pt x="387" y="663"/>
                      </a:cubicBezTo>
                      <a:lnTo>
                        <a:pt x="490" y="663"/>
                      </a:lnTo>
                      <a:close/>
                      <a:moveTo>
                        <a:pt x="104" y="57"/>
                      </a:moveTo>
                      <a:cubicBezTo>
                        <a:pt x="125" y="52"/>
                        <a:pt x="140" y="51"/>
                        <a:pt x="167" y="51"/>
                      </a:cubicBezTo>
                      <a:cubicBezTo>
                        <a:pt x="270" y="56"/>
                        <a:pt x="283" y="107"/>
                        <a:pt x="288" y="158"/>
                      </a:cubicBezTo>
                      <a:cubicBezTo>
                        <a:pt x="288" y="161"/>
                        <a:pt x="288" y="164"/>
                        <a:pt x="288" y="167"/>
                      </a:cubicBezTo>
                      <a:cubicBezTo>
                        <a:pt x="288" y="230"/>
                        <a:pt x="239" y="271"/>
                        <a:pt x="154" y="278"/>
                      </a:cubicBezTo>
                      <a:cubicBezTo>
                        <a:pt x="149" y="278"/>
                        <a:pt x="143" y="278"/>
                        <a:pt x="138" y="278"/>
                      </a:cubicBezTo>
                      <a:cubicBezTo>
                        <a:pt x="125" y="278"/>
                        <a:pt x="113" y="278"/>
                        <a:pt x="104" y="277"/>
                      </a:cubicBezTo>
                      <a:lnTo>
                        <a:pt x="104" y="57"/>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3" name="Freeform 22"/>
                <p:cNvSpPr>
                  <a:spLocks noChangeAspect="1" noEditPoints="1"/>
                </p:cNvSpPr>
                <p:nvPr userDrawn="1"/>
              </p:nvSpPr>
              <p:spPr bwMode="black">
                <a:xfrm>
                  <a:off x="5232" y="1174"/>
                  <a:ext cx="60" cy="60"/>
                </a:xfrm>
                <a:custGeom>
                  <a:avLst/>
                  <a:gdLst/>
                  <a:ahLst/>
                  <a:cxnLst>
                    <a:cxn ang="0">
                      <a:pos x="345" y="0"/>
                    </a:cxn>
                    <a:cxn ang="0">
                      <a:pos x="335" y="0"/>
                    </a:cxn>
                    <a:cxn ang="0">
                      <a:pos x="0" y="337"/>
                    </a:cxn>
                    <a:cxn ang="0">
                      <a:pos x="330" y="675"/>
                    </a:cxn>
                    <a:cxn ang="0">
                      <a:pos x="330" y="669"/>
                    </a:cxn>
                    <a:cxn ang="0">
                      <a:pos x="330" y="675"/>
                    </a:cxn>
                    <a:cxn ang="0">
                      <a:pos x="338" y="674"/>
                    </a:cxn>
                    <a:cxn ang="0">
                      <a:pos x="674" y="341"/>
                    </a:cxn>
                    <a:cxn ang="0">
                      <a:pos x="674" y="335"/>
                    </a:cxn>
                    <a:cxn ang="0">
                      <a:pos x="345" y="0"/>
                    </a:cxn>
                    <a:cxn ang="0">
                      <a:pos x="336" y="64"/>
                    </a:cxn>
                    <a:cxn ang="0">
                      <a:pos x="339" y="64"/>
                    </a:cxn>
                    <a:cxn ang="0">
                      <a:pos x="592" y="335"/>
                    </a:cxn>
                    <a:cxn ang="0">
                      <a:pos x="337" y="610"/>
                    </a:cxn>
                    <a:cxn ang="0">
                      <a:pos x="332" y="610"/>
                    </a:cxn>
                    <a:cxn ang="0">
                      <a:pos x="85" y="339"/>
                    </a:cxn>
                    <a:cxn ang="0">
                      <a:pos x="85" y="334"/>
                    </a:cxn>
                    <a:cxn ang="0">
                      <a:pos x="336" y="64"/>
                    </a:cxn>
                  </a:cxnLst>
                  <a:rect l="0" t="0" r="r" b="b"/>
                  <a:pathLst>
                    <a:path w="674" h="675">
                      <a:moveTo>
                        <a:pt x="345" y="0"/>
                      </a:moveTo>
                      <a:cubicBezTo>
                        <a:pt x="341"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4"/>
                        <a:pt x="338" y="674"/>
                      </a:cubicBezTo>
                      <a:cubicBezTo>
                        <a:pt x="520" y="674"/>
                        <a:pt x="674" y="533"/>
                        <a:pt x="674" y="341"/>
                      </a:cubicBezTo>
                      <a:cubicBezTo>
                        <a:pt x="674" y="339"/>
                        <a:pt x="674" y="337"/>
                        <a:pt x="674" y="335"/>
                      </a:cubicBezTo>
                      <a:cubicBezTo>
                        <a:pt x="670" y="154"/>
                        <a:pt x="533" y="7"/>
                        <a:pt x="345" y="0"/>
                      </a:cubicBezTo>
                      <a:close/>
                      <a:moveTo>
                        <a:pt x="336" y="64"/>
                      </a:moveTo>
                      <a:cubicBezTo>
                        <a:pt x="337" y="64"/>
                        <a:pt x="338" y="64"/>
                        <a:pt x="339" y="64"/>
                      </a:cubicBezTo>
                      <a:cubicBezTo>
                        <a:pt x="488" y="67"/>
                        <a:pt x="590" y="191"/>
                        <a:pt x="592" y="335"/>
                      </a:cubicBezTo>
                      <a:cubicBezTo>
                        <a:pt x="592" y="479"/>
                        <a:pt x="481" y="609"/>
                        <a:pt x="337" y="610"/>
                      </a:cubicBezTo>
                      <a:cubicBezTo>
                        <a:pt x="335" y="610"/>
                        <a:pt x="333" y="610"/>
                        <a:pt x="332" y="610"/>
                      </a:cubicBezTo>
                      <a:cubicBezTo>
                        <a:pt x="186" y="606"/>
                        <a:pt x="85" y="480"/>
                        <a:pt x="85" y="339"/>
                      </a:cubicBezTo>
                      <a:cubicBezTo>
                        <a:pt x="85" y="337"/>
                        <a:pt x="85" y="335"/>
                        <a:pt x="85" y="334"/>
                      </a:cubicBezTo>
                      <a:cubicBezTo>
                        <a:pt x="88" y="191"/>
                        <a:pt x="186" y="64"/>
                        <a:pt x="336" y="64"/>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4" name="Freeform 23"/>
                <p:cNvSpPr>
                  <a:spLocks noChangeAspect="1"/>
                </p:cNvSpPr>
                <p:nvPr userDrawn="1"/>
              </p:nvSpPr>
              <p:spPr bwMode="black">
                <a:xfrm>
                  <a:off x="5055" y="1174"/>
                  <a:ext cx="52" cy="61"/>
                </a:xfrm>
                <a:custGeom>
                  <a:avLst/>
                  <a:gdLst/>
                  <a:ahLst/>
                  <a:cxnLst>
                    <a:cxn ang="0">
                      <a:pos x="379" y="617"/>
                    </a:cxn>
                    <a:cxn ang="0">
                      <a:pos x="370" y="617"/>
                    </a:cxn>
                    <a:cxn ang="0">
                      <a:pos x="84" y="347"/>
                    </a:cxn>
                    <a:cxn ang="0">
                      <a:pos x="84" y="342"/>
                    </a:cxn>
                    <a:cxn ang="0">
                      <a:pos x="368" y="62"/>
                    </a:cxn>
                    <a:cxn ang="0">
                      <a:pos x="375" y="62"/>
                    </a:cxn>
                    <a:cxn ang="0">
                      <a:pos x="523" y="102"/>
                    </a:cxn>
                    <a:cxn ang="0">
                      <a:pos x="532" y="107"/>
                    </a:cxn>
                    <a:cxn ang="0">
                      <a:pos x="532" y="34"/>
                    </a:cxn>
                    <a:cxn ang="0">
                      <a:pos x="373" y="0"/>
                    </a:cxn>
                    <a:cxn ang="0">
                      <a:pos x="369" y="0"/>
                    </a:cxn>
                    <a:cxn ang="0">
                      <a:pos x="0" y="341"/>
                    </a:cxn>
                    <a:cxn ang="0">
                      <a:pos x="1" y="343"/>
                    </a:cxn>
                    <a:cxn ang="0">
                      <a:pos x="360" y="681"/>
                    </a:cxn>
                    <a:cxn ang="0">
                      <a:pos x="380" y="680"/>
                    </a:cxn>
                    <a:cxn ang="0">
                      <a:pos x="538" y="657"/>
                    </a:cxn>
                    <a:cxn ang="0">
                      <a:pos x="537" y="652"/>
                    </a:cxn>
                    <a:cxn ang="0">
                      <a:pos x="542" y="654"/>
                    </a:cxn>
                    <a:cxn ang="0">
                      <a:pos x="583" y="550"/>
                    </a:cxn>
                    <a:cxn ang="0">
                      <a:pos x="568" y="561"/>
                    </a:cxn>
                    <a:cxn ang="0">
                      <a:pos x="379" y="617"/>
                    </a:cxn>
                  </a:cxnLst>
                  <a:rect l="0" t="0" r="r" b="b"/>
                  <a:pathLst>
                    <a:path w="583" h="681">
                      <a:moveTo>
                        <a:pt x="379" y="617"/>
                      </a:moveTo>
                      <a:cubicBezTo>
                        <a:pt x="376" y="617"/>
                        <a:pt x="373" y="617"/>
                        <a:pt x="370" y="617"/>
                      </a:cubicBezTo>
                      <a:cubicBezTo>
                        <a:pt x="208" y="617"/>
                        <a:pt x="84" y="507"/>
                        <a:pt x="84" y="347"/>
                      </a:cubicBezTo>
                      <a:cubicBezTo>
                        <a:pt x="84" y="346"/>
                        <a:pt x="84" y="344"/>
                        <a:pt x="84" y="342"/>
                      </a:cubicBezTo>
                      <a:cubicBezTo>
                        <a:pt x="85" y="187"/>
                        <a:pt x="200" y="62"/>
                        <a:pt x="368" y="62"/>
                      </a:cubicBezTo>
                      <a:cubicBezTo>
                        <a:pt x="370" y="62"/>
                        <a:pt x="372" y="62"/>
                        <a:pt x="375" y="62"/>
                      </a:cubicBezTo>
                      <a:cubicBezTo>
                        <a:pt x="435" y="63"/>
                        <a:pt x="472" y="73"/>
                        <a:pt x="523" y="102"/>
                      </a:cubicBezTo>
                      <a:cubicBezTo>
                        <a:pt x="532" y="107"/>
                        <a:pt x="532" y="107"/>
                        <a:pt x="532" y="107"/>
                      </a:cubicBezTo>
                      <a:cubicBezTo>
                        <a:pt x="532" y="34"/>
                        <a:pt x="532" y="34"/>
                        <a:pt x="532" y="34"/>
                      </a:cubicBezTo>
                      <a:cubicBezTo>
                        <a:pt x="472" y="4"/>
                        <a:pt x="432" y="1"/>
                        <a:pt x="373" y="0"/>
                      </a:cubicBezTo>
                      <a:cubicBezTo>
                        <a:pt x="372" y="0"/>
                        <a:pt x="370" y="0"/>
                        <a:pt x="369" y="0"/>
                      </a:cubicBezTo>
                      <a:cubicBezTo>
                        <a:pt x="159" y="0"/>
                        <a:pt x="1" y="145"/>
                        <a:pt x="0" y="341"/>
                      </a:cubicBezTo>
                      <a:cubicBezTo>
                        <a:pt x="0" y="342"/>
                        <a:pt x="0" y="343"/>
                        <a:pt x="1" y="343"/>
                      </a:cubicBezTo>
                      <a:cubicBezTo>
                        <a:pt x="1" y="533"/>
                        <a:pt x="151" y="681"/>
                        <a:pt x="360" y="681"/>
                      </a:cubicBezTo>
                      <a:cubicBezTo>
                        <a:pt x="367" y="681"/>
                        <a:pt x="373" y="680"/>
                        <a:pt x="380" y="680"/>
                      </a:cubicBezTo>
                      <a:cubicBezTo>
                        <a:pt x="442" y="678"/>
                        <a:pt x="480" y="678"/>
                        <a:pt x="538" y="657"/>
                      </a:cubicBezTo>
                      <a:cubicBezTo>
                        <a:pt x="537" y="652"/>
                        <a:pt x="537" y="652"/>
                        <a:pt x="537" y="652"/>
                      </a:cubicBezTo>
                      <a:cubicBezTo>
                        <a:pt x="542" y="654"/>
                        <a:pt x="542" y="654"/>
                        <a:pt x="542" y="654"/>
                      </a:cubicBezTo>
                      <a:cubicBezTo>
                        <a:pt x="583" y="550"/>
                        <a:pt x="583" y="550"/>
                        <a:pt x="583" y="550"/>
                      </a:cubicBezTo>
                      <a:cubicBezTo>
                        <a:pt x="568" y="561"/>
                        <a:pt x="568" y="561"/>
                        <a:pt x="568" y="561"/>
                      </a:cubicBezTo>
                      <a:cubicBezTo>
                        <a:pt x="506" y="605"/>
                        <a:pt x="438" y="616"/>
                        <a:pt x="379" y="61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5" name="Freeform 24"/>
                <p:cNvSpPr>
                  <a:spLocks noChangeAspect="1"/>
                </p:cNvSpPr>
                <p:nvPr userDrawn="1"/>
              </p:nvSpPr>
              <p:spPr bwMode="black">
                <a:xfrm>
                  <a:off x="5112" y="1175"/>
                  <a:ext cx="48" cy="59"/>
                </a:xfrm>
                <a:custGeom>
                  <a:avLst/>
                  <a:gdLst/>
                  <a:ahLst/>
                  <a:cxnLst>
                    <a:cxn ang="0">
                      <a:pos x="529" y="626"/>
                    </a:cxn>
                    <a:cxn ang="0">
                      <a:pos x="526" y="598"/>
                    </a:cxn>
                    <a:cxn ang="0">
                      <a:pos x="526" y="90"/>
                    </a:cxn>
                    <a:cxn ang="0">
                      <a:pos x="525" y="66"/>
                    </a:cxn>
                    <a:cxn ang="0">
                      <a:pos x="529" y="35"/>
                    </a:cxn>
                    <a:cxn ang="0">
                      <a:pos x="538" y="9"/>
                    </a:cxn>
                    <a:cxn ang="0">
                      <a:pos x="542" y="1"/>
                    </a:cxn>
                    <a:cxn ang="0">
                      <a:pos x="432" y="1"/>
                    </a:cxn>
                    <a:cxn ang="0">
                      <a:pos x="419" y="1"/>
                    </a:cxn>
                    <a:cxn ang="0">
                      <a:pos x="427" y="10"/>
                    </a:cxn>
                    <a:cxn ang="0">
                      <a:pos x="443" y="38"/>
                    </a:cxn>
                    <a:cxn ang="0">
                      <a:pos x="445" y="56"/>
                    </a:cxn>
                    <a:cxn ang="0">
                      <a:pos x="445" y="72"/>
                    </a:cxn>
                    <a:cxn ang="0">
                      <a:pos x="445" y="259"/>
                    </a:cxn>
                    <a:cxn ang="0">
                      <a:pos x="103" y="259"/>
                    </a:cxn>
                    <a:cxn ang="0">
                      <a:pos x="103" y="81"/>
                    </a:cxn>
                    <a:cxn ang="0">
                      <a:pos x="103" y="67"/>
                    </a:cxn>
                    <a:cxn ang="0">
                      <a:pos x="108" y="30"/>
                    </a:cxn>
                    <a:cxn ang="0">
                      <a:pos x="118" y="8"/>
                    </a:cxn>
                    <a:cxn ang="0">
                      <a:pos x="123" y="0"/>
                    </a:cxn>
                    <a:cxn ang="0">
                      <a:pos x="11" y="0"/>
                    </a:cxn>
                    <a:cxn ang="0">
                      <a:pos x="0" y="0"/>
                    </a:cxn>
                    <a:cxn ang="0">
                      <a:pos x="7" y="9"/>
                    </a:cxn>
                    <a:cxn ang="0">
                      <a:pos x="21" y="34"/>
                    </a:cxn>
                    <a:cxn ang="0">
                      <a:pos x="24" y="65"/>
                    </a:cxn>
                    <a:cxn ang="0">
                      <a:pos x="24" y="603"/>
                    </a:cxn>
                    <a:cxn ang="0">
                      <a:pos x="24" y="613"/>
                    </a:cxn>
                    <a:cxn ang="0">
                      <a:pos x="21" y="635"/>
                    </a:cxn>
                    <a:cxn ang="0">
                      <a:pos x="10" y="652"/>
                    </a:cxn>
                    <a:cxn ang="0">
                      <a:pos x="4" y="661"/>
                    </a:cxn>
                    <a:cxn ang="0">
                      <a:pos x="115" y="661"/>
                    </a:cxn>
                    <a:cxn ang="0">
                      <a:pos x="126" y="661"/>
                    </a:cxn>
                    <a:cxn ang="0">
                      <a:pos x="120" y="652"/>
                    </a:cxn>
                    <a:cxn ang="0">
                      <a:pos x="108" y="632"/>
                    </a:cxn>
                    <a:cxn ang="0">
                      <a:pos x="103" y="598"/>
                    </a:cxn>
                    <a:cxn ang="0">
                      <a:pos x="104" y="575"/>
                    </a:cxn>
                    <a:cxn ang="0">
                      <a:pos x="104" y="318"/>
                    </a:cxn>
                    <a:cxn ang="0">
                      <a:pos x="445" y="318"/>
                    </a:cxn>
                    <a:cxn ang="0">
                      <a:pos x="445" y="603"/>
                    </a:cxn>
                    <a:cxn ang="0">
                      <a:pos x="445" y="618"/>
                    </a:cxn>
                    <a:cxn ang="0">
                      <a:pos x="445" y="625"/>
                    </a:cxn>
                    <a:cxn ang="0">
                      <a:pos x="433" y="650"/>
                    </a:cxn>
                    <a:cxn ang="0">
                      <a:pos x="426" y="659"/>
                    </a:cxn>
                    <a:cxn ang="0">
                      <a:pos x="438" y="659"/>
                    </a:cxn>
                    <a:cxn ang="0">
                      <a:pos x="534" y="659"/>
                    </a:cxn>
                    <a:cxn ang="0">
                      <a:pos x="544" y="659"/>
                    </a:cxn>
                    <a:cxn ang="0">
                      <a:pos x="539" y="651"/>
                    </a:cxn>
                    <a:cxn ang="0">
                      <a:pos x="529" y="626"/>
                    </a:cxn>
                  </a:cxnLst>
                  <a:rect l="0" t="0" r="r" b="b"/>
                  <a:pathLst>
                    <a:path w="544" h="661">
                      <a:moveTo>
                        <a:pt x="529" y="626"/>
                      </a:moveTo>
                      <a:cubicBezTo>
                        <a:pt x="527" y="615"/>
                        <a:pt x="526" y="608"/>
                        <a:pt x="526" y="598"/>
                      </a:cubicBezTo>
                      <a:cubicBezTo>
                        <a:pt x="526" y="90"/>
                        <a:pt x="526" y="90"/>
                        <a:pt x="526" y="90"/>
                      </a:cubicBezTo>
                      <a:cubicBezTo>
                        <a:pt x="526" y="81"/>
                        <a:pt x="525" y="73"/>
                        <a:pt x="525" y="66"/>
                      </a:cubicBezTo>
                      <a:cubicBezTo>
                        <a:pt x="525" y="56"/>
                        <a:pt x="526" y="46"/>
                        <a:pt x="529" y="35"/>
                      </a:cubicBezTo>
                      <a:cubicBezTo>
                        <a:pt x="532" y="24"/>
                        <a:pt x="534" y="18"/>
                        <a:pt x="538" y="9"/>
                      </a:cubicBezTo>
                      <a:cubicBezTo>
                        <a:pt x="542" y="1"/>
                        <a:pt x="542" y="1"/>
                        <a:pt x="542" y="1"/>
                      </a:cubicBezTo>
                      <a:cubicBezTo>
                        <a:pt x="432" y="1"/>
                        <a:pt x="432" y="1"/>
                        <a:pt x="432" y="1"/>
                      </a:cubicBezTo>
                      <a:cubicBezTo>
                        <a:pt x="419" y="1"/>
                        <a:pt x="419" y="1"/>
                        <a:pt x="419" y="1"/>
                      </a:cubicBezTo>
                      <a:cubicBezTo>
                        <a:pt x="427" y="10"/>
                        <a:pt x="427" y="10"/>
                        <a:pt x="427" y="10"/>
                      </a:cubicBezTo>
                      <a:cubicBezTo>
                        <a:pt x="436" y="19"/>
                        <a:pt x="439" y="26"/>
                        <a:pt x="443" y="38"/>
                      </a:cubicBezTo>
                      <a:cubicBezTo>
                        <a:pt x="445" y="44"/>
                        <a:pt x="445" y="49"/>
                        <a:pt x="445" y="56"/>
                      </a:cubicBezTo>
                      <a:cubicBezTo>
                        <a:pt x="445" y="61"/>
                        <a:pt x="445" y="66"/>
                        <a:pt x="445" y="72"/>
                      </a:cubicBezTo>
                      <a:cubicBezTo>
                        <a:pt x="445" y="259"/>
                        <a:pt x="445" y="259"/>
                        <a:pt x="445" y="259"/>
                      </a:cubicBezTo>
                      <a:cubicBezTo>
                        <a:pt x="103" y="259"/>
                        <a:pt x="103" y="259"/>
                        <a:pt x="103" y="259"/>
                      </a:cubicBezTo>
                      <a:cubicBezTo>
                        <a:pt x="103" y="81"/>
                        <a:pt x="103" y="81"/>
                        <a:pt x="103" y="81"/>
                      </a:cubicBezTo>
                      <a:cubicBezTo>
                        <a:pt x="103" y="76"/>
                        <a:pt x="103" y="71"/>
                        <a:pt x="103" y="67"/>
                      </a:cubicBezTo>
                      <a:cubicBezTo>
                        <a:pt x="103" y="54"/>
                        <a:pt x="104" y="43"/>
                        <a:pt x="108" y="30"/>
                      </a:cubicBezTo>
                      <a:cubicBezTo>
                        <a:pt x="111" y="21"/>
                        <a:pt x="113" y="16"/>
                        <a:pt x="118" y="8"/>
                      </a:cubicBezTo>
                      <a:cubicBezTo>
                        <a:pt x="123" y="0"/>
                        <a:pt x="123" y="0"/>
                        <a:pt x="123" y="0"/>
                      </a:cubicBezTo>
                      <a:cubicBezTo>
                        <a:pt x="11" y="0"/>
                        <a:pt x="11" y="0"/>
                        <a:pt x="11" y="0"/>
                      </a:cubicBezTo>
                      <a:cubicBezTo>
                        <a:pt x="0" y="0"/>
                        <a:pt x="0" y="0"/>
                        <a:pt x="0" y="0"/>
                      </a:cubicBezTo>
                      <a:cubicBezTo>
                        <a:pt x="7" y="9"/>
                        <a:pt x="7" y="9"/>
                        <a:pt x="7" y="9"/>
                      </a:cubicBezTo>
                      <a:cubicBezTo>
                        <a:pt x="14" y="18"/>
                        <a:pt x="17" y="23"/>
                        <a:pt x="21" y="34"/>
                      </a:cubicBezTo>
                      <a:cubicBezTo>
                        <a:pt x="24" y="44"/>
                        <a:pt x="24" y="52"/>
                        <a:pt x="24" y="65"/>
                      </a:cubicBezTo>
                      <a:cubicBezTo>
                        <a:pt x="24" y="603"/>
                        <a:pt x="24" y="603"/>
                        <a:pt x="24" y="603"/>
                      </a:cubicBezTo>
                      <a:cubicBezTo>
                        <a:pt x="24" y="606"/>
                        <a:pt x="24" y="610"/>
                        <a:pt x="24" y="613"/>
                      </a:cubicBezTo>
                      <a:cubicBezTo>
                        <a:pt x="24" y="621"/>
                        <a:pt x="24" y="627"/>
                        <a:pt x="21" y="635"/>
                      </a:cubicBezTo>
                      <a:cubicBezTo>
                        <a:pt x="18" y="641"/>
                        <a:pt x="15" y="645"/>
                        <a:pt x="10" y="652"/>
                      </a:cubicBezTo>
                      <a:cubicBezTo>
                        <a:pt x="4" y="661"/>
                        <a:pt x="4" y="661"/>
                        <a:pt x="4" y="661"/>
                      </a:cubicBezTo>
                      <a:cubicBezTo>
                        <a:pt x="115" y="661"/>
                        <a:pt x="115" y="661"/>
                        <a:pt x="115" y="661"/>
                      </a:cubicBezTo>
                      <a:cubicBezTo>
                        <a:pt x="126" y="661"/>
                        <a:pt x="126" y="661"/>
                        <a:pt x="126" y="661"/>
                      </a:cubicBezTo>
                      <a:cubicBezTo>
                        <a:pt x="120" y="652"/>
                        <a:pt x="120" y="652"/>
                        <a:pt x="120" y="652"/>
                      </a:cubicBezTo>
                      <a:cubicBezTo>
                        <a:pt x="114" y="644"/>
                        <a:pt x="110" y="639"/>
                        <a:pt x="108" y="632"/>
                      </a:cubicBezTo>
                      <a:cubicBezTo>
                        <a:pt x="104" y="616"/>
                        <a:pt x="104" y="607"/>
                        <a:pt x="103" y="598"/>
                      </a:cubicBezTo>
                      <a:cubicBezTo>
                        <a:pt x="103" y="592"/>
                        <a:pt x="104" y="585"/>
                        <a:pt x="104" y="575"/>
                      </a:cubicBezTo>
                      <a:cubicBezTo>
                        <a:pt x="104" y="318"/>
                        <a:pt x="104" y="318"/>
                        <a:pt x="104" y="318"/>
                      </a:cubicBezTo>
                      <a:cubicBezTo>
                        <a:pt x="445" y="318"/>
                        <a:pt x="445" y="318"/>
                        <a:pt x="445" y="318"/>
                      </a:cubicBezTo>
                      <a:cubicBezTo>
                        <a:pt x="445" y="603"/>
                        <a:pt x="445" y="603"/>
                        <a:pt x="445" y="603"/>
                      </a:cubicBezTo>
                      <a:cubicBezTo>
                        <a:pt x="445" y="609"/>
                        <a:pt x="445" y="614"/>
                        <a:pt x="445" y="618"/>
                      </a:cubicBezTo>
                      <a:cubicBezTo>
                        <a:pt x="445" y="620"/>
                        <a:pt x="445" y="622"/>
                        <a:pt x="445" y="625"/>
                      </a:cubicBezTo>
                      <a:cubicBezTo>
                        <a:pt x="443" y="635"/>
                        <a:pt x="440" y="641"/>
                        <a:pt x="433" y="650"/>
                      </a:cubicBezTo>
                      <a:cubicBezTo>
                        <a:pt x="426" y="659"/>
                        <a:pt x="426" y="659"/>
                        <a:pt x="426" y="659"/>
                      </a:cubicBezTo>
                      <a:cubicBezTo>
                        <a:pt x="438" y="659"/>
                        <a:pt x="438" y="659"/>
                        <a:pt x="438" y="659"/>
                      </a:cubicBezTo>
                      <a:cubicBezTo>
                        <a:pt x="534" y="659"/>
                        <a:pt x="534" y="659"/>
                        <a:pt x="534" y="659"/>
                      </a:cubicBezTo>
                      <a:cubicBezTo>
                        <a:pt x="544" y="659"/>
                        <a:pt x="544" y="659"/>
                        <a:pt x="544" y="659"/>
                      </a:cubicBezTo>
                      <a:cubicBezTo>
                        <a:pt x="539" y="651"/>
                        <a:pt x="539" y="651"/>
                        <a:pt x="539" y="651"/>
                      </a:cubicBezTo>
                      <a:cubicBezTo>
                        <a:pt x="534" y="641"/>
                        <a:pt x="532" y="635"/>
                        <a:pt x="529" y="626"/>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6" name="Freeform 25"/>
                <p:cNvSpPr>
                  <a:spLocks noChangeAspect="1"/>
                </p:cNvSpPr>
                <p:nvPr userDrawn="1"/>
              </p:nvSpPr>
              <p:spPr bwMode="black">
                <a:xfrm>
                  <a:off x="5300" y="1175"/>
                  <a:ext cx="38" cy="59"/>
                </a:xfrm>
                <a:custGeom>
                  <a:avLst/>
                  <a:gdLst/>
                  <a:ahLst/>
                  <a:cxnLst>
                    <a:cxn ang="0">
                      <a:pos x="387" y="590"/>
                    </a:cxn>
                    <a:cxn ang="0">
                      <a:pos x="351" y="596"/>
                    </a:cxn>
                    <a:cxn ang="0">
                      <a:pos x="106" y="597"/>
                    </a:cxn>
                    <a:cxn ang="0">
                      <a:pos x="105" y="84"/>
                    </a:cxn>
                    <a:cxn ang="0">
                      <a:pos x="104" y="61"/>
                    </a:cxn>
                    <a:cxn ang="0">
                      <a:pos x="108" y="31"/>
                    </a:cxn>
                    <a:cxn ang="0">
                      <a:pos x="117" y="8"/>
                    </a:cxn>
                    <a:cxn ang="0">
                      <a:pos x="121" y="0"/>
                    </a:cxn>
                    <a:cxn ang="0">
                      <a:pos x="11" y="0"/>
                    </a:cxn>
                    <a:cxn ang="0">
                      <a:pos x="0" y="0"/>
                    </a:cxn>
                    <a:cxn ang="0">
                      <a:pos x="7" y="9"/>
                    </a:cxn>
                    <a:cxn ang="0">
                      <a:pos x="20" y="36"/>
                    </a:cxn>
                    <a:cxn ang="0">
                      <a:pos x="24" y="67"/>
                    </a:cxn>
                    <a:cxn ang="0">
                      <a:pos x="24" y="599"/>
                    </a:cxn>
                    <a:cxn ang="0">
                      <a:pos x="24" y="609"/>
                    </a:cxn>
                    <a:cxn ang="0">
                      <a:pos x="20" y="632"/>
                    </a:cxn>
                    <a:cxn ang="0">
                      <a:pos x="10" y="649"/>
                    </a:cxn>
                    <a:cxn ang="0">
                      <a:pos x="4" y="658"/>
                    </a:cxn>
                    <a:cxn ang="0">
                      <a:pos x="391" y="658"/>
                    </a:cxn>
                    <a:cxn ang="0">
                      <a:pos x="391" y="652"/>
                    </a:cxn>
                    <a:cxn ang="0">
                      <a:pos x="392" y="652"/>
                    </a:cxn>
                    <a:cxn ang="0">
                      <a:pos x="392" y="652"/>
                    </a:cxn>
                    <a:cxn ang="0">
                      <a:pos x="397" y="654"/>
                    </a:cxn>
                    <a:cxn ang="0">
                      <a:pos x="425" y="580"/>
                    </a:cxn>
                    <a:cxn ang="0">
                      <a:pos x="415" y="573"/>
                    </a:cxn>
                    <a:cxn ang="0">
                      <a:pos x="387" y="590"/>
                    </a:cxn>
                  </a:cxnLst>
                  <a:rect l="0" t="0" r="r" b="b"/>
                  <a:pathLst>
                    <a:path w="425" h="658">
                      <a:moveTo>
                        <a:pt x="387" y="590"/>
                      </a:moveTo>
                      <a:cubicBezTo>
                        <a:pt x="372" y="596"/>
                        <a:pt x="365" y="596"/>
                        <a:pt x="351" y="596"/>
                      </a:cubicBezTo>
                      <a:cubicBezTo>
                        <a:pt x="106" y="597"/>
                        <a:pt x="106" y="597"/>
                        <a:pt x="106" y="597"/>
                      </a:cubicBezTo>
                      <a:cubicBezTo>
                        <a:pt x="105" y="84"/>
                        <a:pt x="105" y="84"/>
                        <a:pt x="105" y="84"/>
                      </a:cubicBezTo>
                      <a:cubicBezTo>
                        <a:pt x="105" y="75"/>
                        <a:pt x="104" y="68"/>
                        <a:pt x="104" y="61"/>
                      </a:cubicBezTo>
                      <a:cubicBezTo>
                        <a:pt x="104" y="51"/>
                        <a:pt x="105" y="42"/>
                        <a:pt x="108" y="31"/>
                      </a:cubicBezTo>
                      <a:cubicBezTo>
                        <a:pt x="111" y="22"/>
                        <a:pt x="113" y="16"/>
                        <a:pt x="117" y="8"/>
                      </a:cubicBezTo>
                      <a:cubicBezTo>
                        <a:pt x="121" y="0"/>
                        <a:pt x="121" y="0"/>
                        <a:pt x="121" y="0"/>
                      </a:cubicBezTo>
                      <a:cubicBezTo>
                        <a:pt x="11" y="0"/>
                        <a:pt x="11" y="0"/>
                        <a:pt x="11" y="0"/>
                      </a:cubicBezTo>
                      <a:cubicBezTo>
                        <a:pt x="0" y="0"/>
                        <a:pt x="0" y="0"/>
                        <a:pt x="0" y="0"/>
                      </a:cubicBezTo>
                      <a:cubicBezTo>
                        <a:pt x="7" y="9"/>
                        <a:pt x="7" y="9"/>
                        <a:pt x="7" y="9"/>
                      </a:cubicBezTo>
                      <a:cubicBezTo>
                        <a:pt x="14" y="18"/>
                        <a:pt x="16" y="25"/>
                        <a:pt x="20" y="36"/>
                      </a:cubicBezTo>
                      <a:cubicBezTo>
                        <a:pt x="23" y="48"/>
                        <a:pt x="24" y="54"/>
                        <a:pt x="24" y="67"/>
                      </a:cubicBezTo>
                      <a:cubicBezTo>
                        <a:pt x="24" y="599"/>
                        <a:pt x="24" y="599"/>
                        <a:pt x="24" y="599"/>
                      </a:cubicBezTo>
                      <a:cubicBezTo>
                        <a:pt x="24" y="603"/>
                        <a:pt x="24" y="606"/>
                        <a:pt x="24" y="609"/>
                      </a:cubicBezTo>
                      <a:cubicBezTo>
                        <a:pt x="24" y="618"/>
                        <a:pt x="24" y="624"/>
                        <a:pt x="20" y="632"/>
                      </a:cubicBezTo>
                      <a:cubicBezTo>
                        <a:pt x="18" y="638"/>
                        <a:pt x="15" y="643"/>
                        <a:pt x="10" y="649"/>
                      </a:cubicBezTo>
                      <a:cubicBezTo>
                        <a:pt x="4" y="658"/>
                        <a:pt x="4" y="658"/>
                        <a:pt x="4" y="658"/>
                      </a:cubicBezTo>
                      <a:cubicBezTo>
                        <a:pt x="391" y="658"/>
                        <a:pt x="391" y="658"/>
                        <a:pt x="391" y="658"/>
                      </a:cubicBezTo>
                      <a:cubicBezTo>
                        <a:pt x="391" y="652"/>
                        <a:pt x="391" y="652"/>
                        <a:pt x="391" y="652"/>
                      </a:cubicBezTo>
                      <a:cubicBezTo>
                        <a:pt x="392" y="652"/>
                        <a:pt x="392" y="652"/>
                        <a:pt x="392" y="652"/>
                      </a:cubicBezTo>
                      <a:cubicBezTo>
                        <a:pt x="392" y="652"/>
                        <a:pt x="392" y="652"/>
                        <a:pt x="392" y="652"/>
                      </a:cubicBezTo>
                      <a:cubicBezTo>
                        <a:pt x="397" y="654"/>
                        <a:pt x="397" y="654"/>
                        <a:pt x="397" y="654"/>
                      </a:cubicBezTo>
                      <a:cubicBezTo>
                        <a:pt x="425" y="580"/>
                        <a:pt x="425" y="580"/>
                        <a:pt x="425" y="580"/>
                      </a:cubicBezTo>
                      <a:cubicBezTo>
                        <a:pt x="415" y="573"/>
                        <a:pt x="415" y="573"/>
                        <a:pt x="415" y="573"/>
                      </a:cubicBezTo>
                      <a:cubicBezTo>
                        <a:pt x="393" y="593"/>
                        <a:pt x="402" y="585"/>
                        <a:pt x="387" y="59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7" name="Freeform 26"/>
                <p:cNvSpPr>
                  <a:spLocks noChangeAspect="1"/>
                </p:cNvSpPr>
                <p:nvPr userDrawn="1"/>
              </p:nvSpPr>
              <p:spPr bwMode="black">
                <a:xfrm>
                  <a:off x="5168" y="1175"/>
                  <a:ext cx="57" cy="61"/>
                </a:xfrm>
                <a:custGeom>
                  <a:avLst/>
                  <a:gdLst/>
                  <a:ahLst/>
                  <a:cxnLst>
                    <a:cxn ang="0">
                      <a:pos x="553" y="0"/>
                    </a:cxn>
                    <a:cxn ang="0">
                      <a:pos x="555" y="7"/>
                    </a:cxn>
                    <a:cxn ang="0">
                      <a:pos x="561" y="32"/>
                    </a:cxn>
                    <a:cxn ang="0">
                      <a:pos x="565" y="82"/>
                    </a:cxn>
                    <a:cxn ang="0">
                      <a:pos x="565" y="113"/>
                    </a:cxn>
                    <a:cxn ang="0">
                      <a:pos x="565" y="511"/>
                    </a:cxn>
                    <a:cxn ang="0">
                      <a:pos x="120" y="3"/>
                    </a:cxn>
                    <a:cxn ang="0">
                      <a:pos x="20" y="1"/>
                    </a:cxn>
                    <a:cxn ang="0">
                      <a:pos x="0" y="1"/>
                    </a:cxn>
                    <a:cxn ang="0">
                      <a:pos x="17" y="11"/>
                    </a:cxn>
                    <a:cxn ang="0">
                      <a:pos x="33" y="29"/>
                    </a:cxn>
                    <a:cxn ang="0">
                      <a:pos x="40" y="54"/>
                    </a:cxn>
                    <a:cxn ang="0">
                      <a:pos x="40" y="597"/>
                    </a:cxn>
                    <a:cxn ang="0">
                      <a:pos x="37" y="630"/>
                    </a:cxn>
                    <a:cxn ang="0">
                      <a:pos x="26" y="652"/>
                    </a:cxn>
                    <a:cxn ang="0">
                      <a:pos x="19" y="661"/>
                    </a:cxn>
                    <a:cxn ang="0">
                      <a:pos x="113" y="661"/>
                    </a:cxn>
                    <a:cxn ang="0">
                      <a:pos x="121" y="661"/>
                    </a:cxn>
                    <a:cxn ang="0">
                      <a:pos x="119" y="653"/>
                    </a:cxn>
                    <a:cxn ang="0">
                      <a:pos x="111" y="626"/>
                    </a:cxn>
                    <a:cxn ang="0">
                      <a:pos x="105" y="579"/>
                    </a:cxn>
                    <a:cxn ang="0">
                      <a:pos x="105" y="111"/>
                    </a:cxn>
                    <a:cxn ang="0">
                      <a:pos x="630" y="692"/>
                    </a:cxn>
                    <a:cxn ang="0">
                      <a:pos x="629" y="69"/>
                    </a:cxn>
                    <a:cxn ang="0">
                      <a:pos x="632" y="35"/>
                    </a:cxn>
                    <a:cxn ang="0">
                      <a:pos x="626" y="34"/>
                    </a:cxn>
                    <a:cxn ang="0">
                      <a:pos x="626" y="34"/>
                    </a:cxn>
                    <a:cxn ang="0">
                      <a:pos x="632" y="35"/>
                    </a:cxn>
                    <a:cxn ang="0">
                      <a:pos x="639" y="7"/>
                    </a:cxn>
                    <a:cxn ang="0">
                      <a:pos x="641" y="0"/>
                    </a:cxn>
                    <a:cxn ang="0">
                      <a:pos x="560" y="0"/>
                    </a:cxn>
                    <a:cxn ang="0">
                      <a:pos x="553" y="0"/>
                    </a:cxn>
                  </a:cxnLst>
                  <a:rect l="0" t="0" r="r" b="b"/>
                  <a:pathLst>
                    <a:path w="641" h="692">
                      <a:moveTo>
                        <a:pt x="553" y="0"/>
                      </a:moveTo>
                      <a:cubicBezTo>
                        <a:pt x="555" y="7"/>
                        <a:pt x="555" y="7"/>
                        <a:pt x="555" y="7"/>
                      </a:cubicBezTo>
                      <a:cubicBezTo>
                        <a:pt x="557" y="17"/>
                        <a:pt x="559" y="22"/>
                        <a:pt x="561" y="32"/>
                      </a:cubicBezTo>
                      <a:cubicBezTo>
                        <a:pt x="565" y="51"/>
                        <a:pt x="565" y="66"/>
                        <a:pt x="565" y="82"/>
                      </a:cubicBezTo>
                      <a:cubicBezTo>
                        <a:pt x="565" y="92"/>
                        <a:pt x="565" y="102"/>
                        <a:pt x="565" y="113"/>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ubicBezTo>
                        <a:pt x="38" y="38"/>
                        <a:pt x="40" y="44"/>
                        <a:pt x="40" y="54"/>
                      </a:cubicBezTo>
                      <a:cubicBezTo>
                        <a:pt x="40" y="597"/>
                        <a:pt x="40" y="597"/>
                        <a:pt x="40" y="597"/>
                      </a:cubicBezTo>
                      <a:cubicBezTo>
                        <a:pt x="40" y="610"/>
                        <a:pt x="40" y="618"/>
                        <a:pt x="37" y="630"/>
                      </a:cubicBezTo>
                      <a:cubicBezTo>
                        <a:pt x="35" y="639"/>
                        <a:pt x="32" y="643"/>
                        <a:pt x="26" y="652"/>
                      </a:cubicBezTo>
                      <a:cubicBezTo>
                        <a:pt x="19" y="661"/>
                        <a:pt x="19" y="661"/>
                        <a:pt x="19" y="661"/>
                      </a:cubicBezTo>
                      <a:cubicBezTo>
                        <a:pt x="113" y="661"/>
                        <a:pt x="113" y="661"/>
                        <a:pt x="113" y="661"/>
                      </a:cubicBezTo>
                      <a:cubicBezTo>
                        <a:pt x="121" y="661"/>
                        <a:pt x="121" y="661"/>
                        <a:pt x="121" y="661"/>
                      </a:cubicBezTo>
                      <a:cubicBezTo>
                        <a:pt x="119" y="653"/>
                        <a:pt x="119" y="653"/>
                        <a:pt x="119" y="653"/>
                      </a:cubicBezTo>
                      <a:cubicBezTo>
                        <a:pt x="115" y="642"/>
                        <a:pt x="113" y="636"/>
                        <a:pt x="111" y="626"/>
                      </a:cubicBezTo>
                      <a:cubicBezTo>
                        <a:pt x="105" y="597"/>
                        <a:pt x="105" y="599"/>
                        <a:pt x="105" y="579"/>
                      </a:cubicBezTo>
                      <a:cubicBezTo>
                        <a:pt x="105" y="111"/>
                        <a:pt x="105" y="111"/>
                        <a:pt x="105" y="111"/>
                      </a:cubicBezTo>
                      <a:cubicBezTo>
                        <a:pt x="630" y="692"/>
                        <a:pt x="630" y="692"/>
                        <a:pt x="630" y="692"/>
                      </a:cubicBezTo>
                      <a:cubicBezTo>
                        <a:pt x="629" y="69"/>
                        <a:pt x="629" y="69"/>
                        <a:pt x="629" y="69"/>
                      </a:cubicBezTo>
                      <a:cubicBezTo>
                        <a:pt x="629" y="56"/>
                        <a:pt x="629" y="49"/>
                        <a:pt x="632" y="35"/>
                      </a:cubicBezTo>
                      <a:cubicBezTo>
                        <a:pt x="626" y="34"/>
                        <a:pt x="626" y="34"/>
                        <a:pt x="626" y="34"/>
                      </a:cubicBezTo>
                      <a:cubicBezTo>
                        <a:pt x="626" y="34"/>
                        <a:pt x="626" y="34"/>
                        <a:pt x="626" y="34"/>
                      </a:cubicBezTo>
                      <a:cubicBezTo>
                        <a:pt x="632" y="35"/>
                        <a:pt x="632" y="35"/>
                        <a:pt x="632" y="35"/>
                      </a:cubicBezTo>
                      <a:cubicBezTo>
                        <a:pt x="634" y="24"/>
                        <a:pt x="635" y="17"/>
                        <a:pt x="639" y="7"/>
                      </a:cubicBezTo>
                      <a:cubicBezTo>
                        <a:pt x="641" y="0"/>
                        <a:pt x="641" y="0"/>
                        <a:pt x="641" y="0"/>
                      </a:cubicBezTo>
                      <a:cubicBezTo>
                        <a:pt x="560" y="0"/>
                        <a:pt x="560" y="0"/>
                        <a:pt x="560" y="0"/>
                      </a:cubicBezTo>
                      <a:lnTo>
                        <a:pt x="55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8" name="Freeform 27"/>
                <p:cNvSpPr>
                  <a:spLocks noChangeAspect="1"/>
                </p:cNvSpPr>
                <p:nvPr userDrawn="1"/>
              </p:nvSpPr>
              <p:spPr bwMode="black">
                <a:xfrm>
                  <a:off x="5000" y="1076"/>
                  <a:ext cx="57" cy="61"/>
                </a:xfrm>
                <a:custGeom>
                  <a:avLst/>
                  <a:gdLst/>
                  <a:ahLst/>
                  <a:cxnLst>
                    <a:cxn ang="0">
                      <a:pos x="111" y="627"/>
                    </a:cxn>
                    <a:cxn ang="0">
                      <a:pos x="105" y="580"/>
                    </a:cxn>
                    <a:cxn ang="0">
                      <a:pos x="105" y="112"/>
                    </a:cxn>
                    <a:cxn ang="0">
                      <a:pos x="630" y="693"/>
                    </a:cxn>
                    <a:cxn ang="0">
                      <a:pos x="629" y="70"/>
                    </a:cxn>
                    <a:cxn ang="0">
                      <a:pos x="632" y="36"/>
                    </a:cxn>
                    <a:cxn ang="0">
                      <a:pos x="627" y="35"/>
                    </a:cxn>
                    <a:cxn ang="0">
                      <a:pos x="627" y="35"/>
                    </a:cxn>
                    <a:cxn ang="0">
                      <a:pos x="632" y="36"/>
                    </a:cxn>
                    <a:cxn ang="0">
                      <a:pos x="639" y="8"/>
                    </a:cxn>
                    <a:cxn ang="0">
                      <a:pos x="641" y="0"/>
                    </a:cxn>
                    <a:cxn ang="0">
                      <a:pos x="560" y="0"/>
                    </a:cxn>
                    <a:cxn ang="0">
                      <a:pos x="553" y="0"/>
                    </a:cxn>
                    <a:cxn ang="0">
                      <a:pos x="555" y="8"/>
                    </a:cxn>
                    <a:cxn ang="0">
                      <a:pos x="561" y="32"/>
                    </a:cxn>
                    <a:cxn ang="0">
                      <a:pos x="565" y="83"/>
                    </a:cxn>
                    <a:cxn ang="0">
                      <a:pos x="565" y="114"/>
                    </a:cxn>
                    <a:cxn ang="0">
                      <a:pos x="565" y="511"/>
                    </a:cxn>
                    <a:cxn ang="0">
                      <a:pos x="120" y="3"/>
                    </a:cxn>
                    <a:cxn ang="0">
                      <a:pos x="20" y="1"/>
                    </a:cxn>
                    <a:cxn ang="0">
                      <a:pos x="0" y="1"/>
                    </a:cxn>
                    <a:cxn ang="0">
                      <a:pos x="18" y="12"/>
                    </a:cxn>
                    <a:cxn ang="0">
                      <a:pos x="33" y="29"/>
                    </a:cxn>
                    <a:cxn ang="0">
                      <a:pos x="40" y="55"/>
                    </a:cxn>
                    <a:cxn ang="0">
                      <a:pos x="40" y="597"/>
                    </a:cxn>
                    <a:cxn ang="0">
                      <a:pos x="37" y="631"/>
                    </a:cxn>
                    <a:cxn ang="0">
                      <a:pos x="26" y="652"/>
                    </a:cxn>
                    <a:cxn ang="0">
                      <a:pos x="20" y="661"/>
                    </a:cxn>
                    <a:cxn ang="0">
                      <a:pos x="113" y="661"/>
                    </a:cxn>
                    <a:cxn ang="0">
                      <a:pos x="121" y="661"/>
                    </a:cxn>
                    <a:cxn ang="0">
                      <a:pos x="119" y="654"/>
                    </a:cxn>
                    <a:cxn ang="0">
                      <a:pos x="111" y="627"/>
                    </a:cxn>
                  </a:cxnLst>
                  <a:rect l="0" t="0" r="r" b="b"/>
                  <a:pathLst>
                    <a:path w="641" h="693">
                      <a:moveTo>
                        <a:pt x="111" y="627"/>
                      </a:moveTo>
                      <a:cubicBezTo>
                        <a:pt x="105" y="598"/>
                        <a:pt x="105" y="599"/>
                        <a:pt x="105" y="580"/>
                      </a:cubicBezTo>
                      <a:cubicBezTo>
                        <a:pt x="105" y="112"/>
                        <a:pt x="105" y="112"/>
                        <a:pt x="105" y="112"/>
                      </a:cubicBezTo>
                      <a:cubicBezTo>
                        <a:pt x="630" y="693"/>
                        <a:pt x="630" y="693"/>
                        <a:pt x="630" y="693"/>
                      </a:cubicBezTo>
                      <a:cubicBezTo>
                        <a:pt x="629" y="70"/>
                        <a:pt x="629" y="70"/>
                        <a:pt x="629" y="70"/>
                      </a:cubicBezTo>
                      <a:cubicBezTo>
                        <a:pt x="629" y="57"/>
                        <a:pt x="629" y="49"/>
                        <a:pt x="632" y="36"/>
                      </a:cubicBezTo>
                      <a:cubicBezTo>
                        <a:pt x="627" y="35"/>
                        <a:pt x="627" y="35"/>
                        <a:pt x="627" y="35"/>
                      </a:cubicBezTo>
                      <a:cubicBezTo>
                        <a:pt x="627" y="35"/>
                        <a:pt x="627" y="35"/>
                        <a:pt x="627" y="35"/>
                      </a:cubicBezTo>
                      <a:cubicBezTo>
                        <a:pt x="632" y="36"/>
                        <a:pt x="632" y="36"/>
                        <a:pt x="632" y="36"/>
                      </a:cubicBezTo>
                      <a:cubicBezTo>
                        <a:pt x="634" y="25"/>
                        <a:pt x="635" y="18"/>
                        <a:pt x="639" y="8"/>
                      </a:cubicBezTo>
                      <a:cubicBezTo>
                        <a:pt x="641" y="0"/>
                        <a:pt x="641" y="0"/>
                        <a:pt x="641" y="0"/>
                      </a:cubicBezTo>
                      <a:cubicBezTo>
                        <a:pt x="560" y="0"/>
                        <a:pt x="560" y="0"/>
                        <a:pt x="560" y="0"/>
                      </a:cubicBezTo>
                      <a:cubicBezTo>
                        <a:pt x="553" y="0"/>
                        <a:pt x="553" y="0"/>
                        <a:pt x="553" y="0"/>
                      </a:cubicBezTo>
                      <a:cubicBezTo>
                        <a:pt x="555" y="8"/>
                        <a:pt x="555" y="8"/>
                        <a:pt x="555" y="8"/>
                      </a:cubicBezTo>
                      <a:cubicBezTo>
                        <a:pt x="558" y="17"/>
                        <a:pt x="559" y="23"/>
                        <a:pt x="561" y="32"/>
                      </a:cubicBezTo>
                      <a:cubicBezTo>
                        <a:pt x="564" y="52"/>
                        <a:pt x="565" y="67"/>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8" y="12"/>
                        <a:pt x="18" y="12"/>
                        <a:pt x="18" y="12"/>
                      </a:cubicBezTo>
                      <a:cubicBezTo>
                        <a:pt x="25" y="17"/>
                        <a:pt x="29" y="20"/>
                        <a:pt x="33" y="29"/>
                      </a:cubicBezTo>
                      <a:cubicBezTo>
                        <a:pt x="38" y="39"/>
                        <a:pt x="40" y="45"/>
                        <a:pt x="40" y="55"/>
                      </a:cubicBezTo>
                      <a:cubicBezTo>
                        <a:pt x="40" y="597"/>
                        <a:pt x="40" y="597"/>
                        <a:pt x="40" y="597"/>
                      </a:cubicBezTo>
                      <a:cubicBezTo>
                        <a:pt x="40" y="611"/>
                        <a:pt x="40" y="618"/>
                        <a:pt x="37" y="631"/>
                      </a:cubicBezTo>
                      <a:cubicBezTo>
                        <a:pt x="35" y="640"/>
                        <a:pt x="32" y="644"/>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3"/>
                        <a:pt x="113" y="637"/>
                        <a:pt x="111" y="62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9" name="Freeform 28"/>
                <p:cNvSpPr>
                  <a:spLocks noChangeAspect="1"/>
                </p:cNvSpPr>
                <p:nvPr userDrawn="1"/>
              </p:nvSpPr>
              <p:spPr bwMode="black">
                <a:xfrm>
                  <a:off x="5424" y="976"/>
                  <a:ext cx="37" cy="59"/>
                </a:xfrm>
                <a:custGeom>
                  <a:avLst/>
                  <a:gdLst/>
                  <a:ahLst/>
                  <a:cxnLst>
                    <a:cxn ang="0">
                      <a:pos x="21" y="26"/>
                    </a:cxn>
                    <a:cxn ang="0">
                      <a:pos x="26" y="52"/>
                    </a:cxn>
                    <a:cxn ang="0">
                      <a:pos x="26" y="596"/>
                    </a:cxn>
                    <a:cxn ang="0">
                      <a:pos x="26" y="612"/>
                    </a:cxn>
                    <a:cxn ang="0">
                      <a:pos x="24" y="628"/>
                    </a:cxn>
                    <a:cxn ang="0">
                      <a:pos x="13" y="650"/>
                    </a:cxn>
                    <a:cxn ang="0">
                      <a:pos x="7" y="659"/>
                    </a:cxn>
                    <a:cxn ang="0">
                      <a:pos x="393" y="659"/>
                    </a:cxn>
                    <a:cxn ang="0">
                      <a:pos x="393" y="653"/>
                    </a:cxn>
                    <a:cxn ang="0">
                      <a:pos x="393" y="653"/>
                    </a:cxn>
                    <a:cxn ang="0">
                      <a:pos x="393" y="653"/>
                    </a:cxn>
                    <a:cxn ang="0">
                      <a:pos x="398" y="655"/>
                    </a:cxn>
                    <a:cxn ang="0">
                      <a:pos x="421" y="582"/>
                    </a:cxn>
                    <a:cxn ang="0">
                      <a:pos x="425" y="567"/>
                    </a:cxn>
                    <a:cxn ang="0">
                      <a:pos x="412" y="576"/>
                    </a:cxn>
                    <a:cxn ang="0">
                      <a:pos x="384" y="589"/>
                    </a:cxn>
                    <a:cxn ang="0">
                      <a:pos x="314" y="599"/>
                    </a:cxn>
                    <a:cxn ang="0">
                      <a:pos x="111" y="599"/>
                    </a:cxn>
                    <a:cxn ang="0">
                      <a:pos x="111" y="320"/>
                    </a:cxn>
                    <a:cxn ang="0">
                      <a:pos x="280" y="320"/>
                    </a:cxn>
                    <a:cxn ang="0">
                      <a:pos x="308" y="321"/>
                    </a:cxn>
                    <a:cxn ang="0">
                      <a:pos x="343" y="333"/>
                    </a:cxn>
                    <a:cxn ang="0">
                      <a:pos x="351" y="337"/>
                    </a:cxn>
                    <a:cxn ang="0">
                      <a:pos x="351" y="266"/>
                    </a:cxn>
                    <a:cxn ang="0">
                      <a:pos x="351" y="261"/>
                    </a:cxn>
                    <a:cxn ang="0">
                      <a:pos x="109" y="261"/>
                    </a:cxn>
                    <a:cxn ang="0">
                      <a:pos x="109" y="58"/>
                    </a:cxn>
                    <a:cxn ang="0">
                      <a:pos x="280" y="58"/>
                    </a:cxn>
                    <a:cxn ang="0">
                      <a:pos x="300" y="57"/>
                    </a:cxn>
                    <a:cxn ang="0">
                      <a:pos x="318" y="60"/>
                    </a:cxn>
                    <a:cxn ang="0">
                      <a:pos x="341" y="75"/>
                    </a:cxn>
                    <a:cxn ang="0">
                      <a:pos x="351" y="85"/>
                    </a:cxn>
                    <a:cxn ang="0">
                      <a:pos x="351" y="6"/>
                    </a:cxn>
                    <a:cxn ang="0">
                      <a:pos x="351" y="0"/>
                    </a:cxn>
                    <a:cxn ang="0">
                      <a:pos x="0" y="0"/>
                    </a:cxn>
                    <a:cxn ang="0">
                      <a:pos x="10" y="9"/>
                    </a:cxn>
                    <a:cxn ang="0">
                      <a:pos x="21" y="26"/>
                    </a:cxn>
                  </a:cxnLst>
                  <a:rect l="0" t="0" r="r" b="b"/>
                  <a:pathLst>
                    <a:path w="425" h="659">
                      <a:moveTo>
                        <a:pt x="21" y="26"/>
                      </a:moveTo>
                      <a:cubicBezTo>
                        <a:pt x="24" y="35"/>
                        <a:pt x="26" y="41"/>
                        <a:pt x="26" y="52"/>
                      </a:cubicBezTo>
                      <a:cubicBezTo>
                        <a:pt x="26" y="596"/>
                        <a:pt x="26" y="596"/>
                        <a:pt x="26" y="596"/>
                      </a:cubicBezTo>
                      <a:cubicBezTo>
                        <a:pt x="26" y="602"/>
                        <a:pt x="26" y="607"/>
                        <a:pt x="26" y="612"/>
                      </a:cubicBezTo>
                      <a:cubicBezTo>
                        <a:pt x="26" y="617"/>
                        <a:pt x="26" y="622"/>
                        <a:pt x="24" y="628"/>
                      </a:cubicBezTo>
                      <a:cubicBezTo>
                        <a:pt x="21" y="637"/>
                        <a:pt x="19" y="642"/>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1" y="337"/>
                        <a:pt x="351" y="337"/>
                        <a:pt x="351" y="337"/>
                      </a:cubicBezTo>
                      <a:cubicBezTo>
                        <a:pt x="351" y="266"/>
                        <a:pt x="351" y="266"/>
                        <a:pt x="351" y="266"/>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8" y="58"/>
                        <a:pt x="294" y="57"/>
                        <a:pt x="300" y="57"/>
                      </a:cubicBezTo>
                      <a:cubicBezTo>
                        <a:pt x="306" y="57"/>
                        <a:pt x="311" y="58"/>
                        <a:pt x="318" y="60"/>
                      </a:cubicBezTo>
                      <a:cubicBezTo>
                        <a:pt x="328" y="64"/>
                        <a:pt x="334" y="67"/>
                        <a:pt x="341" y="75"/>
                      </a:cubicBezTo>
                      <a:cubicBezTo>
                        <a:pt x="351" y="85"/>
                        <a:pt x="351" y="85"/>
                        <a:pt x="351" y="85"/>
                      </a:cubicBezTo>
                      <a:cubicBezTo>
                        <a:pt x="351" y="6"/>
                        <a:pt x="351" y="6"/>
                        <a:pt x="351" y="6"/>
                      </a:cubicBezTo>
                      <a:cubicBezTo>
                        <a:pt x="351" y="0"/>
                        <a:pt x="351" y="0"/>
                        <a:pt x="351" y="0"/>
                      </a:cubicBezTo>
                      <a:cubicBezTo>
                        <a:pt x="0" y="0"/>
                        <a:pt x="0" y="0"/>
                        <a:pt x="0" y="0"/>
                      </a:cubicBezTo>
                      <a:cubicBezTo>
                        <a:pt x="10" y="9"/>
                        <a:pt x="10" y="9"/>
                        <a:pt x="10" y="9"/>
                      </a:cubicBezTo>
                      <a:cubicBezTo>
                        <a:pt x="16" y="15"/>
                        <a:pt x="17" y="18"/>
                        <a:pt x="21" y="26"/>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0" name="Freeform 29"/>
                <p:cNvSpPr>
                  <a:spLocks noChangeAspect="1"/>
                </p:cNvSpPr>
                <p:nvPr userDrawn="1"/>
              </p:nvSpPr>
              <p:spPr bwMode="black">
                <a:xfrm>
                  <a:off x="5359" y="976"/>
                  <a:ext cx="57" cy="62"/>
                </a:xfrm>
                <a:custGeom>
                  <a:avLst/>
                  <a:gdLst/>
                  <a:ahLst/>
                  <a:cxnLst>
                    <a:cxn ang="0">
                      <a:pos x="33" y="29"/>
                    </a:cxn>
                    <a:cxn ang="0">
                      <a:pos x="40" y="54"/>
                    </a:cxn>
                    <a:cxn ang="0">
                      <a:pos x="40" y="597"/>
                    </a:cxn>
                    <a:cxn ang="0">
                      <a:pos x="36" y="631"/>
                    </a:cxn>
                    <a:cxn ang="0">
                      <a:pos x="26" y="652"/>
                    </a:cxn>
                    <a:cxn ang="0">
                      <a:pos x="20" y="661"/>
                    </a:cxn>
                    <a:cxn ang="0">
                      <a:pos x="113" y="661"/>
                    </a:cxn>
                    <a:cxn ang="0">
                      <a:pos x="121" y="661"/>
                    </a:cxn>
                    <a:cxn ang="0">
                      <a:pos x="119" y="654"/>
                    </a:cxn>
                    <a:cxn ang="0">
                      <a:pos x="111" y="627"/>
                    </a:cxn>
                    <a:cxn ang="0">
                      <a:pos x="105" y="580"/>
                    </a:cxn>
                    <a:cxn ang="0">
                      <a:pos x="105" y="112"/>
                    </a:cxn>
                    <a:cxn ang="0">
                      <a:pos x="630" y="692"/>
                    </a:cxn>
                    <a:cxn ang="0">
                      <a:pos x="629" y="69"/>
                    </a:cxn>
                    <a:cxn ang="0">
                      <a:pos x="632" y="36"/>
                    </a:cxn>
                    <a:cxn ang="0">
                      <a:pos x="626" y="34"/>
                    </a:cxn>
                    <a:cxn ang="0">
                      <a:pos x="626" y="34"/>
                    </a:cxn>
                    <a:cxn ang="0">
                      <a:pos x="632" y="35"/>
                    </a:cxn>
                    <a:cxn ang="0">
                      <a:pos x="638" y="7"/>
                    </a:cxn>
                    <a:cxn ang="0">
                      <a:pos x="641" y="0"/>
                    </a:cxn>
                    <a:cxn ang="0">
                      <a:pos x="560" y="0"/>
                    </a:cxn>
                    <a:cxn ang="0">
                      <a:pos x="553" y="0"/>
                    </a:cxn>
                    <a:cxn ang="0">
                      <a:pos x="555" y="7"/>
                    </a:cxn>
                    <a:cxn ang="0">
                      <a:pos x="561" y="32"/>
                    </a:cxn>
                    <a:cxn ang="0">
                      <a:pos x="565" y="83"/>
                    </a:cxn>
                    <a:cxn ang="0">
                      <a:pos x="565" y="114"/>
                    </a:cxn>
                    <a:cxn ang="0">
                      <a:pos x="565" y="511"/>
                    </a:cxn>
                    <a:cxn ang="0">
                      <a:pos x="120" y="3"/>
                    </a:cxn>
                    <a:cxn ang="0">
                      <a:pos x="20" y="1"/>
                    </a:cxn>
                    <a:cxn ang="0">
                      <a:pos x="0" y="1"/>
                    </a:cxn>
                    <a:cxn ang="0">
                      <a:pos x="17" y="11"/>
                    </a:cxn>
                    <a:cxn ang="0">
                      <a:pos x="33" y="29"/>
                    </a:cxn>
                  </a:cxnLst>
                  <a:rect l="0" t="0" r="r" b="b"/>
                  <a:pathLst>
                    <a:path w="641" h="692">
                      <a:moveTo>
                        <a:pt x="33" y="29"/>
                      </a:moveTo>
                      <a:cubicBezTo>
                        <a:pt x="38" y="38"/>
                        <a:pt x="40" y="45"/>
                        <a:pt x="40" y="54"/>
                      </a:cubicBezTo>
                      <a:cubicBezTo>
                        <a:pt x="40" y="597"/>
                        <a:pt x="40" y="597"/>
                        <a:pt x="40" y="597"/>
                      </a:cubicBezTo>
                      <a:cubicBezTo>
                        <a:pt x="40" y="610"/>
                        <a:pt x="40" y="618"/>
                        <a:pt x="36" y="631"/>
                      </a:cubicBezTo>
                      <a:cubicBezTo>
                        <a:pt x="34" y="639"/>
                        <a:pt x="32" y="643"/>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2"/>
                        <a:pt x="112" y="637"/>
                        <a:pt x="111" y="627"/>
                      </a:cubicBezTo>
                      <a:cubicBezTo>
                        <a:pt x="105" y="597"/>
                        <a:pt x="105" y="599"/>
                        <a:pt x="105" y="580"/>
                      </a:cubicBezTo>
                      <a:cubicBezTo>
                        <a:pt x="105" y="112"/>
                        <a:pt x="105" y="112"/>
                        <a:pt x="105" y="112"/>
                      </a:cubicBezTo>
                      <a:cubicBezTo>
                        <a:pt x="630" y="692"/>
                        <a:pt x="630" y="692"/>
                        <a:pt x="630" y="692"/>
                      </a:cubicBezTo>
                      <a:cubicBezTo>
                        <a:pt x="629" y="69"/>
                        <a:pt x="629" y="69"/>
                        <a:pt x="629" y="69"/>
                      </a:cubicBezTo>
                      <a:cubicBezTo>
                        <a:pt x="629" y="56"/>
                        <a:pt x="629" y="49"/>
                        <a:pt x="632" y="36"/>
                      </a:cubicBezTo>
                      <a:cubicBezTo>
                        <a:pt x="626" y="34"/>
                        <a:pt x="626" y="34"/>
                        <a:pt x="626" y="34"/>
                      </a:cubicBezTo>
                      <a:cubicBezTo>
                        <a:pt x="626" y="34"/>
                        <a:pt x="626" y="34"/>
                        <a:pt x="626" y="34"/>
                      </a:cubicBezTo>
                      <a:cubicBezTo>
                        <a:pt x="632" y="35"/>
                        <a:pt x="632" y="35"/>
                        <a:pt x="632" y="35"/>
                      </a:cubicBezTo>
                      <a:cubicBezTo>
                        <a:pt x="633" y="24"/>
                        <a:pt x="635" y="18"/>
                        <a:pt x="638" y="7"/>
                      </a:cubicBezTo>
                      <a:cubicBezTo>
                        <a:pt x="641" y="0"/>
                        <a:pt x="641" y="0"/>
                        <a:pt x="641" y="0"/>
                      </a:cubicBezTo>
                      <a:cubicBezTo>
                        <a:pt x="560" y="0"/>
                        <a:pt x="560" y="0"/>
                        <a:pt x="560" y="0"/>
                      </a:cubicBezTo>
                      <a:cubicBezTo>
                        <a:pt x="553" y="0"/>
                        <a:pt x="553" y="0"/>
                        <a:pt x="553" y="0"/>
                      </a:cubicBezTo>
                      <a:cubicBezTo>
                        <a:pt x="555" y="7"/>
                        <a:pt x="555" y="7"/>
                        <a:pt x="555" y="7"/>
                      </a:cubicBezTo>
                      <a:cubicBezTo>
                        <a:pt x="557" y="17"/>
                        <a:pt x="559" y="23"/>
                        <a:pt x="561" y="32"/>
                      </a:cubicBezTo>
                      <a:cubicBezTo>
                        <a:pt x="564" y="52"/>
                        <a:pt x="565" y="66"/>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1" name="Freeform 30"/>
                <p:cNvSpPr>
                  <a:spLocks noChangeAspect="1"/>
                </p:cNvSpPr>
                <p:nvPr userDrawn="1"/>
              </p:nvSpPr>
              <p:spPr bwMode="black">
                <a:xfrm>
                  <a:off x="5348" y="1076"/>
                  <a:ext cx="48" cy="58"/>
                </a:xfrm>
                <a:custGeom>
                  <a:avLst/>
                  <a:gdLst/>
                  <a:ahLst/>
                  <a:cxnLst>
                    <a:cxn ang="0">
                      <a:pos x="481" y="62"/>
                    </a:cxn>
                    <a:cxn ang="0">
                      <a:pos x="500" y="34"/>
                    </a:cxn>
                    <a:cxn ang="0">
                      <a:pos x="522" y="10"/>
                    </a:cxn>
                    <a:cxn ang="0">
                      <a:pos x="532" y="0"/>
                    </a:cxn>
                    <a:cxn ang="0">
                      <a:pos x="429" y="0"/>
                    </a:cxn>
                    <a:cxn ang="0">
                      <a:pos x="423" y="0"/>
                    </a:cxn>
                    <a:cxn ang="0">
                      <a:pos x="423" y="7"/>
                    </a:cxn>
                    <a:cxn ang="0">
                      <a:pos x="424" y="14"/>
                    </a:cxn>
                    <a:cxn ang="0">
                      <a:pos x="423" y="22"/>
                    </a:cxn>
                    <a:cxn ang="0">
                      <a:pos x="415" y="40"/>
                    </a:cxn>
                    <a:cxn ang="0">
                      <a:pos x="272" y="266"/>
                    </a:cxn>
                    <a:cxn ang="0">
                      <a:pos x="141" y="54"/>
                    </a:cxn>
                    <a:cxn ang="0">
                      <a:pos x="127" y="28"/>
                    </a:cxn>
                    <a:cxn ang="0">
                      <a:pos x="125" y="14"/>
                    </a:cxn>
                    <a:cxn ang="0">
                      <a:pos x="126" y="8"/>
                    </a:cxn>
                    <a:cxn ang="0">
                      <a:pos x="126" y="1"/>
                    </a:cxn>
                    <a:cxn ang="0">
                      <a:pos x="16" y="1"/>
                    </a:cxn>
                    <a:cxn ang="0">
                      <a:pos x="0" y="1"/>
                    </a:cxn>
                    <a:cxn ang="0">
                      <a:pos x="12" y="11"/>
                    </a:cxn>
                    <a:cxn ang="0">
                      <a:pos x="31" y="30"/>
                    </a:cxn>
                    <a:cxn ang="0">
                      <a:pos x="47" y="53"/>
                    </a:cxn>
                    <a:cxn ang="0">
                      <a:pos x="223" y="331"/>
                    </a:cxn>
                    <a:cxn ang="0">
                      <a:pos x="223" y="619"/>
                    </a:cxn>
                    <a:cxn ang="0">
                      <a:pos x="223" y="628"/>
                    </a:cxn>
                    <a:cxn ang="0">
                      <a:pos x="222" y="635"/>
                    </a:cxn>
                    <a:cxn ang="0">
                      <a:pos x="216" y="654"/>
                    </a:cxn>
                    <a:cxn ang="0">
                      <a:pos x="212" y="662"/>
                    </a:cxn>
                    <a:cxn ang="0">
                      <a:pos x="306" y="662"/>
                    </a:cxn>
                    <a:cxn ang="0">
                      <a:pos x="313" y="662"/>
                    </a:cxn>
                    <a:cxn ang="0">
                      <a:pos x="311" y="655"/>
                    </a:cxn>
                    <a:cxn ang="0">
                      <a:pos x="306" y="636"/>
                    </a:cxn>
                    <a:cxn ang="0">
                      <a:pos x="303" y="616"/>
                    </a:cxn>
                    <a:cxn ang="0">
                      <a:pos x="303" y="328"/>
                    </a:cxn>
                    <a:cxn ang="0">
                      <a:pos x="481" y="62"/>
                    </a:cxn>
                  </a:cxnLst>
                  <a:rect l="0" t="0" r="r" b="b"/>
                  <a:pathLst>
                    <a:path w="532" h="662">
                      <a:moveTo>
                        <a:pt x="481" y="62"/>
                      </a:moveTo>
                      <a:cubicBezTo>
                        <a:pt x="489" y="51"/>
                        <a:pt x="493" y="44"/>
                        <a:pt x="500" y="34"/>
                      </a:cubicBezTo>
                      <a:cubicBezTo>
                        <a:pt x="507" y="24"/>
                        <a:pt x="512" y="19"/>
                        <a:pt x="522" y="10"/>
                      </a:cubicBezTo>
                      <a:cubicBezTo>
                        <a:pt x="532" y="0"/>
                        <a:pt x="532" y="0"/>
                        <a:pt x="532" y="0"/>
                      </a:cubicBezTo>
                      <a:cubicBezTo>
                        <a:pt x="429" y="0"/>
                        <a:pt x="429" y="0"/>
                        <a:pt x="429" y="0"/>
                      </a:cubicBezTo>
                      <a:cubicBezTo>
                        <a:pt x="423" y="0"/>
                        <a:pt x="423" y="0"/>
                        <a:pt x="423" y="0"/>
                      </a:cubicBezTo>
                      <a:cubicBezTo>
                        <a:pt x="423" y="7"/>
                        <a:pt x="423" y="7"/>
                        <a:pt x="423" y="7"/>
                      </a:cubicBezTo>
                      <a:cubicBezTo>
                        <a:pt x="424" y="10"/>
                        <a:pt x="424" y="12"/>
                        <a:pt x="424" y="14"/>
                      </a:cubicBezTo>
                      <a:cubicBezTo>
                        <a:pt x="424" y="17"/>
                        <a:pt x="424" y="19"/>
                        <a:pt x="423" y="22"/>
                      </a:cubicBezTo>
                      <a:cubicBezTo>
                        <a:pt x="422" y="28"/>
                        <a:pt x="419" y="33"/>
                        <a:pt x="415" y="40"/>
                      </a:cubicBezTo>
                      <a:cubicBezTo>
                        <a:pt x="272" y="266"/>
                        <a:pt x="272" y="266"/>
                        <a:pt x="272" y="266"/>
                      </a:cubicBezTo>
                      <a:cubicBezTo>
                        <a:pt x="141" y="54"/>
                        <a:pt x="141" y="54"/>
                        <a:pt x="141" y="54"/>
                      </a:cubicBezTo>
                      <a:cubicBezTo>
                        <a:pt x="135" y="44"/>
                        <a:pt x="131" y="38"/>
                        <a:pt x="127" y="28"/>
                      </a:cubicBezTo>
                      <a:cubicBezTo>
                        <a:pt x="126" y="23"/>
                        <a:pt x="125" y="19"/>
                        <a:pt x="125" y="14"/>
                      </a:cubicBezTo>
                      <a:cubicBezTo>
                        <a:pt x="125" y="12"/>
                        <a:pt x="126" y="10"/>
                        <a:pt x="126" y="8"/>
                      </a:cubicBezTo>
                      <a:cubicBezTo>
                        <a:pt x="126" y="1"/>
                        <a:pt x="126" y="1"/>
                        <a:pt x="126" y="1"/>
                      </a:cubicBezTo>
                      <a:cubicBezTo>
                        <a:pt x="16" y="1"/>
                        <a:pt x="16" y="1"/>
                        <a:pt x="16" y="1"/>
                      </a:cubicBezTo>
                      <a:cubicBezTo>
                        <a:pt x="0" y="1"/>
                        <a:pt x="0" y="1"/>
                        <a:pt x="0" y="1"/>
                      </a:cubicBezTo>
                      <a:cubicBezTo>
                        <a:pt x="12" y="11"/>
                        <a:pt x="12" y="11"/>
                        <a:pt x="12" y="11"/>
                      </a:cubicBezTo>
                      <a:cubicBezTo>
                        <a:pt x="21" y="18"/>
                        <a:pt x="25" y="23"/>
                        <a:pt x="31" y="30"/>
                      </a:cubicBezTo>
                      <a:cubicBezTo>
                        <a:pt x="37" y="39"/>
                        <a:pt x="41" y="44"/>
                        <a:pt x="47" y="53"/>
                      </a:cubicBezTo>
                      <a:cubicBezTo>
                        <a:pt x="223" y="331"/>
                        <a:pt x="223" y="331"/>
                        <a:pt x="223" y="331"/>
                      </a:cubicBezTo>
                      <a:cubicBezTo>
                        <a:pt x="223" y="619"/>
                        <a:pt x="223" y="619"/>
                        <a:pt x="223" y="619"/>
                      </a:cubicBezTo>
                      <a:cubicBezTo>
                        <a:pt x="223" y="623"/>
                        <a:pt x="223" y="626"/>
                        <a:pt x="223" y="628"/>
                      </a:cubicBezTo>
                      <a:cubicBezTo>
                        <a:pt x="223" y="631"/>
                        <a:pt x="223" y="633"/>
                        <a:pt x="222" y="635"/>
                      </a:cubicBezTo>
                      <a:cubicBezTo>
                        <a:pt x="221" y="642"/>
                        <a:pt x="219" y="647"/>
                        <a:pt x="216" y="654"/>
                      </a:cubicBezTo>
                      <a:cubicBezTo>
                        <a:pt x="212" y="662"/>
                        <a:pt x="212" y="662"/>
                        <a:pt x="212" y="662"/>
                      </a:cubicBezTo>
                      <a:cubicBezTo>
                        <a:pt x="306" y="662"/>
                        <a:pt x="306" y="662"/>
                        <a:pt x="306" y="662"/>
                      </a:cubicBezTo>
                      <a:cubicBezTo>
                        <a:pt x="313" y="662"/>
                        <a:pt x="313" y="662"/>
                        <a:pt x="313" y="662"/>
                      </a:cubicBezTo>
                      <a:cubicBezTo>
                        <a:pt x="311" y="655"/>
                        <a:pt x="311" y="655"/>
                        <a:pt x="311" y="655"/>
                      </a:cubicBezTo>
                      <a:cubicBezTo>
                        <a:pt x="308" y="647"/>
                        <a:pt x="308" y="643"/>
                        <a:pt x="306" y="636"/>
                      </a:cubicBezTo>
                      <a:cubicBezTo>
                        <a:pt x="304" y="628"/>
                        <a:pt x="303" y="623"/>
                        <a:pt x="303" y="616"/>
                      </a:cubicBezTo>
                      <a:cubicBezTo>
                        <a:pt x="303" y="328"/>
                        <a:pt x="303" y="328"/>
                        <a:pt x="303" y="328"/>
                      </a:cubicBezTo>
                      <a:lnTo>
                        <a:pt x="481" y="62"/>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2" name="Freeform 31"/>
                <p:cNvSpPr>
                  <a:spLocks noChangeAspect="1" noEditPoints="1"/>
                </p:cNvSpPr>
                <p:nvPr userDrawn="1"/>
              </p:nvSpPr>
              <p:spPr bwMode="black">
                <a:xfrm>
                  <a:off x="5424" y="1074"/>
                  <a:ext cx="60" cy="60"/>
                </a:xfrm>
                <a:custGeom>
                  <a:avLst/>
                  <a:gdLst/>
                  <a:ahLst/>
                  <a:cxnLst>
                    <a:cxn ang="0">
                      <a:pos x="336" y="0"/>
                    </a:cxn>
                    <a:cxn ang="0">
                      <a:pos x="0" y="338"/>
                    </a:cxn>
                    <a:cxn ang="0">
                      <a:pos x="330" y="675"/>
                    </a:cxn>
                    <a:cxn ang="0">
                      <a:pos x="330" y="670"/>
                    </a:cxn>
                    <a:cxn ang="0">
                      <a:pos x="330" y="675"/>
                    </a:cxn>
                    <a:cxn ang="0">
                      <a:pos x="338" y="675"/>
                    </a:cxn>
                    <a:cxn ang="0">
                      <a:pos x="674" y="342"/>
                    </a:cxn>
                    <a:cxn ang="0">
                      <a:pos x="674" y="336"/>
                    </a:cxn>
                    <a:cxn ang="0">
                      <a:pos x="345" y="0"/>
                    </a:cxn>
                    <a:cxn ang="0">
                      <a:pos x="336" y="0"/>
                    </a:cxn>
                    <a:cxn ang="0">
                      <a:pos x="336" y="65"/>
                    </a:cxn>
                    <a:cxn ang="0">
                      <a:pos x="339" y="65"/>
                    </a:cxn>
                    <a:cxn ang="0">
                      <a:pos x="340" y="59"/>
                    </a:cxn>
                    <a:cxn ang="0">
                      <a:pos x="340" y="59"/>
                    </a:cxn>
                    <a:cxn ang="0">
                      <a:pos x="340" y="65"/>
                    </a:cxn>
                    <a:cxn ang="0">
                      <a:pos x="592" y="336"/>
                    </a:cxn>
                    <a:cxn ang="0">
                      <a:pos x="337" y="610"/>
                    </a:cxn>
                    <a:cxn ang="0">
                      <a:pos x="332" y="610"/>
                    </a:cxn>
                    <a:cxn ang="0">
                      <a:pos x="85" y="339"/>
                    </a:cxn>
                    <a:cxn ang="0">
                      <a:pos x="85" y="334"/>
                    </a:cxn>
                    <a:cxn ang="0">
                      <a:pos x="336" y="65"/>
                    </a:cxn>
                  </a:cxnLst>
                  <a:rect l="0" t="0" r="r" b="b"/>
                  <a:pathLst>
                    <a:path w="674" h="675">
                      <a:moveTo>
                        <a:pt x="336" y="0"/>
                      </a:moveTo>
                      <a:cubicBezTo>
                        <a:pt x="151" y="0"/>
                        <a:pt x="0" y="154"/>
                        <a:pt x="0" y="338"/>
                      </a:cubicBezTo>
                      <a:cubicBezTo>
                        <a:pt x="0" y="521"/>
                        <a:pt x="148" y="669"/>
                        <a:pt x="330" y="675"/>
                      </a:cubicBezTo>
                      <a:cubicBezTo>
                        <a:pt x="330" y="670"/>
                        <a:pt x="330" y="670"/>
                        <a:pt x="330" y="670"/>
                      </a:cubicBezTo>
                      <a:cubicBezTo>
                        <a:pt x="330" y="675"/>
                        <a:pt x="330" y="675"/>
                        <a:pt x="330" y="675"/>
                      </a:cubicBezTo>
                      <a:cubicBezTo>
                        <a:pt x="333" y="675"/>
                        <a:pt x="336" y="675"/>
                        <a:pt x="338" y="675"/>
                      </a:cubicBezTo>
                      <a:cubicBezTo>
                        <a:pt x="520" y="675"/>
                        <a:pt x="674" y="534"/>
                        <a:pt x="674" y="342"/>
                      </a:cubicBezTo>
                      <a:cubicBezTo>
                        <a:pt x="674" y="340"/>
                        <a:pt x="674" y="338"/>
                        <a:pt x="674" y="336"/>
                      </a:cubicBezTo>
                      <a:cubicBezTo>
                        <a:pt x="671" y="154"/>
                        <a:pt x="533" y="7"/>
                        <a:pt x="345" y="0"/>
                      </a:cubicBezTo>
                      <a:cubicBezTo>
                        <a:pt x="342" y="0"/>
                        <a:pt x="338" y="0"/>
                        <a:pt x="336" y="0"/>
                      </a:cubicBezTo>
                      <a:close/>
                      <a:moveTo>
                        <a:pt x="336" y="65"/>
                      </a:moveTo>
                      <a:cubicBezTo>
                        <a:pt x="337" y="65"/>
                        <a:pt x="338" y="65"/>
                        <a:pt x="339" y="65"/>
                      </a:cubicBezTo>
                      <a:cubicBezTo>
                        <a:pt x="340" y="59"/>
                        <a:pt x="340" y="59"/>
                        <a:pt x="340" y="59"/>
                      </a:cubicBezTo>
                      <a:cubicBezTo>
                        <a:pt x="340" y="59"/>
                        <a:pt x="340" y="59"/>
                        <a:pt x="340" y="59"/>
                      </a:cubicBezTo>
                      <a:cubicBezTo>
                        <a:pt x="340" y="65"/>
                        <a:pt x="340" y="65"/>
                        <a:pt x="340" y="65"/>
                      </a:cubicBezTo>
                      <a:cubicBezTo>
                        <a:pt x="488" y="67"/>
                        <a:pt x="591" y="191"/>
                        <a:pt x="592" y="336"/>
                      </a:cubicBezTo>
                      <a:cubicBezTo>
                        <a:pt x="592" y="480"/>
                        <a:pt x="481" y="610"/>
                        <a:pt x="337" y="610"/>
                      </a:cubicBezTo>
                      <a:cubicBezTo>
                        <a:pt x="336" y="610"/>
                        <a:pt x="334" y="610"/>
                        <a:pt x="332" y="610"/>
                      </a:cubicBezTo>
                      <a:cubicBezTo>
                        <a:pt x="186" y="607"/>
                        <a:pt x="85" y="481"/>
                        <a:pt x="85" y="339"/>
                      </a:cubicBezTo>
                      <a:cubicBezTo>
                        <a:pt x="85" y="338"/>
                        <a:pt x="85" y="336"/>
                        <a:pt x="85" y="334"/>
                      </a:cubicBezTo>
                      <a:cubicBezTo>
                        <a:pt x="88" y="191"/>
                        <a:pt x="186" y="65"/>
                        <a:pt x="336" y="65"/>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3" name="Freeform 32"/>
                <p:cNvSpPr>
                  <a:spLocks noChangeAspect="1"/>
                </p:cNvSpPr>
                <p:nvPr userDrawn="1"/>
              </p:nvSpPr>
              <p:spPr bwMode="black">
                <a:xfrm>
                  <a:off x="5282" y="1076"/>
                  <a:ext cx="11" cy="58"/>
                </a:xfrm>
                <a:custGeom>
                  <a:avLst/>
                  <a:gdLst/>
                  <a:ahLst/>
                  <a:cxnLst>
                    <a:cxn ang="0">
                      <a:pos x="112" y="33"/>
                    </a:cxn>
                    <a:cxn ang="0">
                      <a:pos x="122" y="8"/>
                    </a:cxn>
                    <a:cxn ang="0">
                      <a:pos x="126" y="0"/>
                    </a:cxn>
                    <a:cxn ang="0">
                      <a:pos x="10" y="0"/>
                    </a:cxn>
                    <a:cxn ang="0">
                      <a:pos x="0" y="0"/>
                    </a:cxn>
                    <a:cxn ang="0">
                      <a:pos x="5" y="9"/>
                    </a:cxn>
                    <a:cxn ang="0">
                      <a:pos x="19" y="37"/>
                    </a:cxn>
                    <a:cxn ang="0">
                      <a:pos x="24" y="69"/>
                    </a:cxn>
                    <a:cxn ang="0">
                      <a:pos x="24" y="598"/>
                    </a:cxn>
                    <a:cxn ang="0">
                      <a:pos x="19" y="630"/>
                    </a:cxn>
                    <a:cxn ang="0">
                      <a:pos x="9" y="651"/>
                    </a:cxn>
                    <a:cxn ang="0">
                      <a:pos x="3" y="659"/>
                    </a:cxn>
                    <a:cxn ang="0">
                      <a:pos x="115" y="659"/>
                    </a:cxn>
                    <a:cxn ang="0">
                      <a:pos x="125" y="659"/>
                    </a:cxn>
                    <a:cxn ang="0">
                      <a:pos x="120" y="651"/>
                    </a:cxn>
                    <a:cxn ang="0">
                      <a:pos x="109" y="628"/>
                    </a:cxn>
                    <a:cxn ang="0">
                      <a:pos x="106" y="545"/>
                    </a:cxn>
                    <a:cxn ang="0">
                      <a:pos x="106" y="68"/>
                    </a:cxn>
                    <a:cxn ang="0">
                      <a:pos x="112" y="33"/>
                    </a:cxn>
                  </a:cxnLst>
                  <a:rect l="0" t="0" r="r" b="b"/>
                  <a:pathLst>
                    <a:path w="126" h="659">
                      <a:moveTo>
                        <a:pt x="112" y="33"/>
                      </a:moveTo>
                      <a:cubicBezTo>
                        <a:pt x="116" y="23"/>
                        <a:pt x="118" y="17"/>
                        <a:pt x="122" y="8"/>
                      </a:cubicBezTo>
                      <a:cubicBezTo>
                        <a:pt x="126" y="0"/>
                        <a:pt x="126" y="0"/>
                        <a:pt x="126" y="0"/>
                      </a:cubicBezTo>
                      <a:cubicBezTo>
                        <a:pt x="10" y="0"/>
                        <a:pt x="10" y="0"/>
                        <a:pt x="10" y="0"/>
                      </a:cubicBezTo>
                      <a:cubicBezTo>
                        <a:pt x="0" y="0"/>
                        <a:pt x="0" y="0"/>
                        <a:pt x="0" y="0"/>
                      </a:cubicBezTo>
                      <a:cubicBezTo>
                        <a:pt x="5" y="9"/>
                        <a:pt x="5" y="9"/>
                        <a:pt x="5" y="9"/>
                      </a:cubicBezTo>
                      <a:cubicBezTo>
                        <a:pt x="12" y="19"/>
                        <a:pt x="15" y="26"/>
                        <a:pt x="19" y="37"/>
                      </a:cubicBezTo>
                      <a:cubicBezTo>
                        <a:pt x="23" y="50"/>
                        <a:pt x="24" y="57"/>
                        <a:pt x="24" y="69"/>
                      </a:cubicBezTo>
                      <a:cubicBezTo>
                        <a:pt x="24" y="598"/>
                        <a:pt x="24" y="598"/>
                        <a:pt x="24" y="598"/>
                      </a:cubicBezTo>
                      <a:cubicBezTo>
                        <a:pt x="24" y="611"/>
                        <a:pt x="24"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5" y="642"/>
                        <a:pt x="110" y="637"/>
                        <a:pt x="109" y="628"/>
                      </a:cubicBezTo>
                      <a:cubicBezTo>
                        <a:pt x="106" y="608"/>
                        <a:pt x="106" y="578"/>
                        <a:pt x="106" y="545"/>
                      </a:cubicBezTo>
                      <a:cubicBezTo>
                        <a:pt x="106" y="68"/>
                        <a:pt x="106" y="68"/>
                        <a:pt x="106" y="68"/>
                      </a:cubicBezTo>
                      <a:cubicBezTo>
                        <a:pt x="106" y="58"/>
                        <a:pt x="106" y="53"/>
                        <a:pt x="112" y="33"/>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4" name="Freeform 33"/>
                <p:cNvSpPr>
                  <a:spLocks noChangeAspect="1"/>
                </p:cNvSpPr>
                <p:nvPr userDrawn="1"/>
              </p:nvSpPr>
              <p:spPr bwMode="black">
                <a:xfrm>
                  <a:off x="5461" y="1175"/>
                  <a:ext cx="47" cy="59"/>
                </a:xfrm>
                <a:custGeom>
                  <a:avLst/>
                  <a:gdLst/>
                  <a:ahLst/>
                  <a:cxnLst>
                    <a:cxn ang="0">
                      <a:pos x="423" y="0"/>
                    </a:cxn>
                    <a:cxn ang="0">
                      <a:pos x="424" y="6"/>
                    </a:cxn>
                    <a:cxn ang="0">
                      <a:pos x="424" y="14"/>
                    </a:cxn>
                    <a:cxn ang="0">
                      <a:pos x="424" y="21"/>
                    </a:cxn>
                    <a:cxn ang="0">
                      <a:pos x="415" y="39"/>
                    </a:cxn>
                    <a:cxn ang="0">
                      <a:pos x="272" y="265"/>
                    </a:cxn>
                    <a:cxn ang="0">
                      <a:pos x="141" y="53"/>
                    </a:cxn>
                    <a:cxn ang="0">
                      <a:pos x="127" y="27"/>
                    </a:cxn>
                    <a:cxn ang="0">
                      <a:pos x="125" y="13"/>
                    </a:cxn>
                    <a:cxn ang="0">
                      <a:pos x="126" y="7"/>
                    </a:cxn>
                    <a:cxn ang="0">
                      <a:pos x="127" y="1"/>
                    </a:cxn>
                    <a:cxn ang="0">
                      <a:pos x="16" y="1"/>
                    </a:cxn>
                    <a:cxn ang="0">
                      <a:pos x="0" y="1"/>
                    </a:cxn>
                    <a:cxn ang="0">
                      <a:pos x="13" y="11"/>
                    </a:cxn>
                    <a:cxn ang="0">
                      <a:pos x="31" y="29"/>
                    </a:cxn>
                    <a:cxn ang="0">
                      <a:pos x="47" y="53"/>
                    </a:cxn>
                    <a:cxn ang="0">
                      <a:pos x="224" y="330"/>
                    </a:cxn>
                    <a:cxn ang="0">
                      <a:pos x="223" y="619"/>
                    </a:cxn>
                    <a:cxn ang="0">
                      <a:pos x="223" y="628"/>
                    </a:cxn>
                    <a:cxn ang="0">
                      <a:pos x="222" y="634"/>
                    </a:cxn>
                    <a:cxn ang="0">
                      <a:pos x="216" y="654"/>
                    </a:cxn>
                    <a:cxn ang="0">
                      <a:pos x="213" y="662"/>
                    </a:cxn>
                    <a:cxn ang="0">
                      <a:pos x="306" y="662"/>
                    </a:cxn>
                    <a:cxn ang="0">
                      <a:pos x="314" y="662"/>
                    </a:cxn>
                    <a:cxn ang="0">
                      <a:pos x="311" y="654"/>
                    </a:cxn>
                    <a:cxn ang="0">
                      <a:pos x="306" y="635"/>
                    </a:cxn>
                    <a:cxn ang="0">
                      <a:pos x="303" y="615"/>
                    </a:cxn>
                    <a:cxn ang="0">
                      <a:pos x="303" y="327"/>
                    </a:cxn>
                    <a:cxn ang="0">
                      <a:pos x="482" y="62"/>
                    </a:cxn>
                    <a:cxn ang="0">
                      <a:pos x="501" y="33"/>
                    </a:cxn>
                    <a:cxn ang="0">
                      <a:pos x="496" y="30"/>
                    </a:cxn>
                    <a:cxn ang="0">
                      <a:pos x="496" y="30"/>
                    </a:cxn>
                    <a:cxn ang="0">
                      <a:pos x="501" y="33"/>
                    </a:cxn>
                    <a:cxn ang="0">
                      <a:pos x="522" y="10"/>
                    </a:cxn>
                    <a:cxn ang="0">
                      <a:pos x="533" y="0"/>
                    </a:cxn>
                    <a:cxn ang="0">
                      <a:pos x="429" y="0"/>
                    </a:cxn>
                    <a:cxn ang="0">
                      <a:pos x="423" y="0"/>
                    </a:cxn>
                  </a:cxnLst>
                  <a:rect l="0" t="0" r="r" b="b"/>
                  <a:pathLst>
                    <a:path w="533" h="662">
                      <a:moveTo>
                        <a:pt x="423" y="0"/>
                      </a:moveTo>
                      <a:cubicBezTo>
                        <a:pt x="424" y="6"/>
                        <a:pt x="424" y="6"/>
                        <a:pt x="424" y="6"/>
                      </a:cubicBezTo>
                      <a:cubicBezTo>
                        <a:pt x="424" y="9"/>
                        <a:pt x="424" y="11"/>
                        <a:pt x="424" y="14"/>
                      </a:cubicBezTo>
                      <a:cubicBezTo>
                        <a:pt x="424" y="16"/>
                        <a:pt x="424" y="18"/>
                        <a:pt x="424" y="21"/>
                      </a:cubicBezTo>
                      <a:cubicBezTo>
                        <a:pt x="422" y="27"/>
                        <a:pt x="419" y="32"/>
                        <a:pt x="415" y="39"/>
                      </a:cubicBezTo>
                      <a:cubicBezTo>
                        <a:pt x="272" y="265"/>
                        <a:pt x="272" y="265"/>
                        <a:pt x="272" y="265"/>
                      </a:cubicBezTo>
                      <a:cubicBezTo>
                        <a:pt x="141" y="53"/>
                        <a:pt x="141" y="53"/>
                        <a:pt x="141" y="53"/>
                      </a:cubicBezTo>
                      <a:cubicBezTo>
                        <a:pt x="135" y="43"/>
                        <a:pt x="131" y="38"/>
                        <a:pt x="127" y="27"/>
                      </a:cubicBezTo>
                      <a:cubicBezTo>
                        <a:pt x="126" y="22"/>
                        <a:pt x="125" y="18"/>
                        <a:pt x="125" y="13"/>
                      </a:cubicBezTo>
                      <a:cubicBezTo>
                        <a:pt x="125" y="11"/>
                        <a:pt x="126" y="9"/>
                        <a:pt x="126" y="7"/>
                      </a:cubicBezTo>
                      <a:cubicBezTo>
                        <a:pt x="127" y="1"/>
                        <a:pt x="127" y="1"/>
                        <a:pt x="127" y="1"/>
                      </a:cubicBezTo>
                      <a:cubicBezTo>
                        <a:pt x="16" y="1"/>
                        <a:pt x="16" y="1"/>
                        <a:pt x="16" y="1"/>
                      </a:cubicBezTo>
                      <a:cubicBezTo>
                        <a:pt x="0" y="1"/>
                        <a:pt x="0" y="1"/>
                        <a:pt x="0" y="1"/>
                      </a:cubicBezTo>
                      <a:cubicBezTo>
                        <a:pt x="13" y="11"/>
                        <a:pt x="13" y="11"/>
                        <a:pt x="13" y="11"/>
                      </a:cubicBezTo>
                      <a:cubicBezTo>
                        <a:pt x="21" y="17"/>
                        <a:pt x="25" y="22"/>
                        <a:pt x="31" y="29"/>
                      </a:cubicBezTo>
                      <a:cubicBezTo>
                        <a:pt x="38" y="38"/>
                        <a:pt x="41" y="43"/>
                        <a:pt x="47" y="53"/>
                      </a:cubicBezTo>
                      <a:cubicBezTo>
                        <a:pt x="224" y="330"/>
                        <a:pt x="224" y="330"/>
                        <a:pt x="224" y="330"/>
                      </a:cubicBezTo>
                      <a:cubicBezTo>
                        <a:pt x="223" y="619"/>
                        <a:pt x="223" y="619"/>
                        <a:pt x="223" y="619"/>
                      </a:cubicBezTo>
                      <a:cubicBezTo>
                        <a:pt x="223" y="622"/>
                        <a:pt x="223" y="625"/>
                        <a:pt x="223" y="628"/>
                      </a:cubicBezTo>
                      <a:cubicBezTo>
                        <a:pt x="223" y="630"/>
                        <a:pt x="223" y="632"/>
                        <a:pt x="222" y="634"/>
                      </a:cubicBezTo>
                      <a:cubicBezTo>
                        <a:pt x="221" y="642"/>
                        <a:pt x="219" y="646"/>
                        <a:pt x="216" y="654"/>
                      </a:cubicBezTo>
                      <a:cubicBezTo>
                        <a:pt x="213" y="662"/>
                        <a:pt x="213" y="662"/>
                        <a:pt x="213" y="662"/>
                      </a:cubicBezTo>
                      <a:cubicBezTo>
                        <a:pt x="306" y="662"/>
                        <a:pt x="306" y="662"/>
                        <a:pt x="306" y="662"/>
                      </a:cubicBezTo>
                      <a:cubicBezTo>
                        <a:pt x="314" y="662"/>
                        <a:pt x="314" y="662"/>
                        <a:pt x="314" y="662"/>
                      </a:cubicBezTo>
                      <a:cubicBezTo>
                        <a:pt x="311" y="654"/>
                        <a:pt x="311" y="654"/>
                        <a:pt x="311" y="654"/>
                      </a:cubicBezTo>
                      <a:cubicBezTo>
                        <a:pt x="308" y="647"/>
                        <a:pt x="308" y="642"/>
                        <a:pt x="306" y="635"/>
                      </a:cubicBezTo>
                      <a:cubicBezTo>
                        <a:pt x="304" y="627"/>
                        <a:pt x="303" y="623"/>
                        <a:pt x="303" y="615"/>
                      </a:cubicBezTo>
                      <a:cubicBezTo>
                        <a:pt x="303" y="327"/>
                        <a:pt x="303" y="327"/>
                        <a:pt x="303" y="327"/>
                      </a:cubicBezTo>
                      <a:cubicBezTo>
                        <a:pt x="482" y="62"/>
                        <a:pt x="482" y="62"/>
                        <a:pt x="482" y="62"/>
                      </a:cubicBezTo>
                      <a:cubicBezTo>
                        <a:pt x="489" y="50"/>
                        <a:pt x="493" y="44"/>
                        <a:pt x="501" y="33"/>
                      </a:cubicBezTo>
                      <a:cubicBezTo>
                        <a:pt x="496" y="30"/>
                        <a:pt x="496" y="30"/>
                        <a:pt x="496" y="30"/>
                      </a:cubicBezTo>
                      <a:cubicBezTo>
                        <a:pt x="496" y="30"/>
                        <a:pt x="496" y="30"/>
                        <a:pt x="496" y="30"/>
                      </a:cubicBezTo>
                      <a:cubicBezTo>
                        <a:pt x="501" y="33"/>
                        <a:pt x="501" y="33"/>
                        <a:pt x="501" y="33"/>
                      </a:cubicBezTo>
                      <a:cubicBezTo>
                        <a:pt x="508" y="24"/>
                        <a:pt x="512" y="18"/>
                        <a:pt x="522" y="10"/>
                      </a:cubicBezTo>
                      <a:cubicBezTo>
                        <a:pt x="533" y="0"/>
                        <a:pt x="533" y="0"/>
                        <a:pt x="533" y="0"/>
                      </a:cubicBezTo>
                      <a:cubicBezTo>
                        <a:pt x="429" y="0"/>
                        <a:pt x="429" y="0"/>
                        <a:pt x="429" y="0"/>
                      </a:cubicBezTo>
                      <a:lnTo>
                        <a:pt x="42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5" name="Freeform 34"/>
                <p:cNvSpPr>
                  <a:spLocks noChangeAspect="1"/>
                </p:cNvSpPr>
                <p:nvPr userDrawn="1"/>
              </p:nvSpPr>
              <p:spPr bwMode="black">
                <a:xfrm>
                  <a:off x="5492" y="1076"/>
                  <a:ext cx="30" cy="58"/>
                </a:xfrm>
                <a:custGeom>
                  <a:avLst/>
                  <a:gdLst/>
                  <a:ahLst/>
                  <a:cxnLst>
                    <a:cxn ang="0">
                      <a:pos x="102" y="261"/>
                    </a:cxn>
                    <a:cxn ang="0">
                      <a:pos x="102" y="59"/>
                    </a:cxn>
                    <a:cxn ang="0">
                      <a:pos x="273" y="59"/>
                    </a:cxn>
                    <a:cxn ang="0">
                      <a:pos x="288" y="59"/>
                    </a:cxn>
                    <a:cxn ang="0">
                      <a:pos x="313" y="62"/>
                    </a:cxn>
                    <a:cxn ang="0">
                      <a:pos x="335" y="76"/>
                    </a:cxn>
                    <a:cxn ang="0">
                      <a:pos x="344" y="83"/>
                    </a:cxn>
                    <a:cxn ang="0">
                      <a:pos x="344" y="6"/>
                    </a:cxn>
                    <a:cxn ang="0">
                      <a:pos x="344" y="0"/>
                    </a:cxn>
                    <a:cxn ang="0">
                      <a:pos x="0" y="0"/>
                    </a:cxn>
                    <a:cxn ang="0">
                      <a:pos x="6" y="9"/>
                    </a:cxn>
                    <a:cxn ang="0">
                      <a:pos x="16" y="27"/>
                    </a:cxn>
                    <a:cxn ang="0">
                      <a:pos x="21" y="52"/>
                    </a:cxn>
                    <a:cxn ang="0">
                      <a:pos x="21" y="596"/>
                    </a:cxn>
                    <a:cxn ang="0">
                      <a:pos x="21" y="616"/>
                    </a:cxn>
                    <a:cxn ang="0">
                      <a:pos x="20" y="629"/>
                    </a:cxn>
                    <a:cxn ang="0">
                      <a:pos x="10" y="653"/>
                    </a:cxn>
                    <a:cxn ang="0">
                      <a:pos x="5" y="661"/>
                    </a:cxn>
                    <a:cxn ang="0">
                      <a:pos x="110" y="661"/>
                    </a:cxn>
                    <a:cxn ang="0">
                      <a:pos x="117" y="661"/>
                    </a:cxn>
                    <a:cxn ang="0">
                      <a:pos x="115" y="654"/>
                    </a:cxn>
                    <a:cxn ang="0">
                      <a:pos x="109" y="636"/>
                    </a:cxn>
                    <a:cxn ang="0">
                      <a:pos x="104" y="552"/>
                    </a:cxn>
                    <a:cxn ang="0">
                      <a:pos x="104" y="320"/>
                    </a:cxn>
                    <a:cxn ang="0">
                      <a:pos x="273" y="320"/>
                    </a:cxn>
                    <a:cxn ang="0">
                      <a:pos x="297" y="320"/>
                    </a:cxn>
                    <a:cxn ang="0">
                      <a:pos x="310" y="320"/>
                    </a:cxn>
                    <a:cxn ang="0">
                      <a:pos x="310" y="315"/>
                    </a:cxn>
                    <a:cxn ang="0">
                      <a:pos x="310" y="320"/>
                    </a:cxn>
                    <a:cxn ang="0">
                      <a:pos x="338" y="325"/>
                    </a:cxn>
                    <a:cxn ang="0">
                      <a:pos x="345" y="327"/>
                    </a:cxn>
                    <a:cxn ang="0">
                      <a:pos x="345" y="267"/>
                    </a:cxn>
                    <a:cxn ang="0">
                      <a:pos x="345" y="261"/>
                    </a:cxn>
                    <a:cxn ang="0">
                      <a:pos x="102" y="261"/>
                    </a:cxn>
                  </a:cxnLst>
                  <a:rect l="0" t="0" r="r" b="b"/>
                  <a:pathLst>
                    <a:path w="345" h="661">
                      <a:moveTo>
                        <a:pt x="102" y="261"/>
                      </a:moveTo>
                      <a:cubicBezTo>
                        <a:pt x="102" y="59"/>
                        <a:pt x="102" y="59"/>
                        <a:pt x="102" y="59"/>
                      </a:cubicBezTo>
                      <a:cubicBezTo>
                        <a:pt x="273" y="59"/>
                        <a:pt x="273" y="59"/>
                        <a:pt x="273" y="59"/>
                      </a:cubicBezTo>
                      <a:cubicBezTo>
                        <a:pt x="278" y="59"/>
                        <a:pt x="283" y="59"/>
                        <a:pt x="288" y="59"/>
                      </a:cubicBezTo>
                      <a:cubicBezTo>
                        <a:pt x="297" y="59"/>
                        <a:pt x="305" y="60"/>
                        <a:pt x="313" y="62"/>
                      </a:cubicBezTo>
                      <a:cubicBezTo>
                        <a:pt x="322" y="65"/>
                        <a:pt x="326" y="68"/>
                        <a:pt x="335" y="76"/>
                      </a:cubicBezTo>
                      <a:cubicBezTo>
                        <a:pt x="344" y="83"/>
                        <a:pt x="344" y="83"/>
                        <a:pt x="344" y="83"/>
                      </a:cubicBezTo>
                      <a:cubicBezTo>
                        <a:pt x="344" y="6"/>
                        <a:pt x="344" y="6"/>
                        <a:pt x="344" y="6"/>
                      </a:cubicBezTo>
                      <a:cubicBezTo>
                        <a:pt x="344" y="0"/>
                        <a:pt x="344" y="0"/>
                        <a:pt x="344" y="0"/>
                      </a:cubicBezTo>
                      <a:cubicBezTo>
                        <a:pt x="0" y="0"/>
                        <a:pt x="0" y="0"/>
                        <a:pt x="0" y="0"/>
                      </a:cubicBezTo>
                      <a:cubicBezTo>
                        <a:pt x="6" y="9"/>
                        <a:pt x="6" y="9"/>
                        <a:pt x="6" y="9"/>
                      </a:cubicBezTo>
                      <a:cubicBezTo>
                        <a:pt x="10" y="15"/>
                        <a:pt x="14" y="20"/>
                        <a:pt x="16" y="27"/>
                      </a:cubicBezTo>
                      <a:cubicBezTo>
                        <a:pt x="19" y="36"/>
                        <a:pt x="21" y="42"/>
                        <a:pt x="21" y="52"/>
                      </a:cubicBezTo>
                      <a:cubicBezTo>
                        <a:pt x="21" y="596"/>
                        <a:pt x="21" y="596"/>
                        <a:pt x="21" y="596"/>
                      </a:cubicBezTo>
                      <a:cubicBezTo>
                        <a:pt x="21" y="604"/>
                        <a:pt x="21" y="610"/>
                        <a:pt x="21" y="616"/>
                      </a:cubicBezTo>
                      <a:cubicBezTo>
                        <a:pt x="21" y="620"/>
                        <a:pt x="21" y="624"/>
                        <a:pt x="20" y="629"/>
                      </a:cubicBezTo>
                      <a:cubicBezTo>
                        <a:pt x="18" y="638"/>
                        <a:pt x="15" y="644"/>
                        <a:pt x="10" y="653"/>
                      </a:cubicBezTo>
                      <a:cubicBezTo>
                        <a:pt x="5" y="661"/>
                        <a:pt x="5" y="661"/>
                        <a:pt x="5" y="661"/>
                      </a:cubicBezTo>
                      <a:cubicBezTo>
                        <a:pt x="110" y="661"/>
                        <a:pt x="110" y="661"/>
                        <a:pt x="110" y="661"/>
                      </a:cubicBezTo>
                      <a:cubicBezTo>
                        <a:pt x="117" y="661"/>
                        <a:pt x="117" y="661"/>
                        <a:pt x="117" y="661"/>
                      </a:cubicBezTo>
                      <a:cubicBezTo>
                        <a:pt x="115" y="654"/>
                        <a:pt x="115" y="654"/>
                        <a:pt x="115" y="654"/>
                      </a:cubicBezTo>
                      <a:cubicBezTo>
                        <a:pt x="113" y="645"/>
                        <a:pt x="110" y="643"/>
                        <a:pt x="109" y="636"/>
                      </a:cubicBezTo>
                      <a:cubicBezTo>
                        <a:pt x="105" y="598"/>
                        <a:pt x="104" y="584"/>
                        <a:pt x="104" y="552"/>
                      </a:cubicBezTo>
                      <a:cubicBezTo>
                        <a:pt x="104" y="320"/>
                        <a:pt x="104" y="320"/>
                        <a:pt x="104" y="320"/>
                      </a:cubicBezTo>
                      <a:cubicBezTo>
                        <a:pt x="273" y="320"/>
                        <a:pt x="273" y="320"/>
                        <a:pt x="273" y="320"/>
                      </a:cubicBezTo>
                      <a:cubicBezTo>
                        <a:pt x="282" y="320"/>
                        <a:pt x="289" y="320"/>
                        <a:pt x="297" y="320"/>
                      </a:cubicBezTo>
                      <a:cubicBezTo>
                        <a:pt x="300" y="320"/>
                        <a:pt x="305" y="320"/>
                        <a:pt x="310" y="320"/>
                      </a:cubicBezTo>
                      <a:cubicBezTo>
                        <a:pt x="310" y="315"/>
                        <a:pt x="310" y="315"/>
                        <a:pt x="310" y="315"/>
                      </a:cubicBezTo>
                      <a:cubicBezTo>
                        <a:pt x="310" y="320"/>
                        <a:pt x="310" y="320"/>
                        <a:pt x="310" y="320"/>
                      </a:cubicBezTo>
                      <a:cubicBezTo>
                        <a:pt x="320" y="320"/>
                        <a:pt x="326" y="323"/>
                        <a:pt x="338" y="325"/>
                      </a:cubicBezTo>
                      <a:cubicBezTo>
                        <a:pt x="345" y="327"/>
                        <a:pt x="345" y="327"/>
                        <a:pt x="345" y="327"/>
                      </a:cubicBezTo>
                      <a:cubicBezTo>
                        <a:pt x="345" y="267"/>
                        <a:pt x="345" y="267"/>
                        <a:pt x="345" y="267"/>
                      </a:cubicBezTo>
                      <a:cubicBezTo>
                        <a:pt x="345" y="261"/>
                        <a:pt x="345" y="261"/>
                        <a:pt x="345" y="261"/>
                      </a:cubicBezTo>
                      <a:lnTo>
                        <a:pt x="102" y="261"/>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6" name="Freeform 35"/>
                <p:cNvSpPr>
                  <a:spLocks noChangeAspect="1" noEditPoints="1"/>
                </p:cNvSpPr>
                <p:nvPr userDrawn="1"/>
              </p:nvSpPr>
              <p:spPr bwMode="black">
                <a:xfrm>
                  <a:off x="5338" y="1174"/>
                  <a:ext cx="60" cy="60"/>
                </a:xfrm>
                <a:custGeom>
                  <a:avLst/>
                  <a:gdLst/>
                  <a:ahLst/>
                  <a:cxnLst>
                    <a:cxn ang="0">
                      <a:pos x="345" y="0"/>
                    </a:cxn>
                    <a:cxn ang="0">
                      <a:pos x="335" y="0"/>
                    </a:cxn>
                    <a:cxn ang="0">
                      <a:pos x="0" y="337"/>
                    </a:cxn>
                    <a:cxn ang="0">
                      <a:pos x="330" y="675"/>
                    </a:cxn>
                    <a:cxn ang="0">
                      <a:pos x="330" y="669"/>
                    </a:cxn>
                    <a:cxn ang="0">
                      <a:pos x="330" y="675"/>
                    </a:cxn>
                    <a:cxn ang="0">
                      <a:pos x="338" y="675"/>
                    </a:cxn>
                    <a:cxn ang="0">
                      <a:pos x="674" y="341"/>
                    </a:cxn>
                    <a:cxn ang="0">
                      <a:pos x="674" y="335"/>
                    </a:cxn>
                    <a:cxn ang="0">
                      <a:pos x="345" y="0"/>
                    </a:cxn>
                    <a:cxn ang="0">
                      <a:pos x="85" y="334"/>
                    </a:cxn>
                    <a:cxn ang="0">
                      <a:pos x="336" y="64"/>
                    </a:cxn>
                    <a:cxn ang="0">
                      <a:pos x="339" y="64"/>
                    </a:cxn>
                    <a:cxn ang="0">
                      <a:pos x="592" y="335"/>
                    </a:cxn>
                    <a:cxn ang="0">
                      <a:pos x="337" y="610"/>
                    </a:cxn>
                    <a:cxn ang="0">
                      <a:pos x="332" y="610"/>
                    </a:cxn>
                    <a:cxn ang="0">
                      <a:pos x="85" y="339"/>
                    </a:cxn>
                    <a:cxn ang="0">
                      <a:pos x="85" y="334"/>
                    </a:cxn>
                  </a:cxnLst>
                  <a:rect l="0" t="0" r="r" b="b"/>
                  <a:pathLst>
                    <a:path w="674" h="675">
                      <a:moveTo>
                        <a:pt x="345" y="0"/>
                      </a:moveTo>
                      <a:cubicBezTo>
                        <a:pt x="342"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5"/>
                        <a:pt x="338" y="675"/>
                      </a:cubicBezTo>
                      <a:cubicBezTo>
                        <a:pt x="520" y="674"/>
                        <a:pt x="674" y="533"/>
                        <a:pt x="674" y="341"/>
                      </a:cubicBezTo>
                      <a:cubicBezTo>
                        <a:pt x="674" y="339"/>
                        <a:pt x="674" y="337"/>
                        <a:pt x="674" y="335"/>
                      </a:cubicBezTo>
                      <a:cubicBezTo>
                        <a:pt x="670" y="154"/>
                        <a:pt x="533" y="7"/>
                        <a:pt x="345" y="0"/>
                      </a:cubicBezTo>
                      <a:close/>
                      <a:moveTo>
                        <a:pt x="85" y="334"/>
                      </a:moveTo>
                      <a:cubicBezTo>
                        <a:pt x="88" y="191"/>
                        <a:pt x="186" y="64"/>
                        <a:pt x="336" y="64"/>
                      </a:cubicBezTo>
                      <a:cubicBezTo>
                        <a:pt x="337" y="64"/>
                        <a:pt x="338" y="64"/>
                        <a:pt x="339" y="64"/>
                      </a:cubicBezTo>
                      <a:cubicBezTo>
                        <a:pt x="488" y="67"/>
                        <a:pt x="591" y="191"/>
                        <a:pt x="592" y="335"/>
                      </a:cubicBezTo>
                      <a:cubicBezTo>
                        <a:pt x="592" y="479"/>
                        <a:pt x="481" y="609"/>
                        <a:pt x="337" y="610"/>
                      </a:cubicBezTo>
                      <a:cubicBezTo>
                        <a:pt x="335" y="610"/>
                        <a:pt x="334" y="610"/>
                        <a:pt x="332" y="610"/>
                      </a:cubicBezTo>
                      <a:cubicBezTo>
                        <a:pt x="186" y="606"/>
                        <a:pt x="85" y="480"/>
                        <a:pt x="85" y="339"/>
                      </a:cubicBezTo>
                      <a:cubicBezTo>
                        <a:pt x="85" y="337"/>
                        <a:pt x="85" y="335"/>
                        <a:pt x="85" y="334"/>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7" name="Freeform 36"/>
                <p:cNvSpPr>
                  <a:spLocks noChangeAspect="1" noEditPoints="1"/>
                </p:cNvSpPr>
                <p:nvPr userDrawn="1"/>
              </p:nvSpPr>
              <p:spPr bwMode="black">
                <a:xfrm>
                  <a:off x="5213" y="976"/>
                  <a:ext cx="36" cy="59"/>
                </a:xfrm>
                <a:custGeom>
                  <a:avLst/>
                  <a:gdLst/>
                  <a:ahLst/>
                  <a:cxnLst>
                    <a:cxn ang="0">
                      <a:pos x="20" y="32"/>
                    </a:cxn>
                    <a:cxn ang="0">
                      <a:pos x="28" y="68"/>
                    </a:cxn>
                    <a:cxn ang="0">
                      <a:pos x="28" y="603"/>
                    </a:cxn>
                    <a:cxn ang="0">
                      <a:pos x="22" y="635"/>
                    </a:cxn>
                    <a:cxn ang="0">
                      <a:pos x="13" y="652"/>
                    </a:cxn>
                    <a:cxn ang="0">
                      <a:pos x="6" y="661"/>
                    </a:cxn>
                    <a:cxn ang="0">
                      <a:pos x="191" y="661"/>
                    </a:cxn>
                    <a:cxn ang="0">
                      <a:pos x="192" y="661"/>
                    </a:cxn>
                    <a:cxn ang="0">
                      <a:pos x="411" y="470"/>
                    </a:cxn>
                    <a:cxn ang="0">
                      <a:pos x="295" y="302"/>
                    </a:cxn>
                    <a:cxn ang="0">
                      <a:pos x="280" y="297"/>
                    </a:cxn>
                    <a:cxn ang="0">
                      <a:pos x="294" y="288"/>
                    </a:cxn>
                    <a:cxn ang="0">
                      <a:pos x="367" y="167"/>
                    </a:cxn>
                    <a:cxn ang="0">
                      <a:pos x="367" y="161"/>
                    </a:cxn>
                    <a:cxn ang="0">
                      <a:pos x="208" y="0"/>
                    </a:cxn>
                    <a:cxn ang="0">
                      <a:pos x="0" y="0"/>
                    </a:cxn>
                    <a:cxn ang="0">
                      <a:pos x="7" y="9"/>
                    </a:cxn>
                    <a:cxn ang="0">
                      <a:pos x="20" y="32"/>
                    </a:cxn>
                    <a:cxn ang="0">
                      <a:pos x="159" y="277"/>
                    </a:cxn>
                    <a:cxn ang="0">
                      <a:pos x="108" y="277"/>
                    </a:cxn>
                    <a:cxn ang="0">
                      <a:pos x="108" y="55"/>
                    </a:cxn>
                    <a:cxn ang="0">
                      <a:pos x="166" y="55"/>
                    </a:cxn>
                    <a:cxn ang="0">
                      <a:pos x="289" y="162"/>
                    </a:cxn>
                    <a:cxn ang="0">
                      <a:pos x="289" y="167"/>
                    </a:cxn>
                    <a:cxn ang="0">
                      <a:pos x="159" y="277"/>
                    </a:cxn>
                    <a:cxn ang="0">
                      <a:pos x="156" y="611"/>
                    </a:cxn>
                    <a:cxn ang="0">
                      <a:pos x="108" y="603"/>
                    </a:cxn>
                    <a:cxn ang="0">
                      <a:pos x="112" y="330"/>
                    </a:cxn>
                    <a:cxn ang="0">
                      <a:pos x="163" y="330"/>
                    </a:cxn>
                    <a:cxn ang="0">
                      <a:pos x="330" y="469"/>
                    </a:cxn>
                    <a:cxn ang="0">
                      <a:pos x="330" y="473"/>
                    </a:cxn>
                    <a:cxn ang="0">
                      <a:pos x="169" y="611"/>
                    </a:cxn>
                    <a:cxn ang="0">
                      <a:pos x="156" y="611"/>
                    </a:cxn>
                  </a:cxnLst>
                  <a:rect l="0" t="0" r="r" b="b"/>
                  <a:pathLst>
                    <a:path w="411" h="661">
                      <a:moveTo>
                        <a:pt x="20" y="32"/>
                      </a:moveTo>
                      <a:cubicBezTo>
                        <a:pt x="26" y="46"/>
                        <a:pt x="28" y="54"/>
                        <a:pt x="28" y="68"/>
                      </a:cubicBezTo>
                      <a:cubicBezTo>
                        <a:pt x="28" y="603"/>
                        <a:pt x="28" y="603"/>
                        <a:pt x="28" y="603"/>
                      </a:cubicBezTo>
                      <a:cubicBezTo>
                        <a:pt x="28" y="616"/>
                        <a:pt x="27" y="623"/>
                        <a:pt x="22" y="635"/>
                      </a:cubicBezTo>
                      <a:cubicBezTo>
                        <a:pt x="19" y="642"/>
                        <a:pt x="18" y="645"/>
                        <a:pt x="13" y="652"/>
                      </a:cubicBezTo>
                      <a:cubicBezTo>
                        <a:pt x="6" y="661"/>
                        <a:pt x="6" y="661"/>
                        <a:pt x="6" y="661"/>
                      </a:cubicBezTo>
                      <a:cubicBezTo>
                        <a:pt x="191" y="661"/>
                        <a:pt x="191" y="661"/>
                        <a:pt x="191" y="661"/>
                      </a:cubicBezTo>
                      <a:cubicBezTo>
                        <a:pt x="191" y="661"/>
                        <a:pt x="191" y="661"/>
                        <a:pt x="192" y="661"/>
                      </a:cubicBezTo>
                      <a:cubicBezTo>
                        <a:pt x="325" y="661"/>
                        <a:pt x="410" y="588"/>
                        <a:pt x="411" y="470"/>
                      </a:cubicBezTo>
                      <a:cubicBezTo>
                        <a:pt x="411" y="383"/>
                        <a:pt x="369" y="327"/>
                        <a:pt x="295" y="302"/>
                      </a:cubicBezTo>
                      <a:cubicBezTo>
                        <a:pt x="280" y="297"/>
                        <a:pt x="280" y="297"/>
                        <a:pt x="280" y="297"/>
                      </a:cubicBezTo>
                      <a:cubicBezTo>
                        <a:pt x="294" y="288"/>
                        <a:pt x="294" y="288"/>
                        <a:pt x="294" y="288"/>
                      </a:cubicBezTo>
                      <a:cubicBezTo>
                        <a:pt x="340" y="261"/>
                        <a:pt x="368" y="227"/>
                        <a:pt x="367" y="167"/>
                      </a:cubicBezTo>
                      <a:cubicBezTo>
                        <a:pt x="367" y="165"/>
                        <a:pt x="367" y="163"/>
                        <a:pt x="367" y="161"/>
                      </a:cubicBezTo>
                      <a:cubicBezTo>
                        <a:pt x="363" y="74"/>
                        <a:pt x="296" y="0"/>
                        <a:pt x="208" y="0"/>
                      </a:cubicBezTo>
                      <a:cubicBezTo>
                        <a:pt x="0" y="0"/>
                        <a:pt x="0" y="0"/>
                        <a:pt x="0" y="0"/>
                      </a:cubicBezTo>
                      <a:cubicBezTo>
                        <a:pt x="7" y="9"/>
                        <a:pt x="7" y="9"/>
                        <a:pt x="7" y="9"/>
                      </a:cubicBezTo>
                      <a:cubicBezTo>
                        <a:pt x="13" y="17"/>
                        <a:pt x="16" y="23"/>
                        <a:pt x="20" y="32"/>
                      </a:cubicBezTo>
                      <a:close/>
                      <a:moveTo>
                        <a:pt x="159" y="277"/>
                      </a:moveTo>
                      <a:cubicBezTo>
                        <a:pt x="108" y="277"/>
                        <a:pt x="108" y="277"/>
                        <a:pt x="108" y="277"/>
                      </a:cubicBezTo>
                      <a:cubicBezTo>
                        <a:pt x="108" y="55"/>
                        <a:pt x="108" y="55"/>
                        <a:pt x="108" y="55"/>
                      </a:cubicBezTo>
                      <a:cubicBezTo>
                        <a:pt x="166" y="55"/>
                        <a:pt x="166" y="55"/>
                        <a:pt x="166" y="55"/>
                      </a:cubicBezTo>
                      <a:cubicBezTo>
                        <a:pt x="245" y="55"/>
                        <a:pt x="285" y="99"/>
                        <a:pt x="289" y="162"/>
                      </a:cubicBezTo>
                      <a:cubicBezTo>
                        <a:pt x="289" y="163"/>
                        <a:pt x="289" y="166"/>
                        <a:pt x="289" y="167"/>
                      </a:cubicBezTo>
                      <a:cubicBezTo>
                        <a:pt x="289" y="232"/>
                        <a:pt x="249" y="277"/>
                        <a:pt x="159" y="277"/>
                      </a:cubicBezTo>
                      <a:close/>
                      <a:moveTo>
                        <a:pt x="156" y="611"/>
                      </a:moveTo>
                      <a:cubicBezTo>
                        <a:pt x="139" y="611"/>
                        <a:pt x="126" y="608"/>
                        <a:pt x="108" y="603"/>
                      </a:cubicBezTo>
                      <a:cubicBezTo>
                        <a:pt x="112" y="330"/>
                        <a:pt x="112" y="330"/>
                        <a:pt x="112" y="330"/>
                      </a:cubicBezTo>
                      <a:cubicBezTo>
                        <a:pt x="129" y="330"/>
                        <a:pt x="141" y="330"/>
                        <a:pt x="163" y="330"/>
                      </a:cubicBezTo>
                      <a:cubicBezTo>
                        <a:pt x="248" y="334"/>
                        <a:pt x="327" y="362"/>
                        <a:pt x="330" y="469"/>
                      </a:cubicBezTo>
                      <a:cubicBezTo>
                        <a:pt x="330" y="470"/>
                        <a:pt x="330" y="472"/>
                        <a:pt x="330" y="473"/>
                      </a:cubicBezTo>
                      <a:cubicBezTo>
                        <a:pt x="330" y="560"/>
                        <a:pt x="252" y="605"/>
                        <a:pt x="169" y="611"/>
                      </a:cubicBezTo>
                      <a:cubicBezTo>
                        <a:pt x="164" y="611"/>
                        <a:pt x="160" y="611"/>
                        <a:pt x="156" y="61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8" name="Freeform 37"/>
                <p:cNvSpPr>
                  <a:spLocks noChangeAspect="1"/>
                </p:cNvSpPr>
                <p:nvPr userDrawn="1"/>
              </p:nvSpPr>
              <p:spPr bwMode="black">
                <a:xfrm>
                  <a:off x="5406" y="1174"/>
                  <a:ext cx="54" cy="61"/>
                </a:xfrm>
                <a:custGeom>
                  <a:avLst/>
                  <a:gdLst/>
                  <a:ahLst/>
                  <a:cxnLst>
                    <a:cxn ang="0">
                      <a:pos x="484" y="336"/>
                    </a:cxn>
                    <a:cxn ang="0">
                      <a:pos x="493" y="345"/>
                    </a:cxn>
                    <a:cxn ang="0">
                      <a:pos x="512" y="374"/>
                    </a:cxn>
                    <a:cxn ang="0">
                      <a:pos x="518" y="426"/>
                    </a:cxn>
                    <a:cxn ang="0">
                      <a:pos x="518" y="449"/>
                    </a:cxn>
                    <a:cxn ang="0">
                      <a:pos x="518" y="574"/>
                    </a:cxn>
                    <a:cxn ang="0">
                      <a:pos x="377" y="609"/>
                    </a:cxn>
                    <a:cxn ang="0">
                      <a:pos x="362" y="609"/>
                    </a:cxn>
                    <a:cxn ang="0">
                      <a:pos x="82" y="340"/>
                    </a:cxn>
                    <a:cxn ang="0">
                      <a:pos x="82" y="333"/>
                    </a:cxn>
                    <a:cxn ang="0">
                      <a:pos x="346" y="63"/>
                    </a:cxn>
                    <a:cxn ang="0">
                      <a:pos x="525" y="105"/>
                    </a:cxn>
                    <a:cxn ang="0">
                      <a:pos x="533" y="111"/>
                    </a:cxn>
                    <a:cxn ang="0">
                      <a:pos x="533" y="34"/>
                    </a:cxn>
                    <a:cxn ang="0">
                      <a:pos x="359" y="1"/>
                    </a:cxn>
                    <a:cxn ang="0">
                      <a:pos x="355" y="1"/>
                    </a:cxn>
                    <a:cxn ang="0">
                      <a:pos x="0" y="341"/>
                    </a:cxn>
                    <a:cxn ang="0">
                      <a:pos x="0" y="346"/>
                    </a:cxn>
                    <a:cxn ang="0">
                      <a:pos x="357" y="678"/>
                    </a:cxn>
                    <a:cxn ang="0">
                      <a:pos x="375" y="678"/>
                    </a:cxn>
                    <a:cxn ang="0">
                      <a:pos x="594" y="612"/>
                    </a:cxn>
                    <a:cxn ang="0">
                      <a:pos x="596" y="391"/>
                    </a:cxn>
                    <a:cxn ang="0">
                      <a:pos x="595" y="381"/>
                    </a:cxn>
                    <a:cxn ang="0">
                      <a:pos x="598" y="366"/>
                    </a:cxn>
                    <a:cxn ang="0">
                      <a:pos x="593" y="364"/>
                    </a:cxn>
                    <a:cxn ang="0">
                      <a:pos x="598" y="365"/>
                    </a:cxn>
                    <a:cxn ang="0">
                      <a:pos x="609" y="345"/>
                    </a:cxn>
                    <a:cxn ang="0">
                      <a:pos x="616" y="336"/>
                    </a:cxn>
                    <a:cxn ang="0">
                      <a:pos x="497" y="336"/>
                    </a:cxn>
                    <a:cxn ang="0">
                      <a:pos x="484" y="336"/>
                    </a:cxn>
                  </a:cxnLst>
                  <a:rect l="0" t="0" r="r" b="b"/>
                  <a:pathLst>
                    <a:path w="616" h="678">
                      <a:moveTo>
                        <a:pt x="484" y="336"/>
                      </a:moveTo>
                      <a:cubicBezTo>
                        <a:pt x="493" y="345"/>
                        <a:pt x="493" y="345"/>
                        <a:pt x="493" y="345"/>
                      </a:cubicBezTo>
                      <a:cubicBezTo>
                        <a:pt x="503" y="356"/>
                        <a:pt x="508" y="361"/>
                        <a:pt x="512" y="374"/>
                      </a:cubicBezTo>
                      <a:cubicBezTo>
                        <a:pt x="517" y="393"/>
                        <a:pt x="518" y="408"/>
                        <a:pt x="518" y="426"/>
                      </a:cubicBezTo>
                      <a:cubicBezTo>
                        <a:pt x="518" y="433"/>
                        <a:pt x="518" y="441"/>
                        <a:pt x="518" y="449"/>
                      </a:cubicBezTo>
                      <a:cubicBezTo>
                        <a:pt x="518" y="574"/>
                        <a:pt x="518" y="574"/>
                        <a:pt x="518" y="574"/>
                      </a:cubicBezTo>
                      <a:cubicBezTo>
                        <a:pt x="470" y="598"/>
                        <a:pt x="431" y="606"/>
                        <a:pt x="377" y="609"/>
                      </a:cubicBezTo>
                      <a:cubicBezTo>
                        <a:pt x="372" y="609"/>
                        <a:pt x="366" y="609"/>
                        <a:pt x="362" y="609"/>
                      </a:cubicBezTo>
                      <a:cubicBezTo>
                        <a:pt x="202" y="609"/>
                        <a:pt x="87" y="493"/>
                        <a:pt x="82" y="340"/>
                      </a:cubicBezTo>
                      <a:cubicBezTo>
                        <a:pt x="82" y="338"/>
                        <a:pt x="82" y="335"/>
                        <a:pt x="82" y="333"/>
                      </a:cubicBezTo>
                      <a:cubicBezTo>
                        <a:pt x="82" y="200"/>
                        <a:pt x="169" y="66"/>
                        <a:pt x="346" y="63"/>
                      </a:cubicBezTo>
                      <a:cubicBezTo>
                        <a:pt x="400" y="63"/>
                        <a:pt x="464" y="69"/>
                        <a:pt x="525" y="105"/>
                      </a:cubicBezTo>
                      <a:cubicBezTo>
                        <a:pt x="533" y="111"/>
                        <a:pt x="533" y="111"/>
                        <a:pt x="533" y="111"/>
                      </a:cubicBezTo>
                      <a:cubicBezTo>
                        <a:pt x="533" y="34"/>
                        <a:pt x="533" y="34"/>
                        <a:pt x="533" y="34"/>
                      </a:cubicBezTo>
                      <a:cubicBezTo>
                        <a:pt x="468" y="4"/>
                        <a:pt x="425" y="2"/>
                        <a:pt x="359" y="1"/>
                      </a:cubicBezTo>
                      <a:cubicBezTo>
                        <a:pt x="357" y="1"/>
                        <a:pt x="356" y="1"/>
                        <a:pt x="355" y="1"/>
                      </a:cubicBezTo>
                      <a:cubicBezTo>
                        <a:pt x="155" y="0"/>
                        <a:pt x="3" y="126"/>
                        <a:pt x="0" y="341"/>
                      </a:cubicBezTo>
                      <a:cubicBezTo>
                        <a:pt x="0" y="343"/>
                        <a:pt x="0" y="344"/>
                        <a:pt x="0" y="346"/>
                      </a:cubicBezTo>
                      <a:cubicBezTo>
                        <a:pt x="0" y="531"/>
                        <a:pt x="157" y="678"/>
                        <a:pt x="357" y="678"/>
                      </a:cubicBezTo>
                      <a:cubicBezTo>
                        <a:pt x="363" y="678"/>
                        <a:pt x="369" y="678"/>
                        <a:pt x="375" y="678"/>
                      </a:cubicBezTo>
                      <a:cubicBezTo>
                        <a:pt x="463" y="674"/>
                        <a:pt x="547" y="643"/>
                        <a:pt x="594" y="612"/>
                      </a:cubicBezTo>
                      <a:cubicBezTo>
                        <a:pt x="596" y="391"/>
                        <a:pt x="596" y="391"/>
                        <a:pt x="596" y="391"/>
                      </a:cubicBezTo>
                      <a:cubicBezTo>
                        <a:pt x="596" y="387"/>
                        <a:pt x="595" y="384"/>
                        <a:pt x="595" y="381"/>
                      </a:cubicBezTo>
                      <a:cubicBezTo>
                        <a:pt x="595" y="376"/>
                        <a:pt x="596" y="372"/>
                        <a:pt x="598" y="366"/>
                      </a:cubicBezTo>
                      <a:cubicBezTo>
                        <a:pt x="593" y="364"/>
                        <a:pt x="593" y="364"/>
                        <a:pt x="593" y="364"/>
                      </a:cubicBezTo>
                      <a:cubicBezTo>
                        <a:pt x="598" y="365"/>
                        <a:pt x="598" y="365"/>
                        <a:pt x="598" y="365"/>
                      </a:cubicBezTo>
                      <a:cubicBezTo>
                        <a:pt x="601" y="357"/>
                        <a:pt x="603" y="353"/>
                        <a:pt x="609" y="345"/>
                      </a:cubicBezTo>
                      <a:cubicBezTo>
                        <a:pt x="616" y="336"/>
                        <a:pt x="616" y="336"/>
                        <a:pt x="616" y="336"/>
                      </a:cubicBezTo>
                      <a:cubicBezTo>
                        <a:pt x="497" y="336"/>
                        <a:pt x="497" y="336"/>
                        <a:pt x="497" y="336"/>
                      </a:cubicBezTo>
                      <a:lnTo>
                        <a:pt x="484" y="336"/>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9" name="Freeform 38"/>
                <p:cNvSpPr>
                  <a:spLocks noChangeAspect="1"/>
                </p:cNvSpPr>
                <p:nvPr userDrawn="1"/>
              </p:nvSpPr>
              <p:spPr bwMode="black">
                <a:xfrm>
                  <a:off x="5148" y="976"/>
                  <a:ext cx="57" cy="62"/>
                </a:xfrm>
                <a:custGeom>
                  <a:avLst/>
                  <a:gdLst/>
                  <a:ahLst/>
                  <a:cxnLst>
                    <a:cxn ang="0">
                      <a:pos x="33" y="29"/>
                    </a:cxn>
                    <a:cxn ang="0">
                      <a:pos x="40" y="54"/>
                    </a:cxn>
                    <a:cxn ang="0">
                      <a:pos x="40" y="597"/>
                    </a:cxn>
                    <a:cxn ang="0">
                      <a:pos x="37" y="630"/>
                    </a:cxn>
                    <a:cxn ang="0">
                      <a:pos x="26" y="652"/>
                    </a:cxn>
                    <a:cxn ang="0">
                      <a:pos x="20" y="661"/>
                    </a:cxn>
                    <a:cxn ang="0">
                      <a:pos x="114" y="661"/>
                    </a:cxn>
                    <a:cxn ang="0">
                      <a:pos x="121" y="661"/>
                    </a:cxn>
                    <a:cxn ang="0">
                      <a:pos x="119" y="654"/>
                    </a:cxn>
                    <a:cxn ang="0">
                      <a:pos x="111" y="627"/>
                    </a:cxn>
                    <a:cxn ang="0">
                      <a:pos x="105" y="580"/>
                    </a:cxn>
                    <a:cxn ang="0">
                      <a:pos x="105" y="112"/>
                    </a:cxn>
                    <a:cxn ang="0">
                      <a:pos x="630" y="692"/>
                    </a:cxn>
                    <a:cxn ang="0">
                      <a:pos x="630" y="69"/>
                    </a:cxn>
                    <a:cxn ang="0">
                      <a:pos x="632" y="36"/>
                    </a:cxn>
                    <a:cxn ang="0">
                      <a:pos x="627" y="34"/>
                    </a:cxn>
                    <a:cxn ang="0">
                      <a:pos x="632" y="35"/>
                    </a:cxn>
                    <a:cxn ang="0">
                      <a:pos x="639" y="7"/>
                    </a:cxn>
                    <a:cxn ang="0">
                      <a:pos x="641" y="0"/>
                    </a:cxn>
                    <a:cxn ang="0">
                      <a:pos x="560" y="0"/>
                    </a:cxn>
                    <a:cxn ang="0">
                      <a:pos x="553" y="0"/>
                    </a:cxn>
                    <a:cxn ang="0">
                      <a:pos x="555" y="7"/>
                    </a:cxn>
                    <a:cxn ang="0">
                      <a:pos x="561" y="32"/>
                    </a:cxn>
                    <a:cxn ang="0">
                      <a:pos x="565" y="83"/>
                    </a:cxn>
                    <a:cxn ang="0">
                      <a:pos x="565" y="114"/>
                    </a:cxn>
                    <a:cxn ang="0">
                      <a:pos x="565" y="511"/>
                    </a:cxn>
                    <a:cxn ang="0">
                      <a:pos x="120" y="3"/>
                    </a:cxn>
                    <a:cxn ang="0">
                      <a:pos x="21" y="1"/>
                    </a:cxn>
                    <a:cxn ang="0">
                      <a:pos x="0" y="1"/>
                    </a:cxn>
                    <a:cxn ang="0">
                      <a:pos x="18" y="11"/>
                    </a:cxn>
                    <a:cxn ang="0">
                      <a:pos x="33" y="29"/>
                    </a:cxn>
                  </a:cxnLst>
                  <a:rect l="0" t="0" r="r" b="b"/>
                  <a:pathLst>
                    <a:path w="641" h="692">
                      <a:moveTo>
                        <a:pt x="33" y="29"/>
                      </a:moveTo>
                      <a:cubicBezTo>
                        <a:pt x="39" y="38"/>
                        <a:pt x="40" y="45"/>
                        <a:pt x="40" y="54"/>
                      </a:cubicBezTo>
                      <a:cubicBezTo>
                        <a:pt x="40" y="597"/>
                        <a:pt x="40" y="597"/>
                        <a:pt x="40" y="597"/>
                      </a:cubicBezTo>
                      <a:cubicBezTo>
                        <a:pt x="40" y="610"/>
                        <a:pt x="40" y="618"/>
                        <a:pt x="37" y="630"/>
                      </a:cubicBezTo>
                      <a:cubicBezTo>
                        <a:pt x="35" y="639"/>
                        <a:pt x="32" y="643"/>
                        <a:pt x="26" y="652"/>
                      </a:cubicBezTo>
                      <a:cubicBezTo>
                        <a:pt x="20" y="661"/>
                        <a:pt x="20" y="661"/>
                        <a:pt x="20" y="661"/>
                      </a:cubicBezTo>
                      <a:cubicBezTo>
                        <a:pt x="114" y="661"/>
                        <a:pt x="114" y="661"/>
                        <a:pt x="114" y="661"/>
                      </a:cubicBezTo>
                      <a:cubicBezTo>
                        <a:pt x="121" y="661"/>
                        <a:pt x="121" y="661"/>
                        <a:pt x="121" y="661"/>
                      </a:cubicBezTo>
                      <a:cubicBezTo>
                        <a:pt x="119" y="654"/>
                        <a:pt x="119" y="654"/>
                        <a:pt x="119" y="654"/>
                      </a:cubicBezTo>
                      <a:cubicBezTo>
                        <a:pt x="115" y="642"/>
                        <a:pt x="113" y="637"/>
                        <a:pt x="111" y="627"/>
                      </a:cubicBezTo>
                      <a:cubicBezTo>
                        <a:pt x="105" y="597"/>
                        <a:pt x="105" y="599"/>
                        <a:pt x="105" y="580"/>
                      </a:cubicBezTo>
                      <a:cubicBezTo>
                        <a:pt x="105" y="112"/>
                        <a:pt x="105" y="112"/>
                        <a:pt x="105" y="112"/>
                      </a:cubicBezTo>
                      <a:cubicBezTo>
                        <a:pt x="630" y="692"/>
                        <a:pt x="630" y="692"/>
                        <a:pt x="630" y="692"/>
                      </a:cubicBezTo>
                      <a:cubicBezTo>
                        <a:pt x="630" y="69"/>
                        <a:pt x="630" y="69"/>
                        <a:pt x="630" y="69"/>
                      </a:cubicBezTo>
                      <a:cubicBezTo>
                        <a:pt x="630" y="56"/>
                        <a:pt x="630" y="49"/>
                        <a:pt x="632" y="36"/>
                      </a:cubicBezTo>
                      <a:cubicBezTo>
                        <a:pt x="627" y="34"/>
                        <a:pt x="627" y="34"/>
                        <a:pt x="627" y="34"/>
                      </a:cubicBezTo>
                      <a:cubicBezTo>
                        <a:pt x="632" y="35"/>
                        <a:pt x="632" y="35"/>
                        <a:pt x="632" y="35"/>
                      </a:cubicBezTo>
                      <a:cubicBezTo>
                        <a:pt x="634" y="24"/>
                        <a:pt x="635" y="18"/>
                        <a:pt x="639" y="7"/>
                      </a:cubicBezTo>
                      <a:cubicBezTo>
                        <a:pt x="641" y="0"/>
                        <a:pt x="641" y="0"/>
                        <a:pt x="641" y="0"/>
                      </a:cubicBezTo>
                      <a:cubicBezTo>
                        <a:pt x="560" y="0"/>
                        <a:pt x="560" y="0"/>
                        <a:pt x="560" y="0"/>
                      </a:cubicBezTo>
                      <a:cubicBezTo>
                        <a:pt x="553" y="0"/>
                        <a:pt x="553" y="0"/>
                        <a:pt x="553" y="0"/>
                      </a:cubicBezTo>
                      <a:cubicBezTo>
                        <a:pt x="555" y="7"/>
                        <a:pt x="555" y="7"/>
                        <a:pt x="555" y="7"/>
                      </a:cubicBezTo>
                      <a:cubicBezTo>
                        <a:pt x="558" y="17"/>
                        <a:pt x="559" y="23"/>
                        <a:pt x="561" y="32"/>
                      </a:cubicBezTo>
                      <a:cubicBezTo>
                        <a:pt x="565" y="51"/>
                        <a:pt x="565" y="66"/>
                        <a:pt x="565" y="83"/>
                      </a:cubicBezTo>
                      <a:cubicBezTo>
                        <a:pt x="565" y="92"/>
                        <a:pt x="565" y="102"/>
                        <a:pt x="565" y="114"/>
                      </a:cubicBezTo>
                      <a:cubicBezTo>
                        <a:pt x="565" y="511"/>
                        <a:pt x="565" y="511"/>
                        <a:pt x="565" y="511"/>
                      </a:cubicBezTo>
                      <a:cubicBezTo>
                        <a:pt x="120" y="3"/>
                        <a:pt x="120" y="3"/>
                        <a:pt x="120" y="3"/>
                      </a:cubicBezTo>
                      <a:cubicBezTo>
                        <a:pt x="21" y="1"/>
                        <a:pt x="21" y="1"/>
                        <a:pt x="21" y="1"/>
                      </a:cubicBezTo>
                      <a:cubicBezTo>
                        <a:pt x="0" y="1"/>
                        <a:pt x="0" y="1"/>
                        <a:pt x="0" y="1"/>
                      </a:cubicBezTo>
                      <a:cubicBezTo>
                        <a:pt x="18" y="11"/>
                        <a:pt x="18" y="11"/>
                        <a:pt x="18" y="11"/>
                      </a:cubicBezTo>
                      <a:cubicBezTo>
                        <a:pt x="26" y="16"/>
                        <a:pt x="29" y="20"/>
                        <a:pt x="33" y="2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0" name="Freeform 39"/>
                <p:cNvSpPr>
                  <a:spLocks noChangeAspect="1"/>
                </p:cNvSpPr>
                <p:nvPr userDrawn="1"/>
              </p:nvSpPr>
              <p:spPr bwMode="black">
                <a:xfrm>
                  <a:off x="5149" y="1076"/>
                  <a:ext cx="38" cy="58"/>
                </a:xfrm>
                <a:custGeom>
                  <a:avLst/>
                  <a:gdLst/>
                  <a:ahLst/>
                  <a:cxnLst>
                    <a:cxn ang="0">
                      <a:pos x="13" y="650"/>
                    </a:cxn>
                    <a:cxn ang="0">
                      <a:pos x="7" y="659"/>
                    </a:cxn>
                    <a:cxn ang="0">
                      <a:pos x="393" y="659"/>
                    </a:cxn>
                    <a:cxn ang="0">
                      <a:pos x="393" y="654"/>
                    </a:cxn>
                    <a:cxn ang="0">
                      <a:pos x="393" y="654"/>
                    </a:cxn>
                    <a:cxn ang="0">
                      <a:pos x="393" y="654"/>
                    </a:cxn>
                    <a:cxn ang="0">
                      <a:pos x="398" y="655"/>
                    </a:cxn>
                    <a:cxn ang="0">
                      <a:pos x="421" y="582"/>
                    </a:cxn>
                    <a:cxn ang="0">
                      <a:pos x="425" y="567"/>
                    </a:cxn>
                    <a:cxn ang="0">
                      <a:pos x="412" y="576"/>
                    </a:cxn>
                    <a:cxn ang="0">
                      <a:pos x="384" y="589"/>
                    </a:cxn>
                    <a:cxn ang="0">
                      <a:pos x="314" y="599"/>
                    </a:cxn>
                    <a:cxn ang="0">
                      <a:pos x="111" y="599"/>
                    </a:cxn>
                    <a:cxn ang="0">
                      <a:pos x="111" y="320"/>
                    </a:cxn>
                    <a:cxn ang="0">
                      <a:pos x="280" y="320"/>
                    </a:cxn>
                    <a:cxn ang="0">
                      <a:pos x="307" y="322"/>
                    </a:cxn>
                    <a:cxn ang="0">
                      <a:pos x="343" y="334"/>
                    </a:cxn>
                    <a:cxn ang="0">
                      <a:pos x="351" y="337"/>
                    </a:cxn>
                    <a:cxn ang="0">
                      <a:pos x="351" y="267"/>
                    </a:cxn>
                    <a:cxn ang="0">
                      <a:pos x="351" y="261"/>
                    </a:cxn>
                    <a:cxn ang="0">
                      <a:pos x="109" y="261"/>
                    </a:cxn>
                    <a:cxn ang="0">
                      <a:pos x="109" y="58"/>
                    </a:cxn>
                    <a:cxn ang="0">
                      <a:pos x="280" y="58"/>
                    </a:cxn>
                    <a:cxn ang="0">
                      <a:pos x="300" y="58"/>
                    </a:cxn>
                    <a:cxn ang="0">
                      <a:pos x="318" y="61"/>
                    </a:cxn>
                    <a:cxn ang="0">
                      <a:pos x="341" y="75"/>
                    </a:cxn>
                    <a:cxn ang="0">
                      <a:pos x="351" y="84"/>
                    </a:cxn>
                    <a:cxn ang="0">
                      <a:pos x="351" y="6"/>
                    </a:cxn>
                    <a:cxn ang="0">
                      <a:pos x="351" y="0"/>
                    </a:cxn>
                    <a:cxn ang="0">
                      <a:pos x="0" y="0"/>
                    </a:cxn>
                    <a:cxn ang="0">
                      <a:pos x="10" y="10"/>
                    </a:cxn>
                    <a:cxn ang="0">
                      <a:pos x="21" y="26"/>
                    </a:cxn>
                    <a:cxn ang="0">
                      <a:pos x="25" y="52"/>
                    </a:cxn>
                    <a:cxn ang="0">
                      <a:pos x="25" y="596"/>
                    </a:cxn>
                    <a:cxn ang="0">
                      <a:pos x="26" y="613"/>
                    </a:cxn>
                    <a:cxn ang="0">
                      <a:pos x="24" y="628"/>
                    </a:cxn>
                    <a:cxn ang="0">
                      <a:pos x="13" y="650"/>
                    </a:cxn>
                  </a:cxnLst>
                  <a:rect l="0" t="0" r="r" b="b"/>
                  <a:pathLst>
                    <a:path w="425" h="659">
                      <a:moveTo>
                        <a:pt x="13" y="650"/>
                      </a:moveTo>
                      <a:cubicBezTo>
                        <a:pt x="7" y="659"/>
                        <a:pt x="7" y="659"/>
                        <a:pt x="7" y="659"/>
                      </a:cubicBezTo>
                      <a:cubicBezTo>
                        <a:pt x="393" y="659"/>
                        <a:pt x="393" y="659"/>
                        <a:pt x="393" y="659"/>
                      </a:cubicBezTo>
                      <a:cubicBezTo>
                        <a:pt x="393" y="654"/>
                        <a:pt x="393" y="654"/>
                        <a:pt x="393" y="654"/>
                      </a:cubicBezTo>
                      <a:cubicBezTo>
                        <a:pt x="393" y="654"/>
                        <a:pt x="393" y="654"/>
                        <a:pt x="393" y="654"/>
                      </a:cubicBezTo>
                      <a:cubicBezTo>
                        <a:pt x="393" y="654"/>
                        <a:pt x="393" y="654"/>
                        <a:pt x="393" y="654"/>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8"/>
                        <a:pt x="342" y="599"/>
                        <a:pt x="314" y="599"/>
                      </a:cubicBezTo>
                      <a:cubicBezTo>
                        <a:pt x="111" y="599"/>
                        <a:pt x="111" y="599"/>
                        <a:pt x="111" y="599"/>
                      </a:cubicBezTo>
                      <a:cubicBezTo>
                        <a:pt x="111" y="320"/>
                        <a:pt x="111" y="320"/>
                        <a:pt x="111" y="320"/>
                      </a:cubicBezTo>
                      <a:cubicBezTo>
                        <a:pt x="280" y="320"/>
                        <a:pt x="280" y="320"/>
                        <a:pt x="280" y="320"/>
                      </a:cubicBezTo>
                      <a:cubicBezTo>
                        <a:pt x="290" y="320"/>
                        <a:pt x="297" y="320"/>
                        <a:pt x="307" y="322"/>
                      </a:cubicBezTo>
                      <a:cubicBezTo>
                        <a:pt x="322" y="325"/>
                        <a:pt x="330" y="328"/>
                        <a:pt x="343" y="334"/>
                      </a:cubicBezTo>
                      <a:cubicBezTo>
                        <a:pt x="351" y="337"/>
                        <a:pt x="351" y="337"/>
                        <a:pt x="351" y="337"/>
                      </a:cubicBezTo>
                      <a:cubicBezTo>
                        <a:pt x="351" y="267"/>
                        <a:pt x="351" y="267"/>
                        <a:pt x="351" y="267"/>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7" y="58"/>
                        <a:pt x="294" y="58"/>
                        <a:pt x="300" y="58"/>
                      </a:cubicBezTo>
                      <a:cubicBezTo>
                        <a:pt x="306" y="58"/>
                        <a:pt x="311" y="58"/>
                        <a:pt x="318" y="61"/>
                      </a:cubicBezTo>
                      <a:cubicBezTo>
                        <a:pt x="328" y="64"/>
                        <a:pt x="334" y="68"/>
                        <a:pt x="341" y="75"/>
                      </a:cubicBezTo>
                      <a:cubicBezTo>
                        <a:pt x="351" y="84"/>
                        <a:pt x="351" y="84"/>
                        <a:pt x="351" y="84"/>
                      </a:cubicBezTo>
                      <a:cubicBezTo>
                        <a:pt x="351" y="6"/>
                        <a:pt x="351" y="6"/>
                        <a:pt x="351" y="6"/>
                      </a:cubicBezTo>
                      <a:cubicBezTo>
                        <a:pt x="351" y="0"/>
                        <a:pt x="351" y="0"/>
                        <a:pt x="351" y="0"/>
                      </a:cubicBezTo>
                      <a:cubicBezTo>
                        <a:pt x="0" y="0"/>
                        <a:pt x="0" y="0"/>
                        <a:pt x="0" y="0"/>
                      </a:cubicBezTo>
                      <a:cubicBezTo>
                        <a:pt x="10" y="10"/>
                        <a:pt x="10" y="10"/>
                        <a:pt x="10" y="10"/>
                      </a:cubicBezTo>
                      <a:cubicBezTo>
                        <a:pt x="15" y="16"/>
                        <a:pt x="17" y="19"/>
                        <a:pt x="21" y="26"/>
                      </a:cubicBezTo>
                      <a:cubicBezTo>
                        <a:pt x="24" y="35"/>
                        <a:pt x="25" y="41"/>
                        <a:pt x="25" y="52"/>
                      </a:cubicBezTo>
                      <a:cubicBezTo>
                        <a:pt x="25" y="596"/>
                        <a:pt x="25" y="596"/>
                        <a:pt x="25" y="596"/>
                      </a:cubicBezTo>
                      <a:cubicBezTo>
                        <a:pt x="25" y="603"/>
                        <a:pt x="26" y="608"/>
                        <a:pt x="26" y="613"/>
                      </a:cubicBezTo>
                      <a:cubicBezTo>
                        <a:pt x="26" y="618"/>
                        <a:pt x="25" y="622"/>
                        <a:pt x="24" y="628"/>
                      </a:cubicBezTo>
                      <a:cubicBezTo>
                        <a:pt x="21" y="637"/>
                        <a:pt x="19" y="642"/>
                        <a:pt x="13" y="65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1" name="Freeform 40"/>
                <p:cNvSpPr>
                  <a:spLocks noChangeAspect="1" noEditPoints="1"/>
                </p:cNvSpPr>
                <p:nvPr userDrawn="1"/>
              </p:nvSpPr>
              <p:spPr bwMode="black">
                <a:xfrm>
                  <a:off x="5313" y="976"/>
                  <a:ext cx="45" cy="59"/>
                </a:xfrm>
                <a:custGeom>
                  <a:avLst/>
                  <a:gdLst/>
                  <a:ahLst/>
                  <a:cxnLst>
                    <a:cxn ang="0">
                      <a:pos x="17" y="34"/>
                    </a:cxn>
                    <a:cxn ang="0">
                      <a:pos x="22" y="95"/>
                    </a:cxn>
                    <a:cxn ang="0">
                      <a:pos x="22" y="561"/>
                    </a:cxn>
                    <a:cxn ang="0">
                      <a:pos x="19" y="626"/>
                    </a:cxn>
                    <a:cxn ang="0">
                      <a:pos x="9" y="652"/>
                    </a:cxn>
                    <a:cxn ang="0">
                      <a:pos x="5" y="660"/>
                    </a:cxn>
                    <a:cxn ang="0">
                      <a:pos x="110" y="660"/>
                    </a:cxn>
                    <a:cxn ang="0">
                      <a:pos x="118" y="660"/>
                    </a:cxn>
                    <a:cxn ang="0">
                      <a:pos x="115" y="653"/>
                    </a:cxn>
                    <a:cxn ang="0">
                      <a:pos x="106" y="622"/>
                    </a:cxn>
                    <a:cxn ang="0">
                      <a:pos x="103" y="600"/>
                    </a:cxn>
                    <a:cxn ang="0">
                      <a:pos x="103" y="588"/>
                    </a:cxn>
                    <a:cxn ang="0">
                      <a:pos x="103" y="299"/>
                    </a:cxn>
                    <a:cxn ang="0">
                      <a:pos x="105" y="301"/>
                    </a:cxn>
                    <a:cxn ang="0">
                      <a:pos x="122" y="322"/>
                    </a:cxn>
                    <a:cxn ang="0">
                      <a:pos x="383" y="661"/>
                    </a:cxn>
                    <a:cxn ang="0">
                      <a:pos x="387" y="657"/>
                    </a:cxn>
                    <a:cxn ang="0">
                      <a:pos x="387" y="657"/>
                    </a:cxn>
                    <a:cxn ang="0">
                      <a:pos x="387" y="663"/>
                    </a:cxn>
                    <a:cxn ang="0">
                      <a:pos x="490" y="663"/>
                    </a:cxn>
                    <a:cxn ang="0">
                      <a:pos x="507" y="663"/>
                    </a:cxn>
                    <a:cxn ang="0">
                      <a:pos x="493" y="653"/>
                    </a:cxn>
                    <a:cxn ang="0">
                      <a:pos x="460" y="627"/>
                    </a:cxn>
                    <a:cxn ang="0">
                      <a:pos x="406" y="563"/>
                    </a:cxn>
                    <a:cxn ang="0">
                      <a:pos x="251" y="367"/>
                    </a:cxn>
                    <a:cxn ang="0">
                      <a:pos x="205" y="316"/>
                    </a:cxn>
                    <a:cxn ang="0">
                      <a:pos x="204" y="316"/>
                    </a:cxn>
                    <a:cxn ang="0">
                      <a:pos x="211" y="316"/>
                    </a:cxn>
                    <a:cxn ang="0">
                      <a:pos x="370" y="155"/>
                    </a:cxn>
                    <a:cxn ang="0">
                      <a:pos x="370" y="151"/>
                    </a:cxn>
                    <a:cxn ang="0">
                      <a:pos x="206" y="0"/>
                    </a:cxn>
                    <a:cxn ang="0">
                      <a:pos x="0" y="0"/>
                    </a:cxn>
                    <a:cxn ang="0">
                      <a:pos x="5" y="8"/>
                    </a:cxn>
                    <a:cxn ang="0">
                      <a:pos x="17" y="34"/>
                    </a:cxn>
                    <a:cxn ang="0">
                      <a:pos x="138" y="278"/>
                    </a:cxn>
                    <a:cxn ang="0">
                      <a:pos x="104" y="276"/>
                    </a:cxn>
                    <a:cxn ang="0">
                      <a:pos x="104" y="57"/>
                    </a:cxn>
                    <a:cxn ang="0">
                      <a:pos x="167" y="50"/>
                    </a:cxn>
                    <a:cxn ang="0">
                      <a:pos x="288" y="158"/>
                    </a:cxn>
                    <a:cxn ang="0">
                      <a:pos x="288" y="166"/>
                    </a:cxn>
                    <a:cxn ang="0">
                      <a:pos x="155" y="277"/>
                    </a:cxn>
                    <a:cxn ang="0">
                      <a:pos x="138" y="278"/>
                    </a:cxn>
                  </a:cxnLst>
                  <a:rect l="0" t="0" r="r" b="b"/>
                  <a:pathLst>
                    <a:path w="507" h="663">
                      <a:moveTo>
                        <a:pt x="17" y="34"/>
                      </a:moveTo>
                      <a:cubicBezTo>
                        <a:pt x="21" y="58"/>
                        <a:pt x="22" y="71"/>
                        <a:pt x="22" y="95"/>
                      </a:cubicBezTo>
                      <a:cubicBezTo>
                        <a:pt x="22" y="561"/>
                        <a:pt x="22" y="561"/>
                        <a:pt x="22" y="561"/>
                      </a:cubicBezTo>
                      <a:cubicBezTo>
                        <a:pt x="22" y="586"/>
                        <a:pt x="22" y="615"/>
                        <a:pt x="19" y="626"/>
                      </a:cubicBezTo>
                      <a:cubicBezTo>
                        <a:pt x="18" y="636"/>
                        <a:pt x="15" y="641"/>
                        <a:pt x="9" y="652"/>
                      </a:cubicBezTo>
                      <a:cubicBezTo>
                        <a:pt x="5" y="660"/>
                        <a:pt x="5" y="660"/>
                        <a:pt x="5" y="660"/>
                      </a:cubicBezTo>
                      <a:cubicBezTo>
                        <a:pt x="110" y="660"/>
                        <a:pt x="110" y="660"/>
                        <a:pt x="110" y="660"/>
                      </a:cubicBezTo>
                      <a:cubicBezTo>
                        <a:pt x="118" y="660"/>
                        <a:pt x="118" y="660"/>
                        <a:pt x="118" y="660"/>
                      </a:cubicBezTo>
                      <a:cubicBezTo>
                        <a:pt x="115" y="653"/>
                        <a:pt x="115" y="653"/>
                        <a:pt x="115" y="653"/>
                      </a:cubicBezTo>
                      <a:cubicBezTo>
                        <a:pt x="111" y="640"/>
                        <a:pt x="107" y="634"/>
                        <a:pt x="106" y="622"/>
                      </a:cubicBezTo>
                      <a:cubicBezTo>
                        <a:pt x="103" y="613"/>
                        <a:pt x="103" y="607"/>
                        <a:pt x="103" y="600"/>
                      </a:cubicBezTo>
                      <a:cubicBezTo>
                        <a:pt x="103" y="596"/>
                        <a:pt x="103" y="592"/>
                        <a:pt x="103" y="588"/>
                      </a:cubicBezTo>
                      <a:cubicBezTo>
                        <a:pt x="103" y="299"/>
                        <a:pt x="103" y="299"/>
                        <a:pt x="103" y="299"/>
                      </a:cubicBezTo>
                      <a:cubicBezTo>
                        <a:pt x="104" y="300"/>
                        <a:pt x="104" y="300"/>
                        <a:pt x="105" y="301"/>
                      </a:cubicBezTo>
                      <a:cubicBezTo>
                        <a:pt x="112" y="307"/>
                        <a:pt x="115" y="312"/>
                        <a:pt x="122" y="322"/>
                      </a:cubicBezTo>
                      <a:cubicBezTo>
                        <a:pt x="383" y="661"/>
                        <a:pt x="383" y="661"/>
                        <a:pt x="383" y="661"/>
                      </a:cubicBezTo>
                      <a:cubicBezTo>
                        <a:pt x="387" y="657"/>
                        <a:pt x="387" y="657"/>
                        <a:pt x="387" y="657"/>
                      </a:cubicBezTo>
                      <a:cubicBezTo>
                        <a:pt x="387" y="657"/>
                        <a:pt x="387" y="657"/>
                        <a:pt x="387" y="657"/>
                      </a:cubicBezTo>
                      <a:cubicBezTo>
                        <a:pt x="387" y="663"/>
                        <a:pt x="387" y="663"/>
                        <a:pt x="387" y="663"/>
                      </a:cubicBezTo>
                      <a:cubicBezTo>
                        <a:pt x="490" y="663"/>
                        <a:pt x="490" y="663"/>
                        <a:pt x="490" y="663"/>
                      </a:cubicBezTo>
                      <a:cubicBezTo>
                        <a:pt x="507" y="663"/>
                        <a:pt x="507" y="663"/>
                        <a:pt x="507" y="663"/>
                      </a:cubicBezTo>
                      <a:cubicBezTo>
                        <a:pt x="493" y="653"/>
                        <a:pt x="493" y="653"/>
                        <a:pt x="493" y="653"/>
                      </a:cubicBezTo>
                      <a:cubicBezTo>
                        <a:pt x="480" y="643"/>
                        <a:pt x="473" y="637"/>
                        <a:pt x="460" y="627"/>
                      </a:cubicBezTo>
                      <a:cubicBezTo>
                        <a:pt x="441" y="610"/>
                        <a:pt x="426" y="589"/>
                        <a:pt x="406" y="563"/>
                      </a:cubicBezTo>
                      <a:cubicBezTo>
                        <a:pt x="251" y="367"/>
                        <a:pt x="251" y="367"/>
                        <a:pt x="251" y="367"/>
                      </a:cubicBezTo>
                      <a:cubicBezTo>
                        <a:pt x="234" y="346"/>
                        <a:pt x="223" y="334"/>
                        <a:pt x="205" y="316"/>
                      </a:cubicBezTo>
                      <a:cubicBezTo>
                        <a:pt x="205" y="316"/>
                        <a:pt x="204" y="316"/>
                        <a:pt x="204" y="316"/>
                      </a:cubicBezTo>
                      <a:cubicBezTo>
                        <a:pt x="207" y="316"/>
                        <a:pt x="209" y="316"/>
                        <a:pt x="211" y="316"/>
                      </a:cubicBezTo>
                      <a:cubicBezTo>
                        <a:pt x="300" y="316"/>
                        <a:pt x="369" y="241"/>
                        <a:pt x="370" y="155"/>
                      </a:cubicBezTo>
                      <a:cubicBezTo>
                        <a:pt x="370" y="154"/>
                        <a:pt x="370" y="152"/>
                        <a:pt x="370" y="151"/>
                      </a:cubicBezTo>
                      <a:cubicBezTo>
                        <a:pt x="370" y="57"/>
                        <a:pt x="292" y="0"/>
                        <a:pt x="206" y="0"/>
                      </a:cubicBezTo>
                      <a:cubicBezTo>
                        <a:pt x="0" y="0"/>
                        <a:pt x="0" y="0"/>
                        <a:pt x="0" y="0"/>
                      </a:cubicBezTo>
                      <a:cubicBezTo>
                        <a:pt x="5" y="8"/>
                        <a:pt x="5" y="8"/>
                        <a:pt x="5" y="8"/>
                      </a:cubicBezTo>
                      <a:cubicBezTo>
                        <a:pt x="10" y="18"/>
                        <a:pt x="14" y="24"/>
                        <a:pt x="17" y="34"/>
                      </a:cubicBezTo>
                      <a:close/>
                      <a:moveTo>
                        <a:pt x="138" y="278"/>
                      </a:moveTo>
                      <a:cubicBezTo>
                        <a:pt x="125" y="278"/>
                        <a:pt x="113" y="277"/>
                        <a:pt x="104" y="276"/>
                      </a:cubicBezTo>
                      <a:cubicBezTo>
                        <a:pt x="104" y="57"/>
                        <a:pt x="104" y="57"/>
                        <a:pt x="104" y="57"/>
                      </a:cubicBezTo>
                      <a:cubicBezTo>
                        <a:pt x="125" y="51"/>
                        <a:pt x="140" y="51"/>
                        <a:pt x="167" y="50"/>
                      </a:cubicBezTo>
                      <a:cubicBezTo>
                        <a:pt x="270" y="56"/>
                        <a:pt x="283" y="106"/>
                        <a:pt x="288" y="158"/>
                      </a:cubicBezTo>
                      <a:cubicBezTo>
                        <a:pt x="288" y="160"/>
                        <a:pt x="288" y="164"/>
                        <a:pt x="288" y="166"/>
                      </a:cubicBezTo>
                      <a:cubicBezTo>
                        <a:pt x="288" y="230"/>
                        <a:pt x="239" y="271"/>
                        <a:pt x="155" y="277"/>
                      </a:cubicBezTo>
                      <a:cubicBezTo>
                        <a:pt x="149" y="278"/>
                        <a:pt x="143" y="278"/>
                        <a:pt x="138" y="278"/>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2" name="Freeform 41"/>
                <p:cNvSpPr>
                  <a:spLocks noChangeAspect="1"/>
                </p:cNvSpPr>
                <p:nvPr userDrawn="1"/>
              </p:nvSpPr>
              <p:spPr bwMode="black">
                <a:xfrm>
                  <a:off x="5258" y="976"/>
                  <a:ext cx="47" cy="60"/>
                </a:xfrm>
                <a:custGeom>
                  <a:avLst/>
                  <a:gdLst/>
                  <a:ahLst/>
                  <a:cxnLst>
                    <a:cxn ang="0">
                      <a:pos x="11" y="40"/>
                    </a:cxn>
                    <a:cxn ang="0">
                      <a:pos x="12" y="54"/>
                    </a:cxn>
                    <a:cxn ang="0">
                      <a:pos x="11" y="69"/>
                    </a:cxn>
                    <a:cxn ang="0">
                      <a:pos x="11" y="442"/>
                    </a:cxn>
                    <a:cxn ang="0">
                      <a:pos x="273" y="670"/>
                    </a:cxn>
                    <a:cxn ang="0">
                      <a:pos x="277" y="670"/>
                    </a:cxn>
                    <a:cxn ang="0">
                      <a:pos x="524" y="446"/>
                    </a:cxn>
                    <a:cxn ang="0">
                      <a:pos x="524" y="66"/>
                    </a:cxn>
                    <a:cxn ang="0">
                      <a:pos x="523" y="50"/>
                    </a:cxn>
                    <a:cxn ang="0">
                      <a:pos x="525" y="35"/>
                    </a:cxn>
                    <a:cxn ang="0">
                      <a:pos x="519" y="34"/>
                    </a:cxn>
                    <a:cxn ang="0">
                      <a:pos x="525" y="35"/>
                    </a:cxn>
                    <a:cxn ang="0">
                      <a:pos x="531" y="7"/>
                    </a:cxn>
                    <a:cxn ang="0">
                      <a:pos x="534" y="0"/>
                    </a:cxn>
                    <a:cxn ang="0">
                      <a:pos x="436" y="0"/>
                    </a:cxn>
                    <a:cxn ang="0">
                      <a:pos x="427" y="0"/>
                    </a:cxn>
                    <a:cxn ang="0">
                      <a:pos x="430" y="8"/>
                    </a:cxn>
                    <a:cxn ang="0">
                      <a:pos x="439" y="36"/>
                    </a:cxn>
                    <a:cxn ang="0">
                      <a:pos x="440" y="67"/>
                    </a:cxn>
                    <a:cxn ang="0">
                      <a:pos x="440" y="440"/>
                    </a:cxn>
                    <a:cxn ang="0">
                      <a:pos x="277" y="603"/>
                    </a:cxn>
                    <a:cxn ang="0">
                      <a:pos x="271" y="603"/>
                    </a:cxn>
                    <a:cxn ang="0">
                      <a:pos x="93" y="434"/>
                    </a:cxn>
                    <a:cxn ang="0">
                      <a:pos x="93" y="63"/>
                    </a:cxn>
                    <a:cxn ang="0">
                      <a:pos x="93" y="51"/>
                    </a:cxn>
                    <a:cxn ang="0">
                      <a:pos x="95" y="34"/>
                    </a:cxn>
                    <a:cxn ang="0">
                      <a:pos x="102" y="8"/>
                    </a:cxn>
                    <a:cxn ang="0">
                      <a:pos x="106" y="0"/>
                    </a:cxn>
                    <a:cxn ang="0">
                      <a:pos x="9" y="0"/>
                    </a:cxn>
                    <a:cxn ang="0">
                      <a:pos x="0" y="0"/>
                    </a:cxn>
                    <a:cxn ang="0">
                      <a:pos x="3" y="8"/>
                    </a:cxn>
                    <a:cxn ang="0">
                      <a:pos x="11" y="40"/>
                    </a:cxn>
                  </a:cxnLst>
                  <a:rect l="0" t="0" r="r" b="b"/>
                  <a:pathLst>
                    <a:path w="534" h="670">
                      <a:moveTo>
                        <a:pt x="11" y="40"/>
                      </a:moveTo>
                      <a:cubicBezTo>
                        <a:pt x="11" y="46"/>
                        <a:pt x="12" y="50"/>
                        <a:pt x="12" y="54"/>
                      </a:cubicBezTo>
                      <a:cubicBezTo>
                        <a:pt x="12" y="59"/>
                        <a:pt x="11" y="63"/>
                        <a:pt x="11" y="69"/>
                      </a:cubicBezTo>
                      <a:cubicBezTo>
                        <a:pt x="11" y="442"/>
                        <a:pt x="11" y="442"/>
                        <a:pt x="11" y="442"/>
                      </a:cubicBezTo>
                      <a:cubicBezTo>
                        <a:pt x="11" y="577"/>
                        <a:pt x="129" y="670"/>
                        <a:pt x="273" y="670"/>
                      </a:cubicBezTo>
                      <a:cubicBezTo>
                        <a:pt x="274" y="670"/>
                        <a:pt x="276" y="670"/>
                        <a:pt x="277" y="670"/>
                      </a:cubicBezTo>
                      <a:cubicBezTo>
                        <a:pt x="414" y="668"/>
                        <a:pt x="524" y="574"/>
                        <a:pt x="524" y="446"/>
                      </a:cubicBezTo>
                      <a:cubicBezTo>
                        <a:pt x="524" y="66"/>
                        <a:pt x="524" y="66"/>
                        <a:pt x="524" y="66"/>
                      </a:cubicBezTo>
                      <a:cubicBezTo>
                        <a:pt x="524" y="59"/>
                        <a:pt x="523" y="54"/>
                        <a:pt x="523" y="50"/>
                      </a:cubicBezTo>
                      <a:cubicBezTo>
                        <a:pt x="523" y="45"/>
                        <a:pt x="524" y="41"/>
                        <a:pt x="525" y="35"/>
                      </a:cubicBezTo>
                      <a:cubicBezTo>
                        <a:pt x="519" y="34"/>
                        <a:pt x="519" y="34"/>
                        <a:pt x="519" y="34"/>
                      </a:cubicBezTo>
                      <a:cubicBezTo>
                        <a:pt x="525" y="35"/>
                        <a:pt x="525" y="35"/>
                        <a:pt x="525" y="35"/>
                      </a:cubicBezTo>
                      <a:cubicBezTo>
                        <a:pt x="526" y="24"/>
                        <a:pt x="528" y="18"/>
                        <a:pt x="531" y="7"/>
                      </a:cubicBezTo>
                      <a:cubicBezTo>
                        <a:pt x="534" y="0"/>
                        <a:pt x="534" y="0"/>
                        <a:pt x="534" y="0"/>
                      </a:cubicBezTo>
                      <a:cubicBezTo>
                        <a:pt x="436" y="0"/>
                        <a:pt x="436" y="0"/>
                        <a:pt x="436" y="0"/>
                      </a:cubicBezTo>
                      <a:cubicBezTo>
                        <a:pt x="427" y="0"/>
                        <a:pt x="427" y="0"/>
                        <a:pt x="427" y="0"/>
                      </a:cubicBezTo>
                      <a:cubicBezTo>
                        <a:pt x="430" y="8"/>
                        <a:pt x="430" y="8"/>
                        <a:pt x="430" y="8"/>
                      </a:cubicBezTo>
                      <a:cubicBezTo>
                        <a:pt x="435" y="18"/>
                        <a:pt x="436" y="24"/>
                        <a:pt x="439" y="36"/>
                      </a:cubicBezTo>
                      <a:cubicBezTo>
                        <a:pt x="440" y="47"/>
                        <a:pt x="440" y="54"/>
                        <a:pt x="440" y="67"/>
                      </a:cubicBezTo>
                      <a:cubicBezTo>
                        <a:pt x="440" y="440"/>
                        <a:pt x="440" y="440"/>
                        <a:pt x="440" y="440"/>
                      </a:cubicBezTo>
                      <a:cubicBezTo>
                        <a:pt x="440" y="529"/>
                        <a:pt x="373" y="600"/>
                        <a:pt x="277" y="603"/>
                      </a:cubicBezTo>
                      <a:cubicBezTo>
                        <a:pt x="275" y="603"/>
                        <a:pt x="273" y="603"/>
                        <a:pt x="271" y="603"/>
                      </a:cubicBezTo>
                      <a:cubicBezTo>
                        <a:pt x="176" y="603"/>
                        <a:pt x="93" y="529"/>
                        <a:pt x="93" y="434"/>
                      </a:cubicBezTo>
                      <a:cubicBezTo>
                        <a:pt x="93" y="63"/>
                        <a:pt x="93" y="63"/>
                        <a:pt x="93" y="63"/>
                      </a:cubicBezTo>
                      <a:cubicBezTo>
                        <a:pt x="93" y="58"/>
                        <a:pt x="93" y="54"/>
                        <a:pt x="93" y="51"/>
                      </a:cubicBezTo>
                      <a:cubicBezTo>
                        <a:pt x="93" y="45"/>
                        <a:pt x="93" y="40"/>
                        <a:pt x="95" y="34"/>
                      </a:cubicBezTo>
                      <a:cubicBezTo>
                        <a:pt x="97" y="22"/>
                        <a:pt x="98" y="17"/>
                        <a:pt x="102" y="8"/>
                      </a:cubicBezTo>
                      <a:cubicBezTo>
                        <a:pt x="106" y="0"/>
                        <a:pt x="106" y="0"/>
                        <a:pt x="106" y="0"/>
                      </a:cubicBezTo>
                      <a:cubicBezTo>
                        <a:pt x="9" y="0"/>
                        <a:pt x="9" y="0"/>
                        <a:pt x="9" y="0"/>
                      </a:cubicBezTo>
                      <a:cubicBezTo>
                        <a:pt x="0" y="0"/>
                        <a:pt x="0" y="0"/>
                        <a:pt x="0" y="0"/>
                      </a:cubicBezTo>
                      <a:cubicBezTo>
                        <a:pt x="3" y="8"/>
                        <a:pt x="3" y="8"/>
                        <a:pt x="3" y="8"/>
                      </a:cubicBezTo>
                      <a:cubicBezTo>
                        <a:pt x="7" y="20"/>
                        <a:pt x="9" y="26"/>
                        <a:pt x="11" y="4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3" name="Freeform 42"/>
                <p:cNvSpPr>
                  <a:spLocks noChangeAspect="1"/>
                </p:cNvSpPr>
                <p:nvPr userDrawn="1"/>
              </p:nvSpPr>
              <p:spPr bwMode="black">
                <a:xfrm>
                  <a:off x="5237" y="1075"/>
                  <a:ext cx="37" cy="60"/>
                </a:xfrm>
                <a:custGeom>
                  <a:avLst/>
                  <a:gdLst/>
                  <a:ahLst/>
                  <a:cxnLst>
                    <a:cxn ang="0">
                      <a:pos x="0" y="165"/>
                    </a:cxn>
                    <a:cxn ang="0">
                      <a:pos x="1" y="167"/>
                    </a:cxn>
                    <a:cxn ang="0">
                      <a:pos x="105" y="321"/>
                    </a:cxn>
                    <a:cxn ang="0">
                      <a:pos x="223" y="389"/>
                    </a:cxn>
                    <a:cxn ang="0">
                      <a:pos x="320" y="508"/>
                    </a:cxn>
                    <a:cxn ang="0">
                      <a:pos x="171" y="626"/>
                    </a:cxn>
                    <a:cxn ang="0">
                      <a:pos x="161" y="626"/>
                    </a:cxn>
                    <a:cxn ang="0">
                      <a:pos x="12" y="583"/>
                    </a:cxn>
                    <a:cxn ang="0">
                      <a:pos x="3" y="576"/>
                    </a:cxn>
                    <a:cxn ang="0">
                      <a:pos x="3" y="656"/>
                    </a:cxn>
                    <a:cxn ang="0">
                      <a:pos x="154" y="681"/>
                    </a:cxn>
                    <a:cxn ang="0">
                      <a:pos x="154" y="675"/>
                    </a:cxn>
                    <a:cxn ang="0">
                      <a:pos x="154" y="675"/>
                    </a:cxn>
                    <a:cxn ang="0">
                      <a:pos x="154" y="681"/>
                    </a:cxn>
                    <a:cxn ang="0">
                      <a:pos x="165" y="681"/>
                    </a:cxn>
                    <a:cxn ang="0">
                      <a:pos x="413" y="505"/>
                    </a:cxn>
                    <a:cxn ang="0">
                      <a:pos x="413" y="497"/>
                    </a:cxn>
                    <a:cxn ang="0">
                      <a:pos x="262" y="313"/>
                    </a:cxn>
                    <a:cxn ang="0">
                      <a:pos x="159" y="253"/>
                    </a:cxn>
                    <a:cxn ang="0">
                      <a:pos x="85" y="162"/>
                    </a:cxn>
                    <a:cxn ang="0">
                      <a:pos x="84" y="155"/>
                    </a:cxn>
                    <a:cxn ang="0">
                      <a:pos x="214" y="53"/>
                    </a:cxn>
                    <a:cxn ang="0">
                      <a:pos x="222" y="54"/>
                    </a:cxn>
                    <a:cxn ang="0">
                      <a:pos x="342" y="96"/>
                    </a:cxn>
                    <a:cxn ang="0">
                      <a:pos x="352" y="105"/>
                    </a:cxn>
                    <a:cxn ang="0">
                      <a:pos x="352" y="25"/>
                    </a:cxn>
                    <a:cxn ang="0">
                      <a:pos x="216" y="1"/>
                    </a:cxn>
                    <a:cxn ang="0">
                      <a:pos x="207" y="0"/>
                    </a:cxn>
                    <a:cxn ang="0">
                      <a:pos x="0" y="165"/>
                    </a:cxn>
                  </a:cxnLst>
                  <a:rect l="0" t="0" r="r" b="b"/>
                  <a:pathLst>
                    <a:path w="413" h="682">
                      <a:moveTo>
                        <a:pt x="0" y="165"/>
                      </a:moveTo>
                      <a:cubicBezTo>
                        <a:pt x="0" y="166"/>
                        <a:pt x="1" y="167"/>
                        <a:pt x="1" y="167"/>
                      </a:cubicBezTo>
                      <a:cubicBezTo>
                        <a:pt x="1" y="238"/>
                        <a:pt x="41" y="283"/>
                        <a:pt x="105" y="321"/>
                      </a:cubicBezTo>
                      <a:cubicBezTo>
                        <a:pt x="223" y="389"/>
                        <a:pt x="223" y="389"/>
                        <a:pt x="223" y="389"/>
                      </a:cubicBezTo>
                      <a:cubicBezTo>
                        <a:pt x="277" y="419"/>
                        <a:pt x="320" y="450"/>
                        <a:pt x="320" y="508"/>
                      </a:cubicBezTo>
                      <a:cubicBezTo>
                        <a:pt x="320" y="583"/>
                        <a:pt x="266" y="626"/>
                        <a:pt x="171" y="626"/>
                      </a:cubicBezTo>
                      <a:cubicBezTo>
                        <a:pt x="168" y="626"/>
                        <a:pt x="165" y="626"/>
                        <a:pt x="161" y="626"/>
                      </a:cubicBezTo>
                      <a:cubicBezTo>
                        <a:pt x="99" y="625"/>
                        <a:pt x="59" y="621"/>
                        <a:pt x="12" y="583"/>
                      </a:cubicBezTo>
                      <a:cubicBezTo>
                        <a:pt x="3" y="576"/>
                        <a:pt x="3" y="576"/>
                        <a:pt x="3" y="576"/>
                      </a:cubicBezTo>
                      <a:cubicBezTo>
                        <a:pt x="3" y="656"/>
                        <a:pt x="3" y="656"/>
                        <a:pt x="3" y="656"/>
                      </a:cubicBezTo>
                      <a:cubicBezTo>
                        <a:pt x="61" y="682"/>
                        <a:pt x="98" y="680"/>
                        <a:pt x="154" y="681"/>
                      </a:cubicBezTo>
                      <a:cubicBezTo>
                        <a:pt x="154" y="675"/>
                        <a:pt x="154" y="675"/>
                        <a:pt x="154" y="675"/>
                      </a:cubicBezTo>
                      <a:cubicBezTo>
                        <a:pt x="154" y="675"/>
                        <a:pt x="154" y="675"/>
                        <a:pt x="154" y="675"/>
                      </a:cubicBezTo>
                      <a:cubicBezTo>
                        <a:pt x="154" y="681"/>
                        <a:pt x="154" y="681"/>
                        <a:pt x="154" y="681"/>
                      </a:cubicBezTo>
                      <a:cubicBezTo>
                        <a:pt x="157" y="681"/>
                        <a:pt x="161" y="681"/>
                        <a:pt x="165" y="681"/>
                      </a:cubicBezTo>
                      <a:cubicBezTo>
                        <a:pt x="278" y="680"/>
                        <a:pt x="412" y="643"/>
                        <a:pt x="413" y="505"/>
                      </a:cubicBezTo>
                      <a:cubicBezTo>
                        <a:pt x="413" y="503"/>
                        <a:pt x="413" y="500"/>
                        <a:pt x="413" y="497"/>
                      </a:cubicBezTo>
                      <a:cubicBezTo>
                        <a:pt x="408" y="384"/>
                        <a:pt x="339" y="357"/>
                        <a:pt x="262" y="313"/>
                      </a:cubicBezTo>
                      <a:cubicBezTo>
                        <a:pt x="159" y="253"/>
                        <a:pt x="159" y="253"/>
                        <a:pt x="159" y="253"/>
                      </a:cubicBezTo>
                      <a:cubicBezTo>
                        <a:pt x="118" y="229"/>
                        <a:pt x="89" y="206"/>
                        <a:pt x="85" y="162"/>
                      </a:cubicBezTo>
                      <a:cubicBezTo>
                        <a:pt x="84" y="160"/>
                        <a:pt x="84" y="158"/>
                        <a:pt x="84" y="155"/>
                      </a:cubicBezTo>
                      <a:cubicBezTo>
                        <a:pt x="84" y="95"/>
                        <a:pt x="149" y="53"/>
                        <a:pt x="214" y="53"/>
                      </a:cubicBezTo>
                      <a:cubicBezTo>
                        <a:pt x="216" y="53"/>
                        <a:pt x="219" y="53"/>
                        <a:pt x="222" y="54"/>
                      </a:cubicBezTo>
                      <a:cubicBezTo>
                        <a:pt x="273" y="55"/>
                        <a:pt x="307" y="63"/>
                        <a:pt x="342" y="96"/>
                      </a:cubicBezTo>
                      <a:cubicBezTo>
                        <a:pt x="352" y="105"/>
                        <a:pt x="352" y="105"/>
                        <a:pt x="352" y="105"/>
                      </a:cubicBezTo>
                      <a:cubicBezTo>
                        <a:pt x="352" y="25"/>
                        <a:pt x="352" y="25"/>
                        <a:pt x="352" y="25"/>
                      </a:cubicBezTo>
                      <a:cubicBezTo>
                        <a:pt x="300" y="1"/>
                        <a:pt x="267" y="2"/>
                        <a:pt x="216" y="1"/>
                      </a:cubicBezTo>
                      <a:cubicBezTo>
                        <a:pt x="213" y="0"/>
                        <a:pt x="209" y="0"/>
                        <a:pt x="207" y="0"/>
                      </a:cubicBezTo>
                      <a:cubicBezTo>
                        <a:pt x="99" y="1"/>
                        <a:pt x="1" y="62"/>
                        <a:pt x="0" y="165"/>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grpSp>
          <p:sp>
            <p:nvSpPr>
              <p:cNvPr id="11" name="Rectangle 49"/>
              <p:cNvSpPr>
                <a:spLocks noChangeAspect="1" noChangeArrowheads="1"/>
              </p:cNvSpPr>
              <p:nvPr userDrawn="1"/>
            </p:nvSpPr>
            <p:spPr bwMode="auto">
              <a:xfrm>
                <a:off x="4858" y="0"/>
                <a:ext cx="756" cy="756"/>
              </a:xfrm>
              <a:prstGeom prst="rect">
                <a:avLst/>
              </a:prstGeom>
              <a:solidFill>
                <a:srgbClr val="000000"/>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sp>
            <p:nvSpPr>
              <p:cNvPr id="12" name="Freeform 50"/>
              <p:cNvSpPr>
                <a:spLocks noChangeAspect="1" noEditPoints="1"/>
              </p:cNvSpPr>
              <p:nvPr userDrawn="1"/>
            </p:nvSpPr>
            <p:spPr bwMode="white">
              <a:xfrm>
                <a:off x="4936" y="53"/>
                <a:ext cx="587" cy="637"/>
              </a:xfrm>
              <a:custGeom>
                <a:avLst/>
                <a:gdLst/>
                <a:ahLst/>
                <a:cxnLst>
                  <a:cxn ang="0">
                    <a:pos x="743" y="1280"/>
                  </a:cxn>
                  <a:cxn ang="0">
                    <a:pos x="731" y="152"/>
                  </a:cxn>
                  <a:cxn ang="0">
                    <a:pos x="4037" y="252"/>
                  </a:cxn>
                  <a:cxn ang="0">
                    <a:pos x="1456" y="222"/>
                  </a:cxn>
                  <a:cxn ang="0">
                    <a:pos x="2677" y="560"/>
                  </a:cxn>
                  <a:cxn ang="0">
                    <a:pos x="2824" y="308"/>
                  </a:cxn>
                  <a:cxn ang="0">
                    <a:pos x="4037" y="252"/>
                  </a:cxn>
                  <a:cxn ang="0">
                    <a:pos x="4146" y="906"/>
                  </a:cxn>
                  <a:cxn ang="0">
                    <a:pos x="4105" y="2222"/>
                  </a:cxn>
                  <a:cxn ang="0">
                    <a:pos x="4326" y="2160"/>
                  </a:cxn>
                  <a:cxn ang="0">
                    <a:pos x="4350" y="756"/>
                  </a:cxn>
                  <a:cxn ang="0">
                    <a:pos x="4920" y="2133"/>
                  </a:cxn>
                  <a:cxn ang="0">
                    <a:pos x="4707" y="219"/>
                  </a:cxn>
                  <a:cxn ang="0">
                    <a:pos x="6369" y="153"/>
                  </a:cxn>
                  <a:cxn ang="0">
                    <a:pos x="965" y="4496"/>
                  </a:cxn>
                  <a:cxn ang="0">
                    <a:pos x="1785" y="3476"/>
                  </a:cxn>
                  <a:cxn ang="0">
                    <a:pos x="1184" y="2731"/>
                  </a:cxn>
                  <a:cxn ang="0">
                    <a:pos x="1195" y="3626"/>
                  </a:cxn>
                  <a:cxn ang="0">
                    <a:pos x="4080" y="2784"/>
                  </a:cxn>
                  <a:cxn ang="0">
                    <a:pos x="2457" y="2593"/>
                  </a:cxn>
                  <a:cxn ang="0">
                    <a:pos x="3850" y="3975"/>
                  </a:cxn>
                  <a:cxn ang="0">
                    <a:pos x="5713" y="4665"/>
                  </a:cxn>
                  <a:cxn ang="0">
                    <a:pos x="4830" y="4656"/>
                  </a:cxn>
                  <a:cxn ang="0">
                    <a:pos x="4511" y="2590"/>
                  </a:cxn>
                  <a:cxn ang="0">
                    <a:pos x="5758" y="4377"/>
                  </a:cxn>
                  <a:cxn ang="0">
                    <a:pos x="4794" y="3468"/>
                  </a:cxn>
                  <a:cxn ang="0">
                    <a:pos x="3545" y="7166"/>
                  </a:cxn>
                  <a:cxn ang="0">
                    <a:pos x="1689" y="7022"/>
                  </a:cxn>
                  <a:cxn ang="0">
                    <a:pos x="3374" y="6684"/>
                  </a:cxn>
                  <a:cxn ang="0">
                    <a:pos x="5212" y="7097"/>
                  </a:cxn>
                  <a:cxn ang="0">
                    <a:pos x="4005" y="5033"/>
                  </a:cxn>
                  <a:cxn ang="0">
                    <a:pos x="4290" y="5864"/>
                  </a:cxn>
                  <a:cxn ang="0">
                    <a:pos x="4298" y="6942"/>
                  </a:cxn>
                  <a:cxn ang="0">
                    <a:pos x="334" y="5755"/>
                  </a:cxn>
                  <a:cxn ang="0">
                    <a:pos x="484" y="5969"/>
                  </a:cxn>
                  <a:cxn ang="0">
                    <a:pos x="371" y="5959"/>
                  </a:cxn>
                  <a:cxn ang="0">
                    <a:pos x="228" y="6106"/>
                  </a:cxn>
                  <a:cxn ang="0">
                    <a:pos x="450" y="6090"/>
                  </a:cxn>
                  <a:cxn ang="0">
                    <a:pos x="454" y="6205"/>
                  </a:cxn>
                  <a:cxn ang="0">
                    <a:pos x="655" y="6210"/>
                  </a:cxn>
                  <a:cxn ang="0">
                    <a:pos x="587" y="6053"/>
                  </a:cxn>
                  <a:cxn ang="0">
                    <a:pos x="877" y="6081"/>
                  </a:cxn>
                  <a:cxn ang="0">
                    <a:pos x="713" y="5963"/>
                  </a:cxn>
                  <a:cxn ang="0">
                    <a:pos x="764" y="5880"/>
                  </a:cxn>
                  <a:cxn ang="0">
                    <a:pos x="671" y="5717"/>
                  </a:cxn>
                  <a:cxn ang="0">
                    <a:pos x="528" y="5859"/>
                  </a:cxn>
                  <a:cxn ang="0">
                    <a:pos x="388" y="5708"/>
                  </a:cxn>
                  <a:cxn ang="0">
                    <a:pos x="6357" y="5708"/>
                  </a:cxn>
                  <a:cxn ang="0">
                    <a:pos x="6217" y="5859"/>
                  </a:cxn>
                  <a:cxn ang="0">
                    <a:pos x="6073" y="5717"/>
                  </a:cxn>
                  <a:cxn ang="0">
                    <a:pos x="5981" y="5880"/>
                  </a:cxn>
                  <a:cxn ang="0">
                    <a:pos x="6032" y="5963"/>
                  </a:cxn>
                  <a:cxn ang="0">
                    <a:pos x="5867" y="6081"/>
                  </a:cxn>
                  <a:cxn ang="0">
                    <a:pos x="6157" y="6053"/>
                  </a:cxn>
                  <a:cxn ang="0">
                    <a:pos x="6090" y="6210"/>
                  </a:cxn>
                  <a:cxn ang="0">
                    <a:pos x="6291" y="6205"/>
                  </a:cxn>
                  <a:cxn ang="0">
                    <a:pos x="6294" y="6090"/>
                  </a:cxn>
                  <a:cxn ang="0">
                    <a:pos x="6516" y="6106"/>
                  </a:cxn>
                  <a:cxn ang="0">
                    <a:pos x="6374" y="5959"/>
                  </a:cxn>
                  <a:cxn ang="0">
                    <a:pos x="6261" y="5969"/>
                  </a:cxn>
                  <a:cxn ang="0">
                    <a:pos x="6410" y="5755"/>
                  </a:cxn>
                </a:cxnLst>
                <a:rect l="0" t="0" r="r" b="b"/>
                <a:pathLst>
                  <a:path w="6602" h="7166">
                    <a:moveTo>
                      <a:pt x="500" y="2260"/>
                    </a:moveTo>
                    <a:cubicBezTo>
                      <a:pt x="310" y="2257"/>
                      <a:pt x="190" y="2263"/>
                      <a:pt x="12" y="2195"/>
                    </a:cubicBezTo>
                    <a:cubicBezTo>
                      <a:pt x="12" y="1965"/>
                      <a:pt x="12" y="1965"/>
                      <a:pt x="12" y="1965"/>
                    </a:cubicBezTo>
                    <a:cubicBezTo>
                      <a:pt x="172" y="2096"/>
                      <a:pt x="316" y="2111"/>
                      <a:pt x="523" y="2114"/>
                    </a:cubicBezTo>
                    <a:cubicBezTo>
                      <a:pt x="868" y="2125"/>
                      <a:pt x="1079" y="1970"/>
                      <a:pt x="1079" y="1698"/>
                    </a:cubicBezTo>
                    <a:cubicBezTo>
                      <a:pt x="1079" y="1491"/>
                      <a:pt x="924" y="1383"/>
                      <a:pt x="743" y="1280"/>
                    </a:cubicBezTo>
                    <a:cubicBezTo>
                      <a:pt x="345" y="1052"/>
                      <a:pt x="345" y="1052"/>
                      <a:pt x="345" y="1052"/>
                    </a:cubicBezTo>
                    <a:cubicBezTo>
                      <a:pt x="131" y="927"/>
                      <a:pt x="6" y="783"/>
                      <a:pt x="3" y="550"/>
                    </a:cubicBezTo>
                    <a:cubicBezTo>
                      <a:pt x="0" y="205"/>
                      <a:pt x="339" y="0"/>
                      <a:pt x="707" y="12"/>
                    </a:cubicBezTo>
                    <a:cubicBezTo>
                      <a:pt x="880" y="17"/>
                      <a:pt x="988" y="12"/>
                      <a:pt x="1146" y="76"/>
                    </a:cubicBezTo>
                    <a:cubicBezTo>
                      <a:pt x="1146" y="301"/>
                      <a:pt x="1146" y="301"/>
                      <a:pt x="1146" y="301"/>
                    </a:cubicBezTo>
                    <a:cubicBezTo>
                      <a:pt x="1023" y="184"/>
                      <a:pt x="900" y="158"/>
                      <a:pt x="731" y="152"/>
                    </a:cubicBezTo>
                    <a:cubicBezTo>
                      <a:pt x="491" y="137"/>
                      <a:pt x="228" y="298"/>
                      <a:pt x="248" y="538"/>
                    </a:cubicBezTo>
                    <a:cubicBezTo>
                      <a:pt x="263" y="693"/>
                      <a:pt x="368" y="778"/>
                      <a:pt x="506" y="856"/>
                    </a:cubicBezTo>
                    <a:cubicBezTo>
                      <a:pt x="854" y="1058"/>
                      <a:pt x="854" y="1058"/>
                      <a:pt x="854" y="1058"/>
                    </a:cubicBezTo>
                    <a:cubicBezTo>
                      <a:pt x="1117" y="1210"/>
                      <a:pt x="1336" y="1292"/>
                      <a:pt x="1351" y="1663"/>
                    </a:cubicBezTo>
                    <a:cubicBezTo>
                      <a:pt x="1368" y="2146"/>
                      <a:pt x="895" y="2269"/>
                      <a:pt x="500" y="2260"/>
                    </a:cubicBezTo>
                    <a:close/>
                    <a:moveTo>
                      <a:pt x="4037" y="252"/>
                    </a:moveTo>
                    <a:cubicBezTo>
                      <a:pt x="4020" y="283"/>
                      <a:pt x="4007" y="302"/>
                      <a:pt x="3996" y="335"/>
                    </a:cubicBezTo>
                    <a:cubicBezTo>
                      <a:pt x="3306" y="2258"/>
                      <a:pt x="3306" y="2258"/>
                      <a:pt x="3306" y="2258"/>
                    </a:cubicBezTo>
                    <a:cubicBezTo>
                      <a:pt x="2760" y="795"/>
                      <a:pt x="2760" y="795"/>
                      <a:pt x="2760" y="795"/>
                    </a:cubicBezTo>
                    <a:cubicBezTo>
                      <a:pt x="2226" y="2269"/>
                      <a:pt x="2226" y="2269"/>
                      <a:pt x="2226" y="2269"/>
                    </a:cubicBezTo>
                    <a:cubicBezTo>
                      <a:pt x="1494" y="299"/>
                      <a:pt x="1494" y="299"/>
                      <a:pt x="1494" y="299"/>
                    </a:cubicBezTo>
                    <a:cubicBezTo>
                      <a:pt x="1486" y="269"/>
                      <a:pt x="1478" y="250"/>
                      <a:pt x="1456" y="222"/>
                    </a:cubicBezTo>
                    <a:cubicBezTo>
                      <a:pt x="1431" y="191"/>
                      <a:pt x="1414" y="175"/>
                      <a:pt x="1381" y="155"/>
                    </a:cubicBezTo>
                    <a:cubicBezTo>
                      <a:pt x="1760" y="155"/>
                      <a:pt x="1760" y="155"/>
                      <a:pt x="1760" y="155"/>
                    </a:cubicBezTo>
                    <a:cubicBezTo>
                      <a:pt x="1746" y="177"/>
                      <a:pt x="1738" y="191"/>
                      <a:pt x="1735" y="216"/>
                    </a:cubicBezTo>
                    <a:cubicBezTo>
                      <a:pt x="1730" y="238"/>
                      <a:pt x="1727" y="255"/>
                      <a:pt x="1735" y="277"/>
                    </a:cubicBezTo>
                    <a:cubicBezTo>
                      <a:pt x="2242" y="1717"/>
                      <a:pt x="2242" y="1717"/>
                      <a:pt x="2242" y="1717"/>
                    </a:cubicBezTo>
                    <a:cubicBezTo>
                      <a:pt x="2677" y="560"/>
                      <a:pt x="2677" y="560"/>
                      <a:pt x="2677" y="560"/>
                    </a:cubicBezTo>
                    <a:cubicBezTo>
                      <a:pt x="2575" y="299"/>
                      <a:pt x="2575" y="299"/>
                      <a:pt x="2575" y="299"/>
                    </a:cubicBezTo>
                    <a:cubicBezTo>
                      <a:pt x="2561" y="263"/>
                      <a:pt x="2541" y="247"/>
                      <a:pt x="2519" y="219"/>
                    </a:cubicBezTo>
                    <a:cubicBezTo>
                      <a:pt x="2500" y="194"/>
                      <a:pt x="2483" y="177"/>
                      <a:pt x="2461" y="155"/>
                    </a:cubicBezTo>
                    <a:cubicBezTo>
                      <a:pt x="2838" y="155"/>
                      <a:pt x="2838" y="155"/>
                      <a:pt x="2838" y="155"/>
                    </a:cubicBezTo>
                    <a:cubicBezTo>
                      <a:pt x="2827" y="175"/>
                      <a:pt x="2821" y="186"/>
                      <a:pt x="2816" y="208"/>
                    </a:cubicBezTo>
                    <a:cubicBezTo>
                      <a:pt x="2807" y="247"/>
                      <a:pt x="2813" y="272"/>
                      <a:pt x="2824" y="308"/>
                    </a:cubicBezTo>
                    <a:cubicBezTo>
                      <a:pt x="3334" y="1723"/>
                      <a:pt x="3334" y="1723"/>
                      <a:pt x="3334" y="1723"/>
                    </a:cubicBezTo>
                    <a:cubicBezTo>
                      <a:pt x="3804" y="324"/>
                      <a:pt x="3804" y="324"/>
                      <a:pt x="3804" y="324"/>
                    </a:cubicBezTo>
                    <a:cubicBezTo>
                      <a:pt x="3821" y="288"/>
                      <a:pt x="3832" y="263"/>
                      <a:pt x="3829" y="227"/>
                    </a:cubicBezTo>
                    <a:cubicBezTo>
                      <a:pt x="3827" y="197"/>
                      <a:pt x="3821" y="177"/>
                      <a:pt x="3804" y="153"/>
                    </a:cubicBezTo>
                    <a:cubicBezTo>
                      <a:pt x="4109" y="153"/>
                      <a:pt x="4109" y="153"/>
                      <a:pt x="4109" y="153"/>
                    </a:cubicBezTo>
                    <a:cubicBezTo>
                      <a:pt x="4079" y="189"/>
                      <a:pt x="4062" y="213"/>
                      <a:pt x="4037" y="252"/>
                    </a:cubicBezTo>
                    <a:close/>
                    <a:moveTo>
                      <a:pt x="4350" y="756"/>
                    </a:moveTo>
                    <a:cubicBezTo>
                      <a:pt x="4110" y="756"/>
                      <a:pt x="4110" y="756"/>
                      <a:pt x="4110" y="756"/>
                    </a:cubicBezTo>
                    <a:cubicBezTo>
                      <a:pt x="4097" y="756"/>
                      <a:pt x="4097" y="756"/>
                      <a:pt x="4097" y="756"/>
                    </a:cubicBezTo>
                    <a:cubicBezTo>
                      <a:pt x="4104" y="767"/>
                      <a:pt x="4104" y="767"/>
                      <a:pt x="4104" y="767"/>
                    </a:cubicBezTo>
                    <a:cubicBezTo>
                      <a:pt x="4119" y="789"/>
                      <a:pt x="4127" y="806"/>
                      <a:pt x="4135" y="832"/>
                    </a:cubicBezTo>
                    <a:cubicBezTo>
                      <a:pt x="4145" y="861"/>
                      <a:pt x="4146" y="878"/>
                      <a:pt x="4146" y="906"/>
                    </a:cubicBezTo>
                    <a:cubicBezTo>
                      <a:pt x="4146" y="2091"/>
                      <a:pt x="4146" y="2091"/>
                      <a:pt x="4146" y="2091"/>
                    </a:cubicBezTo>
                    <a:cubicBezTo>
                      <a:pt x="4146" y="2119"/>
                      <a:pt x="4146" y="2138"/>
                      <a:pt x="4135" y="2164"/>
                    </a:cubicBezTo>
                    <a:cubicBezTo>
                      <a:pt x="4135" y="2164"/>
                      <a:pt x="4135" y="2164"/>
                      <a:pt x="4135" y="2164"/>
                    </a:cubicBezTo>
                    <a:cubicBezTo>
                      <a:pt x="4135" y="2165"/>
                      <a:pt x="4135" y="2165"/>
                      <a:pt x="4135" y="2165"/>
                    </a:cubicBezTo>
                    <a:cubicBezTo>
                      <a:pt x="4129" y="2183"/>
                      <a:pt x="4124" y="2194"/>
                      <a:pt x="4112" y="2211"/>
                    </a:cubicBezTo>
                    <a:cubicBezTo>
                      <a:pt x="4105" y="2222"/>
                      <a:pt x="4105" y="2222"/>
                      <a:pt x="4105" y="2222"/>
                    </a:cubicBezTo>
                    <a:cubicBezTo>
                      <a:pt x="4118" y="2222"/>
                      <a:pt x="4118" y="2222"/>
                      <a:pt x="4118" y="2222"/>
                    </a:cubicBezTo>
                    <a:cubicBezTo>
                      <a:pt x="4346" y="2222"/>
                      <a:pt x="4346" y="2222"/>
                      <a:pt x="4346" y="2222"/>
                    </a:cubicBezTo>
                    <a:cubicBezTo>
                      <a:pt x="4359" y="2222"/>
                      <a:pt x="4359" y="2222"/>
                      <a:pt x="4359" y="2222"/>
                    </a:cubicBezTo>
                    <a:cubicBezTo>
                      <a:pt x="4352" y="2212"/>
                      <a:pt x="4352" y="2212"/>
                      <a:pt x="4352" y="2212"/>
                    </a:cubicBezTo>
                    <a:cubicBezTo>
                      <a:pt x="4349" y="2207"/>
                      <a:pt x="4346" y="2202"/>
                      <a:pt x="4343" y="2198"/>
                    </a:cubicBezTo>
                    <a:cubicBezTo>
                      <a:pt x="4335" y="2185"/>
                      <a:pt x="4328" y="2176"/>
                      <a:pt x="4326" y="2160"/>
                    </a:cubicBezTo>
                    <a:cubicBezTo>
                      <a:pt x="4320" y="2112"/>
                      <a:pt x="4320" y="2047"/>
                      <a:pt x="4320" y="1972"/>
                    </a:cubicBezTo>
                    <a:cubicBezTo>
                      <a:pt x="4320" y="902"/>
                      <a:pt x="4320" y="902"/>
                      <a:pt x="4320" y="902"/>
                    </a:cubicBezTo>
                    <a:cubicBezTo>
                      <a:pt x="4320" y="880"/>
                      <a:pt x="4320" y="868"/>
                      <a:pt x="4333" y="822"/>
                    </a:cubicBezTo>
                    <a:cubicBezTo>
                      <a:pt x="4341" y="801"/>
                      <a:pt x="4347" y="786"/>
                      <a:pt x="4356" y="766"/>
                    </a:cubicBezTo>
                    <a:cubicBezTo>
                      <a:pt x="4361" y="756"/>
                      <a:pt x="4361" y="756"/>
                      <a:pt x="4361" y="756"/>
                    </a:cubicBezTo>
                    <a:lnTo>
                      <a:pt x="4350" y="756"/>
                    </a:lnTo>
                    <a:close/>
                    <a:moveTo>
                      <a:pt x="6579" y="244"/>
                    </a:moveTo>
                    <a:cubicBezTo>
                      <a:pt x="6571" y="288"/>
                      <a:pt x="6571" y="313"/>
                      <a:pt x="6571" y="355"/>
                    </a:cubicBezTo>
                    <a:cubicBezTo>
                      <a:pt x="6574" y="2291"/>
                      <a:pt x="6574" y="2291"/>
                      <a:pt x="6574" y="2291"/>
                    </a:cubicBezTo>
                    <a:cubicBezTo>
                      <a:pt x="4901" y="443"/>
                      <a:pt x="4901" y="443"/>
                      <a:pt x="4901" y="443"/>
                    </a:cubicBezTo>
                    <a:cubicBezTo>
                      <a:pt x="4901" y="1981"/>
                      <a:pt x="4901" y="1981"/>
                      <a:pt x="4901" y="1981"/>
                    </a:cubicBezTo>
                    <a:cubicBezTo>
                      <a:pt x="4901" y="2042"/>
                      <a:pt x="4901" y="2042"/>
                      <a:pt x="4920" y="2133"/>
                    </a:cubicBezTo>
                    <a:cubicBezTo>
                      <a:pt x="4926" y="2166"/>
                      <a:pt x="4934" y="2186"/>
                      <a:pt x="4945" y="2222"/>
                    </a:cubicBezTo>
                    <a:cubicBezTo>
                      <a:pt x="4682" y="2222"/>
                      <a:pt x="4682" y="2222"/>
                      <a:pt x="4682" y="2222"/>
                    </a:cubicBezTo>
                    <a:cubicBezTo>
                      <a:pt x="4702" y="2194"/>
                      <a:pt x="4713" y="2177"/>
                      <a:pt x="4718" y="2147"/>
                    </a:cubicBezTo>
                    <a:cubicBezTo>
                      <a:pt x="4729" y="2105"/>
                      <a:pt x="4729" y="2078"/>
                      <a:pt x="4729" y="2036"/>
                    </a:cubicBezTo>
                    <a:cubicBezTo>
                      <a:pt x="4729" y="308"/>
                      <a:pt x="4729" y="308"/>
                      <a:pt x="4729" y="308"/>
                    </a:cubicBezTo>
                    <a:cubicBezTo>
                      <a:pt x="4729" y="274"/>
                      <a:pt x="4724" y="250"/>
                      <a:pt x="4707" y="219"/>
                    </a:cubicBezTo>
                    <a:cubicBezTo>
                      <a:pt x="4693" y="189"/>
                      <a:pt x="4677" y="172"/>
                      <a:pt x="4649" y="155"/>
                    </a:cubicBezTo>
                    <a:cubicBezTo>
                      <a:pt x="4954" y="155"/>
                      <a:pt x="4954" y="155"/>
                      <a:pt x="4954" y="155"/>
                    </a:cubicBezTo>
                    <a:cubicBezTo>
                      <a:pt x="6402" y="1809"/>
                      <a:pt x="6402" y="1809"/>
                      <a:pt x="6402" y="1809"/>
                    </a:cubicBezTo>
                    <a:cubicBezTo>
                      <a:pt x="6402" y="496"/>
                      <a:pt x="6402" y="496"/>
                      <a:pt x="6402" y="496"/>
                    </a:cubicBezTo>
                    <a:cubicBezTo>
                      <a:pt x="6402" y="396"/>
                      <a:pt x="6408" y="333"/>
                      <a:pt x="6388" y="233"/>
                    </a:cubicBezTo>
                    <a:cubicBezTo>
                      <a:pt x="6383" y="202"/>
                      <a:pt x="6377" y="183"/>
                      <a:pt x="6369" y="153"/>
                    </a:cubicBezTo>
                    <a:cubicBezTo>
                      <a:pt x="6602" y="153"/>
                      <a:pt x="6602" y="153"/>
                      <a:pt x="6602" y="153"/>
                    </a:cubicBezTo>
                    <a:cubicBezTo>
                      <a:pt x="6591" y="186"/>
                      <a:pt x="6585" y="208"/>
                      <a:pt x="6579" y="244"/>
                    </a:cubicBezTo>
                    <a:close/>
                    <a:moveTo>
                      <a:pt x="1464" y="4662"/>
                    </a:moveTo>
                    <a:cubicBezTo>
                      <a:pt x="913" y="4662"/>
                      <a:pt x="913" y="4662"/>
                      <a:pt x="913" y="4662"/>
                    </a:cubicBezTo>
                    <a:cubicBezTo>
                      <a:pt x="929" y="4640"/>
                      <a:pt x="935" y="4626"/>
                      <a:pt x="946" y="4604"/>
                    </a:cubicBezTo>
                    <a:cubicBezTo>
                      <a:pt x="960" y="4565"/>
                      <a:pt x="965" y="4537"/>
                      <a:pt x="965" y="4496"/>
                    </a:cubicBezTo>
                    <a:cubicBezTo>
                      <a:pt x="965" y="2792"/>
                      <a:pt x="965" y="2792"/>
                      <a:pt x="965" y="2792"/>
                    </a:cubicBezTo>
                    <a:cubicBezTo>
                      <a:pt x="965" y="2745"/>
                      <a:pt x="957" y="2715"/>
                      <a:pt x="938" y="2670"/>
                    </a:cubicBezTo>
                    <a:cubicBezTo>
                      <a:pt x="924" y="2640"/>
                      <a:pt x="913" y="2621"/>
                      <a:pt x="893" y="2593"/>
                    </a:cubicBezTo>
                    <a:cubicBezTo>
                      <a:pt x="1519" y="2593"/>
                      <a:pt x="1519" y="2593"/>
                      <a:pt x="1519" y="2593"/>
                    </a:cubicBezTo>
                    <a:cubicBezTo>
                      <a:pt x="1788" y="2593"/>
                      <a:pt x="1996" y="2820"/>
                      <a:pt x="2010" y="3089"/>
                    </a:cubicBezTo>
                    <a:cubicBezTo>
                      <a:pt x="2015" y="3285"/>
                      <a:pt x="1935" y="3391"/>
                      <a:pt x="1785" y="3476"/>
                    </a:cubicBezTo>
                    <a:cubicBezTo>
                      <a:pt x="1708" y="3524"/>
                      <a:pt x="1708" y="3524"/>
                      <a:pt x="1708" y="3524"/>
                    </a:cubicBezTo>
                    <a:cubicBezTo>
                      <a:pt x="1791" y="3554"/>
                      <a:pt x="1791" y="3554"/>
                      <a:pt x="1791" y="3554"/>
                    </a:cubicBezTo>
                    <a:cubicBezTo>
                      <a:pt x="2021" y="3632"/>
                      <a:pt x="2148" y="3801"/>
                      <a:pt x="2148" y="4072"/>
                    </a:cubicBezTo>
                    <a:cubicBezTo>
                      <a:pt x="2145" y="4438"/>
                      <a:pt x="1885" y="4662"/>
                      <a:pt x="1464" y="4662"/>
                    </a:cubicBezTo>
                    <a:close/>
                    <a:moveTo>
                      <a:pt x="1386" y="2731"/>
                    </a:moveTo>
                    <a:cubicBezTo>
                      <a:pt x="1184" y="2731"/>
                      <a:pt x="1184" y="2731"/>
                      <a:pt x="1184" y="2731"/>
                    </a:cubicBezTo>
                    <a:cubicBezTo>
                      <a:pt x="1184" y="3476"/>
                      <a:pt x="1184" y="3476"/>
                      <a:pt x="1184" y="3476"/>
                    </a:cubicBezTo>
                    <a:cubicBezTo>
                      <a:pt x="1364" y="3476"/>
                      <a:pt x="1364" y="3476"/>
                      <a:pt x="1364" y="3476"/>
                    </a:cubicBezTo>
                    <a:cubicBezTo>
                      <a:pt x="1666" y="3476"/>
                      <a:pt x="1805" y="3313"/>
                      <a:pt x="1796" y="3089"/>
                    </a:cubicBezTo>
                    <a:cubicBezTo>
                      <a:pt x="1785" y="2881"/>
                      <a:pt x="1644" y="2731"/>
                      <a:pt x="1386" y="2731"/>
                    </a:cubicBezTo>
                    <a:close/>
                    <a:moveTo>
                      <a:pt x="1375" y="3609"/>
                    </a:moveTo>
                    <a:cubicBezTo>
                      <a:pt x="1306" y="3609"/>
                      <a:pt x="1264" y="3609"/>
                      <a:pt x="1195" y="3626"/>
                    </a:cubicBezTo>
                    <a:cubicBezTo>
                      <a:pt x="1195" y="4512"/>
                      <a:pt x="1195" y="4512"/>
                      <a:pt x="1195" y="4512"/>
                    </a:cubicBezTo>
                    <a:cubicBezTo>
                      <a:pt x="1270" y="4534"/>
                      <a:pt x="1320" y="4543"/>
                      <a:pt x="1397" y="4537"/>
                    </a:cubicBezTo>
                    <a:cubicBezTo>
                      <a:pt x="1669" y="4521"/>
                      <a:pt x="1935" y="4368"/>
                      <a:pt x="1926" y="4069"/>
                    </a:cubicBezTo>
                    <a:cubicBezTo>
                      <a:pt x="1918" y="3715"/>
                      <a:pt x="1649" y="3618"/>
                      <a:pt x="1375" y="3609"/>
                    </a:cubicBezTo>
                    <a:close/>
                    <a:moveTo>
                      <a:pt x="4083" y="2684"/>
                    </a:moveTo>
                    <a:cubicBezTo>
                      <a:pt x="4077" y="2723"/>
                      <a:pt x="4080" y="2745"/>
                      <a:pt x="4080" y="2784"/>
                    </a:cubicBezTo>
                    <a:cubicBezTo>
                      <a:pt x="4080" y="3994"/>
                      <a:pt x="4080" y="3994"/>
                      <a:pt x="4080" y="3994"/>
                    </a:cubicBezTo>
                    <a:cubicBezTo>
                      <a:pt x="4080" y="4393"/>
                      <a:pt x="3739" y="4684"/>
                      <a:pt x="3313" y="4692"/>
                    </a:cubicBezTo>
                    <a:cubicBezTo>
                      <a:pt x="2856" y="4698"/>
                      <a:pt x="2485" y="4404"/>
                      <a:pt x="2485" y="3983"/>
                    </a:cubicBezTo>
                    <a:cubicBezTo>
                      <a:pt x="2485" y="2795"/>
                      <a:pt x="2485" y="2795"/>
                      <a:pt x="2485" y="2795"/>
                    </a:cubicBezTo>
                    <a:cubicBezTo>
                      <a:pt x="2485" y="2759"/>
                      <a:pt x="2487" y="2737"/>
                      <a:pt x="2482" y="2701"/>
                    </a:cubicBezTo>
                    <a:cubicBezTo>
                      <a:pt x="2476" y="2657"/>
                      <a:pt x="2471" y="2632"/>
                      <a:pt x="2457" y="2593"/>
                    </a:cubicBezTo>
                    <a:cubicBezTo>
                      <a:pt x="2740" y="2593"/>
                      <a:pt x="2740" y="2593"/>
                      <a:pt x="2740" y="2593"/>
                    </a:cubicBezTo>
                    <a:cubicBezTo>
                      <a:pt x="2726" y="2623"/>
                      <a:pt x="2720" y="2643"/>
                      <a:pt x="2715" y="2679"/>
                    </a:cubicBezTo>
                    <a:cubicBezTo>
                      <a:pt x="2706" y="2715"/>
                      <a:pt x="2709" y="2740"/>
                      <a:pt x="2709" y="2776"/>
                    </a:cubicBezTo>
                    <a:cubicBezTo>
                      <a:pt x="2709" y="3958"/>
                      <a:pt x="2709" y="3958"/>
                      <a:pt x="2709" y="3958"/>
                    </a:cubicBezTo>
                    <a:cubicBezTo>
                      <a:pt x="2709" y="4277"/>
                      <a:pt x="2994" y="4523"/>
                      <a:pt x="3313" y="4512"/>
                    </a:cubicBezTo>
                    <a:cubicBezTo>
                      <a:pt x="3629" y="4504"/>
                      <a:pt x="3850" y="4269"/>
                      <a:pt x="3850" y="3975"/>
                    </a:cubicBezTo>
                    <a:cubicBezTo>
                      <a:pt x="3850" y="2789"/>
                      <a:pt x="3850" y="2789"/>
                      <a:pt x="3850" y="2789"/>
                    </a:cubicBezTo>
                    <a:cubicBezTo>
                      <a:pt x="3850" y="2748"/>
                      <a:pt x="3850" y="2723"/>
                      <a:pt x="3845" y="2684"/>
                    </a:cubicBezTo>
                    <a:cubicBezTo>
                      <a:pt x="3836" y="2648"/>
                      <a:pt x="3831" y="2626"/>
                      <a:pt x="3817" y="2593"/>
                    </a:cubicBezTo>
                    <a:cubicBezTo>
                      <a:pt x="4105" y="2593"/>
                      <a:pt x="4105" y="2593"/>
                      <a:pt x="4105" y="2593"/>
                    </a:cubicBezTo>
                    <a:cubicBezTo>
                      <a:pt x="4094" y="2626"/>
                      <a:pt x="4088" y="2648"/>
                      <a:pt x="4083" y="2684"/>
                    </a:cubicBezTo>
                    <a:close/>
                    <a:moveTo>
                      <a:pt x="5713" y="4665"/>
                    </a:moveTo>
                    <a:cubicBezTo>
                      <a:pt x="4882" y="3584"/>
                      <a:pt x="4882" y="3584"/>
                      <a:pt x="4882" y="3584"/>
                    </a:cubicBezTo>
                    <a:cubicBezTo>
                      <a:pt x="4860" y="3557"/>
                      <a:pt x="4852" y="3537"/>
                      <a:pt x="4827" y="3518"/>
                    </a:cubicBezTo>
                    <a:cubicBezTo>
                      <a:pt x="4816" y="3507"/>
                      <a:pt x="4805" y="3501"/>
                      <a:pt x="4791" y="3493"/>
                    </a:cubicBezTo>
                    <a:cubicBezTo>
                      <a:pt x="4791" y="4443"/>
                      <a:pt x="4791" y="4443"/>
                      <a:pt x="4791" y="4443"/>
                    </a:cubicBezTo>
                    <a:cubicBezTo>
                      <a:pt x="4791" y="4487"/>
                      <a:pt x="4788" y="4512"/>
                      <a:pt x="4799" y="4557"/>
                    </a:cubicBezTo>
                    <a:cubicBezTo>
                      <a:pt x="4805" y="4595"/>
                      <a:pt x="4816" y="4618"/>
                      <a:pt x="4830" y="4656"/>
                    </a:cubicBezTo>
                    <a:cubicBezTo>
                      <a:pt x="4525" y="4656"/>
                      <a:pt x="4525" y="4656"/>
                      <a:pt x="4525" y="4656"/>
                    </a:cubicBezTo>
                    <a:cubicBezTo>
                      <a:pt x="4542" y="4623"/>
                      <a:pt x="4555" y="4604"/>
                      <a:pt x="4558" y="4570"/>
                    </a:cubicBezTo>
                    <a:cubicBezTo>
                      <a:pt x="4567" y="4529"/>
                      <a:pt x="4567" y="4438"/>
                      <a:pt x="4567" y="4360"/>
                    </a:cubicBezTo>
                    <a:cubicBezTo>
                      <a:pt x="4567" y="2875"/>
                      <a:pt x="4567" y="2875"/>
                      <a:pt x="4567" y="2875"/>
                    </a:cubicBezTo>
                    <a:cubicBezTo>
                      <a:pt x="4567" y="2798"/>
                      <a:pt x="4564" y="2754"/>
                      <a:pt x="4550" y="2676"/>
                    </a:cubicBezTo>
                    <a:cubicBezTo>
                      <a:pt x="4542" y="2640"/>
                      <a:pt x="4528" y="2621"/>
                      <a:pt x="4511" y="2590"/>
                    </a:cubicBezTo>
                    <a:cubicBezTo>
                      <a:pt x="5134" y="2590"/>
                      <a:pt x="5134" y="2590"/>
                      <a:pt x="5134" y="2590"/>
                    </a:cubicBezTo>
                    <a:cubicBezTo>
                      <a:pt x="5406" y="2590"/>
                      <a:pt x="5650" y="2770"/>
                      <a:pt x="5641" y="3066"/>
                    </a:cubicBezTo>
                    <a:cubicBezTo>
                      <a:pt x="5636" y="3355"/>
                      <a:pt x="5384" y="3601"/>
                      <a:pt x="5079" y="3554"/>
                    </a:cubicBezTo>
                    <a:cubicBezTo>
                      <a:pt x="5096" y="3568"/>
                      <a:pt x="5104" y="3579"/>
                      <a:pt x="5121" y="3593"/>
                    </a:cubicBezTo>
                    <a:cubicBezTo>
                      <a:pt x="5179" y="3648"/>
                      <a:pt x="5212" y="3684"/>
                      <a:pt x="5265" y="3751"/>
                    </a:cubicBezTo>
                    <a:cubicBezTo>
                      <a:pt x="5758" y="4377"/>
                      <a:pt x="5758" y="4377"/>
                      <a:pt x="5758" y="4377"/>
                    </a:cubicBezTo>
                    <a:cubicBezTo>
                      <a:pt x="5821" y="4460"/>
                      <a:pt x="5871" y="4526"/>
                      <a:pt x="5935" y="4582"/>
                    </a:cubicBezTo>
                    <a:cubicBezTo>
                      <a:pt x="5974" y="4615"/>
                      <a:pt x="5999" y="4634"/>
                      <a:pt x="6040" y="4665"/>
                    </a:cubicBezTo>
                    <a:lnTo>
                      <a:pt x="5713" y="4665"/>
                    </a:lnTo>
                    <a:close/>
                    <a:moveTo>
                      <a:pt x="5013" y="2715"/>
                    </a:moveTo>
                    <a:cubicBezTo>
                      <a:pt x="4927" y="2715"/>
                      <a:pt x="4874" y="2718"/>
                      <a:pt x="4794" y="2754"/>
                    </a:cubicBezTo>
                    <a:cubicBezTo>
                      <a:pt x="4794" y="3468"/>
                      <a:pt x="4794" y="3468"/>
                      <a:pt x="4794" y="3468"/>
                    </a:cubicBezTo>
                    <a:cubicBezTo>
                      <a:pt x="4833" y="3474"/>
                      <a:pt x="4907" y="3476"/>
                      <a:pt x="4974" y="3474"/>
                    </a:cubicBezTo>
                    <a:cubicBezTo>
                      <a:pt x="5259" y="3451"/>
                      <a:pt x="5431" y="3302"/>
                      <a:pt x="5414" y="3072"/>
                    </a:cubicBezTo>
                    <a:cubicBezTo>
                      <a:pt x="5403" y="2906"/>
                      <a:pt x="5348" y="2729"/>
                      <a:pt x="5013" y="2715"/>
                    </a:cubicBezTo>
                    <a:close/>
                    <a:moveTo>
                      <a:pt x="3551" y="5119"/>
                    </a:moveTo>
                    <a:cubicBezTo>
                      <a:pt x="3542" y="5163"/>
                      <a:pt x="3542" y="5188"/>
                      <a:pt x="3542" y="5230"/>
                    </a:cubicBezTo>
                    <a:cubicBezTo>
                      <a:pt x="3545" y="7166"/>
                      <a:pt x="3545" y="7166"/>
                      <a:pt x="3545" y="7166"/>
                    </a:cubicBezTo>
                    <a:cubicBezTo>
                      <a:pt x="1872" y="5318"/>
                      <a:pt x="1872" y="5318"/>
                      <a:pt x="1872" y="5318"/>
                    </a:cubicBezTo>
                    <a:cubicBezTo>
                      <a:pt x="1872" y="6856"/>
                      <a:pt x="1872" y="6856"/>
                      <a:pt x="1872" y="6856"/>
                    </a:cubicBezTo>
                    <a:cubicBezTo>
                      <a:pt x="1872" y="6917"/>
                      <a:pt x="1872" y="6917"/>
                      <a:pt x="1892" y="7008"/>
                    </a:cubicBezTo>
                    <a:cubicBezTo>
                      <a:pt x="1897" y="7041"/>
                      <a:pt x="1905" y="7061"/>
                      <a:pt x="1917" y="7097"/>
                    </a:cubicBezTo>
                    <a:cubicBezTo>
                      <a:pt x="1654" y="7097"/>
                      <a:pt x="1654" y="7097"/>
                      <a:pt x="1654" y="7097"/>
                    </a:cubicBezTo>
                    <a:cubicBezTo>
                      <a:pt x="1673" y="7069"/>
                      <a:pt x="1684" y="7052"/>
                      <a:pt x="1689" y="7022"/>
                    </a:cubicBezTo>
                    <a:cubicBezTo>
                      <a:pt x="1701" y="6980"/>
                      <a:pt x="1701" y="6953"/>
                      <a:pt x="1701" y="6911"/>
                    </a:cubicBezTo>
                    <a:cubicBezTo>
                      <a:pt x="1701" y="5183"/>
                      <a:pt x="1701" y="5183"/>
                      <a:pt x="1701" y="5183"/>
                    </a:cubicBezTo>
                    <a:cubicBezTo>
                      <a:pt x="1701" y="5150"/>
                      <a:pt x="1695" y="5125"/>
                      <a:pt x="1678" y="5094"/>
                    </a:cubicBezTo>
                    <a:cubicBezTo>
                      <a:pt x="1665" y="5064"/>
                      <a:pt x="1648" y="5047"/>
                      <a:pt x="1620" y="5030"/>
                    </a:cubicBezTo>
                    <a:cubicBezTo>
                      <a:pt x="1925" y="5030"/>
                      <a:pt x="1925" y="5030"/>
                      <a:pt x="1925" y="5030"/>
                    </a:cubicBezTo>
                    <a:cubicBezTo>
                      <a:pt x="3374" y="6684"/>
                      <a:pt x="3374" y="6684"/>
                      <a:pt x="3374" y="6684"/>
                    </a:cubicBezTo>
                    <a:cubicBezTo>
                      <a:pt x="3374" y="5371"/>
                      <a:pt x="3374" y="5371"/>
                      <a:pt x="3374" y="5371"/>
                    </a:cubicBezTo>
                    <a:cubicBezTo>
                      <a:pt x="3374" y="5271"/>
                      <a:pt x="3379" y="5208"/>
                      <a:pt x="3360" y="5108"/>
                    </a:cubicBezTo>
                    <a:cubicBezTo>
                      <a:pt x="3354" y="5077"/>
                      <a:pt x="3349" y="5058"/>
                      <a:pt x="3340" y="5028"/>
                    </a:cubicBezTo>
                    <a:cubicBezTo>
                      <a:pt x="3573" y="5028"/>
                      <a:pt x="3573" y="5028"/>
                      <a:pt x="3573" y="5028"/>
                    </a:cubicBezTo>
                    <a:cubicBezTo>
                      <a:pt x="3562" y="5061"/>
                      <a:pt x="3556" y="5083"/>
                      <a:pt x="3551" y="5119"/>
                    </a:cubicBezTo>
                    <a:close/>
                    <a:moveTo>
                      <a:pt x="5212" y="7097"/>
                    </a:moveTo>
                    <a:cubicBezTo>
                      <a:pt x="4019" y="7097"/>
                      <a:pt x="4019" y="7097"/>
                      <a:pt x="4019" y="7097"/>
                    </a:cubicBezTo>
                    <a:cubicBezTo>
                      <a:pt x="4038" y="7069"/>
                      <a:pt x="4046" y="7050"/>
                      <a:pt x="4055" y="7019"/>
                    </a:cubicBezTo>
                    <a:cubicBezTo>
                      <a:pt x="4066" y="6980"/>
                      <a:pt x="4060" y="6953"/>
                      <a:pt x="4060" y="6914"/>
                    </a:cubicBezTo>
                    <a:cubicBezTo>
                      <a:pt x="4060" y="5180"/>
                      <a:pt x="4060" y="5180"/>
                      <a:pt x="4060" y="5180"/>
                    </a:cubicBezTo>
                    <a:cubicBezTo>
                      <a:pt x="4060" y="5144"/>
                      <a:pt x="4055" y="5122"/>
                      <a:pt x="4044" y="5091"/>
                    </a:cubicBezTo>
                    <a:cubicBezTo>
                      <a:pt x="4032" y="5066"/>
                      <a:pt x="4024" y="5053"/>
                      <a:pt x="4005" y="5033"/>
                    </a:cubicBezTo>
                    <a:cubicBezTo>
                      <a:pt x="5060" y="5033"/>
                      <a:pt x="5060" y="5033"/>
                      <a:pt x="5060" y="5033"/>
                    </a:cubicBezTo>
                    <a:cubicBezTo>
                      <a:pt x="5060" y="5241"/>
                      <a:pt x="5060" y="5241"/>
                      <a:pt x="5060" y="5241"/>
                    </a:cubicBezTo>
                    <a:cubicBezTo>
                      <a:pt x="5035" y="5216"/>
                      <a:pt x="5013" y="5202"/>
                      <a:pt x="4980" y="5191"/>
                    </a:cubicBezTo>
                    <a:cubicBezTo>
                      <a:pt x="4933" y="5174"/>
                      <a:pt x="4899" y="5183"/>
                      <a:pt x="4852" y="5183"/>
                    </a:cubicBezTo>
                    <a:cubicBezTo>
                      <a:pt x="4290" y="5183"/>
                      <a:pt x="4290" y="5183"/>
                      <a:pt x="4290" y="5183"/>
                    </a:cubicBezTo>
                    <a:cubicBezTo>
                      <a:pt x="4290" y="5864"/>
                      <a:pt x="4290" y="5864"/>
                      <a:pt x="4290" y="5864"/>
                    </a:cubicBezTo>
                    <a:cubicBezTo>
                      <a:pt x="5060" y="5864"/>
                      <a:pt x="5060" y="5864"/>
                      <a:pt x="5060" y="5864"/>
                    </a:cubicBezTo>
                    <a:cubicBezTo>
                      <a:pt x="5060" y="6061"/>
                      <a:pt x="5060" y="6061"/>
                      <a:pt x="5060" y="6061"/>
                    </a:cubicBezTo>
                    <a:cubicBezTo>
                      <a:pt x="5019" y="6041"/>
                      <a:pt x="4991" y="6033"/>
                      <a:pt x="4944" y="6022"/>
                    </a:cubicBezTo>
                    <a:cubicBezTo>
                      <a:pt x="4911" y="6016"/>
                      <a:pt x="4886" y="6016"/>
                      <a:pt x="4852" y="6016"/>
                    </a:cubicBezTo>
                    <a:cubicBezTo>
                      <a:pt x="4298" y="6016"/>
                      <a:pt x="4298" y="6016"/>
                      <a:pt x="4298" y="6016"/>
                    </a:cubicBezTo>
                    <a:cubicBezTo>
                      <a:pt x="4298" y="6942"/>
                      <a:pt x="4298" y="6942"/>
                      <a:pt x="4298" y="6942"/>
                    </a:cubicBezTo>
                    <a:cubicBezTo>
                      <a:pt x="4960" y="6942"/>
                      <a:pt x="4960" y="6942"/>
                      <a:pt x="4960" y="6942"/>
                    </a:cubicBezTo>
                    <a:cubicBezTo>
                      <a:pt x="5052" y="6942"/>
                      <a:pt x="5104" y="6936"/>
                      <a:pt x="5190" y="6908"/>
                    </a:cubicBezTo>
                    <a:cubicBezTo>
                      <a:pt x="5229" y="6897"/>
                      <a:pt x="5251" y="6886"/>
                      <a:pt x="5284" y="6864"/>
                    </a:cubicBezTo>
                    <a:lnTo>
                      <a:pt x="5212" y="7097"/>
                    </a:lnTo>
                    <a:close/>
                    <a:moveTo>
                      <a:pt x="326" y="5704"/>
                    </a:moveTo>
                    <a:cubicBezTo>
                      <a:pt x="327" y="5723"/>
                      <a:pt x="339" y="5734"/>
                      <a:pt x="334" y="5755"/>
                    </a:cubicBezTo>
                    <a:cubicBezTo>
                      <a:pt x="329" y="5776"/>
                      <a:pt x="317" y="5800"/>
                      <a:pt x="317" y="5823"/>
                    </a:cubicBezTo>
                    <a:cubicBezTo>
                      <a:pt x="317" y="5853"/>
                      <a:pt x="343" y="5892"/>
                      <a:pt x="369" y="5910"/>
                    </a:cubicBezTo>
                    <a:cubicBezTo>
                      <a:pt x="374" y="5913"/>
                      <a:pt x="384" y="5915"/>
                      <a:pt x="389" y="5917"/>
                    </a:cubicBezTo>
                    <a:cubicBezTo>
                      <a:pt x="398" y="5922"/>
                      <a:pt x="402" y="5929"/>
                      <a:pt x="410" y="5931"/>
                    </a:cubicBezTo>
                    <a:cubicBezTo>
                      <a:pt x="415" y="5933"/>
                      <a:pt x="424" y="5930"/>
                      <a:pt x="428" y="5931"/>
                    </a:cubicBezTo>
                    <a:cubicBezTo>
                      <a:pt x="431" y="5932"/>
                      <a:pt x="482" y="5965"/>
                      <a:pt x="484" y="5969"/>
                    </a:cubicBezTo>
                    <a:cubicBezTo>
                      <a:pt x="486" y="5974"/>
                      <a:pt x="482" y="5986"/>
                      <a:pt x="478" y="5990"/>
                    </a:cubicBezTo>
                    <a:cubicBezTo>
                      <a:pt x="468" y="6003"/>
                      <a:pt x="454" y="6003"/>
                      <a:pt x="442" y="6001"/>
                    </a:cubicBezTo>
                    <a:cubicBezTo>
                      <a:pt x="438" y="6004"/>
                      <a:pt x="438" y="6004"/>
                      <a:pt x="438" y="6004"/>
                    </a:cubicBezTo>
                    <a:cubicBezTo>
                      <a:pt x="432" y="6001"/>
                      <a:pt x="424" y="5997"/>
                      <a:pt x="422" y="5994"/>
                    </a:cubicBezTo>
                    <a:cubicBezTo>
                      <a:pt x="417" y="5990"/>
                      <a:pt x="415" y="5982"/>
                      <a:pt x="411" y="5978"/>
                    </a:cubicBezTo>
                    <a:cubicBezTo>
                      <a:pt x="407" y="5975"/>
                      <a:pt x="378" y="5962"/>
                      <a:pt x="371" y="5959"/>
                    </a:cubicBezTo>
                    <a:cubicBezTo>
                      <a:pt x="357" y="5954"/>
                      <a:pt x="323" y="5954"/>
                      <a:pt x="308" y="5962"/>
                    </a:cubicBezTo>
                    <a:cubicBezTo>
                      <a:pt x="299" y="5966"/>
                      <a:pt x="285" y="5982"/>
                      <a:pt x="279" y="5988"/>
                    </a:cubicBezTo>
                    <a:cubicBezTo>
                      <a:pt x="275" y="5991"/>
                      <a:pt x="270" y="5993"/>
                      <a:pt x="267" y="5996"/>
                    </a:cubicBezTo>
                    <a:cubicBezTo>
                      <a:pt x="255" y="6011"/>
                      <a:pt x="251" y="6036"/>
                      <a:pt x="243" y="6051"/>
                    </a:cubicBezTo>
                    <a:cubicBezTo>
                      <a:pt x="237" y="6062"/>
                      <a:pt x="226" y="6069"/>
                      <a:pt x="222" y="6080"/>
                    </a:cubicBezTo>
                    <a:cubicBezTo>
                      <a:pt x="219" y="6091"/>
                      <a:pt x="223" y="6093"/>
                      <a:pt x="228" y="6106"/>
                    </a:cubicBezTo>
                    <a:cubicBezTo>
                      <a:pt x="229" y="6106"/>
                      <a:pt x="233" y="6105"/>
                      <a:pt x="233" y="6105"/>
                    </a:cubicBezTo>
                    <a:cubicBezTo>
                      <a:pt x="233" y="6105"/>
                      <a:pt x="262" y="6125"/>
                      <a:pt x="274" y="6138"/>
                    </a:cubicBezTo>
                    <a:cubicBezTo>
                      <a:pt x="287" y="6152"/>
                      <a:pt x="322" y="6169"/>
                      <a:pt x="337" y="6169"/>
                    </a:cubicBezTo>
                    <a:cubicBezTo>
                      <a:pt x="344" y="6168"/>
                      <a:pt x="370" y="6164"/>
                      <a:pt x="374" y="6163"/>
                    </a:cubicBezTo>
                    <a:cubicBezTo>
                      <a:pt x="386" y="6161"/>
                      <a:pt x="405" y="6152"/>
                      <a:pt x="416" y="6143"/>
                    </a:cubicBezTo>
                    <a:cubicBezTo>
                      <a:pt x="420" y="6139"/>
                      <a:pt x="448" y="6094"/>
                      <a:pt x="450" y="6090"/>
                    </a:cubicBezTo>
                    <a:cubicBezTo>
                      <a:pt x="451" y="6087"/>
                      <a:pt x="484" y="6048"/>
                      <a:pt x="498" y="6057"/>
                    </a:cubicBezTo>
                    <a:cubicBezTo>
                      <a:pt x="499" y="6057"/>
                      <a:pt x="518" y="6074"/>
                      <a:pt x="521" y="6082"/>
                    </a:cubicBezTo>
                    <a:cubicBezTo>
                      <a:pt x="523" y="6086"/>
                      <a:pt x="520" y="6102"/>
                      <a:pt x="518" y="6107"/>
                    </a:cubicBezTo>
                    <a:cubicBezTo>
                      <a:pt x="512" y="6120"/>
                      <a:pt x="494" y="6125"/>
                      <a:pt x="481" y="6139"/>
                    </a:cubicBezTo>
                    <a:cubicBezTo>
                      <a:pt x="478" y="6143"/>
                      <a:pt x="458" y="6171"/>
                      <a:pt x="455" y="6181"/>
                    </a:cubicBezTo>
                    <a:cubicBezTo>
                      <a:pt x="452" y="6188"/>
                      <a:pt x="454" y="6197"/>
                      <a:pt x="454" y="6205"/>
                    </a:cubicBezTo>
                    <a:cubicBezTo>
                      <a:pt x="453" y="6227"/>
                      <a:pt x="455" y="6253"/>
                      <a:pt x="479" y="6279"/>
                    </a:cubicBezTo>
                    <a:cubicBezTo>
                      <a:pt x="483" y="6283"/>
                      <a:pt x="495" y="6291"/>
                      <a:pt x="499" y="6295"/>
                    </a:cubicBezTo>
                    <a:cubicBezTo>
                      <a:pt x="515" y="6311"/>
                      <a:pt x="533" y="6341"/>
                      <a:pt x="552" y="6337"/>
                    </a:cubicBezTo>
                    <a:cubicBezTo>
                      <a:pt x="570" y="6334"/>
                      <a:pt x="580" y="6313"/>
                      <a:pt x="600" y="6301"/>
                    </a:cubicBezTo>
                    <a:cubicBezTo>
                      <a:pt x="621" y="6288"/>
                      <a:pt x="643" y="6268"/>
                      <a:pt x="651" y="6247"/>
                    </a:cubicBezTo>
                    <a:cubicBezTo>
                      <a:pt x="655" y="6238"/>
                      <a:pt x="654" y="6220"/>
                      <a:pt x="655" y="6210"/>
                    </a:cubicBezTo>
                    <a:cubicBezTo>
                      <a:pt x="655" y="6208"/>
                      <a:pt x="648" y="6179"/>
                      <a:pt x="643" y="6168"/>
                    </a:cubicBezTo>
                    <a:cubicBezTo>
                      <a:pt x="639" y="6159"/>
                      <a:pt x="635" y="6146"/>
                      <a:pt x="626" y="6135"/>
                    </a:cubicBezTo>
                    <a:cubicBezTo>
                      <a:pt x="615" y="6122"/>
                      <a:pt x="587" y="6115"/>
                      <a:pt x="581" y="6099"/>
                    </a:cubicBezTo>
                    <a:cubicBezTo>
                      <a:pt x="580" y="6098"/>
                      <a:pt x="584" y="6092"/>
                      <a:pt x="584" y="6091"/>
                    </a:cubicBezTo>
                    <a:cubicBezTo>
                      <a:pt x="583" y="6086"/>
                      <a:pt x="579" y="6085"/>
                      <a:pt x="579" y="6080"/>
                    </a:cubicBezTo>
                    <a:cubicBezTo>
                      <a:pt x="578" y="6076"/>
                      <a:pt x="585" y="6056"/>
                      <a:pt x="587" y="6053"/>
                    </a:cubicBezTo>
                    <a:cubicBezTo>
                      <a:pt x="603" y="6036"/>
                      <a:pt x="635" y="6042"/>
                      <a:pt x="646" y="6053"/>
                    </a:cubicBezTo>
                    <a:cubicBezTo>
                      <a:pt x="661" y="6069"/>
                      <a:pt x="658" y="6089"/>
                      <a:pt x="667" y="6104"/>
                    </a:cubicBezTo>
                    <a:cubicBezTo>
                      <a:pt x="686" y="6139"/>
                      <a:pt x="737" y="6162"/>
                      <a:pt x="763" y="6158"/>
                    </a:cubicBezTo>
                    <a:cubicBezTo>
                      <a:pt x="769" y="6157"/>
                      <a:pt x="788" y="6154"/>
                      <a:pt x="794" y="6151"/>
                    </a:cubicBezTo>
                    <a:cubicBezTo>
                      <a:pt x="810" y="6143"/>
                      <a:pt x="822" y="6128"/>
                      <a:pt x="831" y="6119"/>
                    </a:cubicBezTo>
                    <a:cubicBezTo>
                      <a:pt x="843" y="6107"/>
                      <a:pt x="870" y="6095"/>
                      <a:pt x="877" y="6081"/>
                    </a:cubicBezTo>
                    <a:cubicBezTo>
                      <a:pt x="884" y="6069"/>
                      <a:pt x="865" y="6036"/>
                      <a:pt x="860" y="6022"/>
                    </a:cubicBezTo>
                    <a:cubicBezTo>
                      <a:pt x="854" y="6006"/>
                      <a:pt x="839" y="5970"/>
                      <a:pt x="821" y="5958"/>
                    </a:cubicBezTo>
                    <a:cubicBezTo>
                      <a:pt x="819" y="5956"/>
                      <a:pt x="798" y="5950"/>
                      <a:pt x="791" y="5949"/>
                    </a:cubicBezTo>
                    <a:cubicBezTo>
                      <a:pt x="787" y="5948"/>
                      <a:pt x="778" y="5952"/>
                      <a:pt x="774" y="5949"/>
                    </a:cubicBezTo>
                    <a:cubicBezTo>
                      <a:pt x="771" y="5945"/>
                      <a:pt x="771" y="5945"/>
                      <a:pt x="771" y="5945"/>
                    </a:cubicBezTo>
                    <a:cubicBezTo>
                      <a:pt x="759" y="5946"/>
                      <a:pt x="724" y="5957"/>
                      <a:pt x="713" y="5963"/>
                    </a:cubicBezTo>
                    <a:cubicBezTo>
                      <a:pt x="686" y="5977"/>
                      <a:pt x="675" y="5991"/>
                      <a:pt x="651" y="5994"/>
                    </a:cubicBezTo>
                    <a:cubicBezTo>
                      <a:pt x="651" y="5994"/>
                      <a:pt x="647" y="5994"/>
                      <a:pt x="646" y="5994"/>
                    </a:cubicBezTo>
                    <a:cubicBezTo>
                      <a:pt x="643" y="5994"/>
                      <a:pt x="624" y="5981"/>
                      <a:pt x="621" y="5976"/>
                    </a:cubicBezTo>
                    <a:cubicBezTo>
                      <a:pt x="619" y="5972"/>
                      <a:pt x="622" y="5962"/>
                      <a:pt x="623" y="5957"/>
                    </a:cubicBezTo>
                    <a:cubicBezTo>
                      <a:pt x="633" y="5910"/>
                      <a:pt x="703" y="5925"/>
                      <a:pt x="730" y="5912"/>
                    </a:cubicBezTo>
                    <a:cubicBezTo>
                      <a:pt x="746" y="5905"/>
                      <a:pt x="757" y="5890"/>
                      <a:pt x="764" y="5880"/>
                    </a:cubicBezTo>
                    <a:cubicBezTo>
                      <a:pt x="771" y="5868"/>
                      <a:pt x="782" y="5821"/>
                      <a:pt x="778" y="5808"/>
                    </a:cubicBezTo>
                    <a:cubicBezTo>
                      <a:pt x="777" y="5804"/>
                      <a:pt x="761" y="5754"/>
                      <a:pt x="767" y="5733"/>
                    </a:cubicBezTo>
                    <a:cubicBezTo>
                      <a:pt x="769" y="5727"/>
                      <a:pt x="774" y="5715"/>
                      <a:pt x="772" y="5709"/>
                    </a:cubicBezTo>
                    <a:cubicBezTo>
                      <a:pt x="770" y="5706"/>
                      <a:pt x="761" y="5699"/>
                      <a:pt x="761" y="5699"/>
                    </a:cubicBezTo>
                    <a:cubicBezTo>
                      <a:pt x="747" y="5704"/>
                      <a:pt x="735" y="5713"/>
                      <a:pt x="720" y="5716"/>
                    </a:cubicBezTo>
                    <a:cubicBezTo>
                      <a:pt x="704" y="5719"/>
                      <a:pt x="686" y="5715"/>
                      <a:pt x="671" y="5717"/>
                    </a:cubicBezTo>
                    <a:cubicBezTo>
                      <a:pt x="642" y="5721"/>
                      <a:pt x="605" y="5739"/>
                      <a:pt x="590" y="5771"/>
                    </a:cubicBezTo>
                    <a:cubicBezTo>
                      <a:pt x="561" y="5834"/>
                      <a:pt x="591" y="5873"/>
                      <a:pt x="593" y="5884"/>
                    </a:cubicBezTo>
                    <a:cubicBezTo>
                      <a:pt x="593" y="5889"/>
                      <a:pt x="596" y="5888"/>
                      <a:pt x="596" y="5893"/>
                    </a:cubicBezTo>
                    <a:cubicBezTo>
                      <a:pt x="597" y="5908"/>
                      <a:pt x="568" y="5928"/>
                      <a:pt x="554" y="5926"/>
                    </a:cubicBezTo>
                    <a:cubicBezTo>
                      <a:pt x="544" y="5924"/>
                      <a:pt x="525" y="5905"/>
                      <a:pt x="524" y="5891"/>
                    </a:cubicBezTo>
                    <a:cubicBezTo>
                      <a:pt x="524" y="5890"/>
                      <a:pt x="525" y="5865"/>
                      <a:pt x="528" y="5859"/>
                    </a:cubicBezTo>
                    <a:cubicBezTo>
                      <a:pt x="529" y="5854"/>
                      <a:pt x="532" y="5839"/>
                      <a:pt x="532" y="5835"/>
                    </a:cubicBezTo>
                    <a:cubicBezTo>
                      <a:pt x="531" y="5821"/>
                      <a:pt x="535" y="5798"/>
                      <a:pt x="529" y="5784"/>
                    </a:cubicBezTo>
                    <a:cubicBezTo>
                      <a:pt x="526" y="5778"/>
                      <a:pt x="513" y="5751"/>
                      <a:pt x="508" y="5746"/>
                    </a:cubicBezTo>
                    <a:cubicBezTo>
                      <a:pt x="506" y="5744"/>
                      <a:pt x="459" y="5714"/>
                      <a:pt x="456" y="5714"/>
                    </a:cubicBezTo>
                    <a:cubicBezTo>
                      <a:pt x="453" y="5713"/>
                      <a:pt x="434" y="5711"/>
                      <a:pt x="431" y="5711"/>
                    </a:cubicBezTo>
                    <a:cubicBezTo>
                      <a:pt x="421" y="5710"/>
                      <a:pt x="388" y="5708"/>
                      <a:pt x="388" y="5708"/>
                    </a:cubicBezTo>
                    <a:cubicBezTo>
                      <a:pt x="388" y="5708"/>
                      <a:pt x="351" y="5687"/>
                      <a:pt x="348" y="5686"/>
                    </a:cubicBezTo>
                    <a:cubicBezTo>
                      <a:pt x="346" y="5684"/>
                      <a:pt x="333" y="5688"/>
                      <a:pt x="332" y="5688"/>
                    </a:cubicBezTo>
                    <a:cubicBezTo>
                      <a:pt x="330" y="5693"/>
                      <a:pt x="325" y="5699"/>
                      <a:pt x="326" y="5704"/>
                    </a:cubicBezTo>
                    <a:close/>
                    <a:moveTo>
                      <a:pt x="6412" y="5688"/>
                    </a:moveTo>
                    <a:cubicBezTo>
                      <a:pt x="6411" y="5688"/>
                      <a:pt x="6399" y="5684"/>
                      <a:pt x="6396" y="5686"/>
                    </a:cubicBezTo>
                    <a:cubicBezTo>
                      <a:pt x="6394" y="5687"/>
                      <a:pt x="6357" y="5708"/>
                      <a:pt x="6357" y="5708"/>
                    </a:cubicBezTo>
                    <a:cubicBezTo>
                      <a:pt x="6356" y="5708"/>
                      <a:pt x="6323" y="5710"/>
                      <a:pt x="6314" y="5711"/>
                    </a:cubicBezTo>
                    <a:cubicBezTo>
                      <a:pt x="6311" y="5711"/>
                      <a:pt x="6291" y="5713"/>
                      <a:pt x="6288" y="5714"/>
                    </a:cubicBezTo>
                    <a:cubicBezTo>
                      <a:pt x="6285" y="5714"/>
                      <a:pt x="6238" y="5744"/>
                      <a:pt x="6237" y="5746"/>
                    </a:cubicBezTo>
                    <a:cubicBezTo>
                      <a:pt x="6232" y="5751"/>
                      <a:pt x="6218" y="5778"/>
                      <a:pt x="6216" y="5784"/>
                    </a:cubicBezTo>
                    <a:cubicBezTo>
                      <a:pt x="6209" y="5798"/>
                      <a:pt x="6213" y="5821"/>
                      <a:pt x="6212" y="5835"/>
                    </a:cubicBezTo>
                    <a:cubicBezTo>
                      <a:pt x="6212" y="5840"/>
                      <a:pt x="6215" y="5854"/>
                      <a:pt x="6217" y="5859"/>
                    </a:cubicBezTo>
                    <a:cubicBezTo>
                      <a:pt x="6219" y="5865"/>
                      <a:pt x="6221" y="5890"/>
                      <a:pt x="6221" y="5891"/>
                    </a:cubicBezTo>
                    <a:cubicBezTo>
                      <a:pt x="6220" y="5905"/>
                      <a:pt x="6201" y="5924"/>
                      <a:pt x="6190" y="5926"/>
                    </a:cubicBezTo>
                    <a:cubicBezTo>
                      <a:pt x="6176" y="5928"/>
                      <a:pt x="6147" y="5908"/>
                      <a:pt x="6148" y="5893"/>
                    </a:cubicBezTo>
                    <a:cubicBezTo>
                      <a:pt x="6148" y="5888"/>
                      <a:pt x="6151" y="5889"/>
                      <a:pt x="6152" y="5884"/>
                    </a:cubicBezTo>
                    <a:cubicBezTo>
                      <a:pt x="6153" y="5873"/>
                      <a:pt x="6183" y="5834"/>
                      <a:pt x="6154" y="5771"/>
                    </a:cubicBezTo>
                    <a:cubicBezTo>
                      <a:pt x="6139" y="5739"/>
                      <a:pt x="6102" y="5721"/>
                      <a:pt x="6073" y="5717"/>
                    </a:cubicBezTo>
                    <a:cubicBezTo>
                      <a:pt x="6058" y="5715"/>
                      <a:pt x="6040" y="5719"/>
                      <a:pt x="6024" y="5716"/>
                    </a:cubicBezTo>
                    <a:cubicBezTo>
                      <a:pt x="6010" y="5713"/>
                      <a:pt x="5998" y="5704"/>
                      <a:pt x="5983" y="5699"/>
                    </a:cubicBezTo>
                    <a:cubicBezTo>
                      <a:pt x="5983" y="5699"/>
                      <a:pt x="5974" y="5706"/>
                      <a:pt x="5973" y="5709"/>
                    </a:cubicBezTo>
                    <a:cubicBezTo>
                      <a:pt x="5971" y="5715"/>
                      <a:pt x="5975" y="5727"/>
                      <a:pt x="5977" y="5733"/>
                    </a:cubicBezTo>
                    <a:cubicBezTo>
                      <a:pt x="5984" y="5754"/>
                      <a:pt x="5967" y="5804"/>
                      <a:pt x="5966" y="5808"/>
                    </a:cubicBezTo>
                    <a:cubicBezTo>
                      <a:pt x="5962" y="5821"/>
                      <a:pt x="5973" y="5868"/>
                      <a:pt x="5981" y="5880"/>
                    </a:cubicBezTo>
                    <a:cubicBezTo>
                      <a:pt x="5987" y="5890"/>
                      <a:pt x="5998" y="5905"/>
                      <a:pt x="6014" y="5912"/>
                    </a:cubicBezTo>
                    <a:cubicBezTo>
                      <a:pt x="6042" y="5925"/>
                      <a:pt x="6111" y="5910"/>
                      <a:pt x="6121" y="5957"/>
                    </a:cubicBezTo>
                    <a:cubicBezTo>
                      <a:pt x="6122" y="5962"/>
                      <a:pt x="6125" y="5972"/>
                      <a:pt x="6123" y="5976"/>
                    </a:cubicBezTo>
                    <a:cubicBezTo>
                      <a:pt x="6121" y="5981"/>
                      <a:pt x="6101" y="5994"/>
                      <a:pt x="6098" y="5994"/>
                    </a:cubicBezTo>
                    <a:cubicBezTo>
                      <a:pt x="6098" y="5994"/>
                      <a:pt x="6093" y="5994"/>
                      <a:pt x="6093" y="5994"/>
                    </a:cubicBezTo>
                    <a:cubicBezTo>
                      <a:pt x="6069" y="5991"/>
                      <a:pt x="6059" y="5977"/>
                      <a:pt x="6032" y="5963"/>
                    </a:cubicBezTo>
                    <a:cubicBezTo>
                      <a:pt x="6021" y="5957"/>
                      <a:pt x="5985" y="5946"/>
                      <a:pt x="5973" y="5945"/>
                    </a:cubicBezTo>
                    <a:cubicBezTo>
                      <a:pt x="5970" y="5949"/>
                      <a:pt x="5970" y="5949"/>
                      <a:pt x="5970" y="5949"/>
                    </a:cubicBezTo>
                    <a:cubicBezTo>
                      <a:pt x="5967" y="5952"/>
                      <a:pt x="5957" y="5948"/>
                      <a:pt x="5953" y="5949"/>
                    </a:cubicBezTo>
                    <a:cubicBezTo>
                      <a:pt x="5947" y="5950"/>
                      <a:pt x="5925" y="5956"/>
                      <a:pt x="5923" y="5958"/>
                    </a:cubicBezTo>
                    <a:cubicBezTo>
                      <a:pt x="5906" y="5970"/>
                      <a:pt x="5891" y="6006"/>
                      <a:pt x="5884" y="6022"/>
                    </a:cubicBezTo>
                    <a:cubicBezTo>
                      <a:pt x="5879" y="6036"/>
                      <a:pt x="5861" y="6069"/>
                      <a:pt x="5867" y="6081"/>
                    </a:cubicBezTo>
                    <a:cubicBezTo>
                      <a:pt x="5875" y="6096"/>
                      <a:pt x="5902" y="6107"/>
                      <a:pt x="5914" y="6119"/>
                    </a:cubicBezTo>
                    <a:cubicBezTo>
                      <a:pt x="5922" y="6128"/>
                      <a:pt x="5935" y="6143"/>
                      <a:pt x="5951" y="6151"/>
                    </a:cubicBezTo>
                    <a:cubicBezTo>
                      <a:pt x="5956" y="6154"/>
                      <a:pt x="5976" y="6157"/>
                      <a:pt x="5981" y="6158"/>
                    </a:cubicBezTo>
                    <a:cubicBezTo>
                      <a:pt x="6008" y="6162"/>
                      <a:pt x="6058" y="6139"/>
                      <a:pt x="6078" y="6104"/>
                    </a:cubicBezTo>
                    <a:cubicBezTo>
                      <a:pt x="6087" y="6089"/>
                      <a:pt x="6083" y="6069"/>
                      <a:pt x="6098" y="6054"/>
                    </a:cubicBezTo>
                    <a:cubicBezTo>
                      <a:pt x="6109" y="6042"/>
                      <a:pt x="6142" y="6036"/>
                      <a:pt x="6157" y="6053"/>
                    </a:cubicBezTo>
                    <a:cubicBezTo>
                      <a:pt x="6160" y="6056"/>
                      <a:pt x="6166" y="6076"/>
                      <a:pt x="6166" y="6080"/>
                    </a:cubicBezTo>
                    <a:cubicBezTo>
                      <a:pt x="6165" y="6085"/>
                      <a:pt x="6161" y="6086"/>
                      <a:pt x="6161" y="6091"/>
                    </a:cubicBezTo>
                    <a:cubicBezTo>
                      <a:pt x="6161" y="6092"/>
                      <a:pt x="6164" y="6098"/>
                      <a:pt x="6164" y="6099"/>
                    </a:cubicBezTo>
                    <a:cubicBezTo>
                      <a:pt x="6157" y="6116"/>
                      <a:pt x="6130" y="6122"/>
                      <a:pt x="6118" y="6135"/>
                    </a:cubicBezTo>
                    <a:cubicBezTo>
                      <a:pt x="6109" y="6146"/>
                      <a:pt x="6106" y="6159"/>
                      <a:pt x="6101" y="6168"/>
                    </a:cubicBezTo>
                    <a:cubicBezTo>
                      <a:pt x="6096" y="6179"/>
                      <a:pt x="6090" y="6208"/>
                      <a:pt x="6090" y="6210"/>
                    </a:cubicBezTo>
                    <a:cubicBezTo>
                      <a:pt x="6091" y="6220"/>
                      <a:pt x="6089" y="6239"/>
                      <a:pt x="6093" y="6247"/>
                    </a:cubicBezTo>
                    <a:cubicBezTo>
                      <a:pt x="6101" y="6268"/>
                      <a:pt x="6123" y="6288"/>
                      <a:pt x="6144" y="6301"/>
                    </a:cubicBezTo>
                    <a:cubicBezTo>
                      <a:pt x="6164" y="6313"/>
                      <a:pt x="6174" y="6334"/>
                      <a:pt x="6193" y="6337"/>
                    </a:cubicBezTo>
                    <a:cubicBezTo>
                      <a:pt x="6212" y="6341"/>
                      <a:pt x="6230" y="6311"/>
                      <a:pt x="6246" y="6295"/>
                    </a:cubicBezTo>
                    <a:cubicBezTo>
                      <a:pt x="6250" y="6291"/>
                      <a:pt x="6262" y="6283"/>
                      <a:pt x="6266" y="6279"/>
                    </a:cubicBezTo>
                    <a:cubicBezTo>
                      <a:pt x="6289" y="6253"/>
                      <a:pt x="6291" y="6227"/>
                      <a:pt x="6291" y="6205"/>
                    </a:cubicBezTo>
                    <a:cubicBezTo>
                      <a:pt x="6291" y="6197"/>
                      <a:pt x="6293" y="6188"/>
                      <a:pt x="6290" y="6181"/>
                    </a:cubicBezTo>
                    <a:cubicBezTo>
                      <a:pt x="6286" y="6171"/>
                      <a:pt x="6267" y="6143"/>
                      <a:pt x="6263" y="6139"/>
                    </a:cubicBezTo>
                    <a:cubicBezTo>
                      <a:pt x="6250" y="6125"/>
                      <a:pt x="6232" y="6120"/>
                      <a:pt x="6226" y="6107"/>
                    </a:cubicBezTo>
                    <a:cubicBezTo>
                      <a:pt x="6224" y="6102"/>
                      <a:pt x="6221" y="6086"/>
                      <a:pt x="6223" y="6082"/>
                    </a:cubicBezTo>
                    <a:cubicBezTo>
                      <a:pt x="6227" y="6074"/>
                      <a:pt x="6246" y="6057"/>
                      <a:pt x="6247" y="6057"/>
                    </a:cubicBezTo>
                    <a:cubicBezTo>
                      <a:pt x="6261" y="6048"/>
                      <a:pt x="6294" y="6087"/>
                      <a:pt x="6294" y="6090"/>
                    </a:cubicBezTo>
                    <a:cubicBezTo>
                      <a:pt x="6296" y="6094"/>
                      <a:pt x="6324" y="6139"/>
                      <a:pt x="6328" y="6143"/>
                    </a:cubicBezTo>
                    <a:cubicBezTo>
                      <a:pt x="6339" y="6152"/>
                      <a:pt x="6358" y="6161"/>
                      <a:pt x="6370" y="6163"/>
                    </a:cubicBezTo>
                    <a:cubicBezTo>
                      <a:pt x="6375" y="6164"/>
                      <a:pt x="6401" y="6168"/>
                      <a:pt x="6408" y="6169"/>
                    </a:cubicBezTo>
                    <a:cubicBezTo>
                      <a:pt x="6423" y="6169"/>
                      <a:pt x="6457" y="6152"/>
                      <a:pt x="6470" y="6139"/>
                    </a:cubicBezTo>
                    <a:cubicBezTo>
                      <a:pt x="6483" y="6125"/>
                      <a:pt x="6511" y="6105"/>
                      <a:pt x="6511" y="6105"/>
                    </a:cubicBezTo>
                    <a:cubicBezTo>
                      <a:pt x="6511" y="6105"/>
                      <a:pt x="6516" y="6106"/>
                      <a:pt x="6516" y="6106"/>
                    </a:cubicBezTo>
                    <a:cubicBezTo>
                      <a:pt x="6522" y="6093"/>
                      <a:pt x="6526" y="6091"/>
                      <a:pt x="6522" y="6080"/>
                    </a:cubicBezTo>
                    <a:cubicBezTo>
                      <a:pt x="6519" y="6069"/>
                      <a:pt x="6507" y="6062"/>
                      <a:pt x="6501" y="6051"/>
                    </a:cubicBezTo>
                    <a:cubicBezTo>
                      <a:pt x="6493" y="6036"/>
                      <a:pt x="6489" y="6011"/>
                      <a:pt x="6478" y="5996"/>
                    </a:cubicBezTo>
                    <a:cubicBezTo>
                      <a:pt x="6475" y="5993"/>
                      <a:pt x="6469" y="5991"/>
                      <a:pt x="6466" y="5988"/>
                    </a:cubicBezTo>
                    <a:cubicBezTo>
                      <a:pt x="6459" y="5982"/>
                      <a:pt x="6445" y="5966"/>
                      <a:pt x="6437" y="5962"/>
                    </a:cubicBezTo>
                    <a:cubicBezTo>
                      <a:pt x="6422" y="5954"/>
                      <a:pt x="6387" y="5954"/>
                      <a:pt x="6374" y="5959"/>
                    </a:cubicBezTo>
                    <a:cubicBezTo>
                      <a:pt x="6366" y="5962"/>
                      <a:pt x="6338" y="5975"/>
                      <a:pt x="6334" y="5979"/>
                    </a:cubicBezTo>
                    <a:cubicBezTo>
                      <a:pt x="6329" y="5982"/>
                      <a:pt x="6327" y="5990"/>
                      <a:pt x="6322" y="5994"/>
                    </a:cubicBezTo>
                    <a:cubicBezTo>
                      <a:pt x="6320" y="5997"/>
                      <a:pt x="6312" y="6001"/>
                      <a:pt x="6307" y="6004"/>
                    </a:cubicBezTo>
                    <a:cubicBezTo>
                      <a:pt x="6303" y="6001"/>
                      <a:pt x="6303" y="6001"/>
                      <a:pt x="6303" y="6001"/>
                    </a:cubicBezTo>
                    <a:cubicBezTo>
                      <a:pt x="6291" y="6003"/>
                      <a:pt x="6276" y="6003"/>
                      <a:pt x="6266" y="5991"/>
                    </a:cubicBezTo>
                    <a:cubicBezTo>
                      <a:pt x="6263" y="5986"/>
                      <a:pt x="6258" y="5974"/>
                      <a:pt x="6261" y="5969"/>
                    </a:cubicBezTo>
                    <a:cubicBezTo>
                      <a:pt x="6263" y="5965"/>
                      <a:pt x="6313" y="5932"/>
                      <a:pt x="6317" y="5931"/>
                    </a:cubicBezTo>
                    <a:cubicBezTo>
                      <a:pt x="6320" y="5930"/>
                      <a:pt x="6330" y="5933"/>
                      <a:pt x="6334" y="5932"/>
                    </a:cubicBezTo>
                    <a:cubicBezTo>
                      <a:pt x="6343" y="5929"/>
                      <a:pt x="6347" y="5922"/>
                      <a:pt x="6356" y="5917"/>
                    </a:cubicBezTo>
                    <a:cubicBezTo>
                      <a:pt x="6360" y="5915"/>
                      <a:pt x="6371" y="5913"/>
                      <a:pt x="6375" y="5910"/>
                    </a:cubicBezTo>
                    <a:cubicBezTo>
                      <a:pt x="6402" y="5892"/>
                      <a:pt x="6427" y="5853"/>
                      <a:pt x="6428" y="5823"/>
                    </a:cubicBezTo>
                    <a:cubicBezTo>
                      <a:pt x="6428" y="5800"/>
                      <a:pt x="6416" y="5776"/>
                      <a:pt x="6410" y="5755"/>
                    </a:cubicBezTo>
                    <a:cubicBezTo>
                      <a:pt x="6405" y="5734"/>
                      <a:pt x="6418" y="5723"/>
                      <a:pt x="6419" y="5704"/>
                    </a:cubicBezTo>
                    <a:cubicBezTo>
                      <a:pt x="6419" y="5699"/>
                      <a:pt x="6414" y="5693"/>
                      <a:pt x="6412" y="5688"/>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grpSp>
      </p:grpSp>
      <p:grpSp>
        <p:nvGrpSpPr>
          <p:cNvPr id="7" name="Group 207"/>
          <p:cNvGrpSpPr>
            <a:grpSpLocks/>
          </p:cNvGrpSpPr>
          <p:nvPr userDrawn="1"/>
        </p:nvGrpSpPr>
        <p:grpSpPr bwMode="auto">
          <a:xfrm>
            <a:off x="7712075" y="0"/>
            <a:ext cx="1200150" cy="2400300"/>
            <a:chOff x="2790" y="0"/>
            <a:chExt cx="756" cy="1512"/>
          </a:xfrm>
        </p:grpSpPr>
        <p:sp>
          <p:nvSpPr>
            <p:cNvPr id="45" name="Rectangle 171"/>
            <p:cNvSpPr>
              <a:spLocks noChangeAspect="1" noChangeArrowheads="1"/>
            </p:cNvSpPr>
            <p:nvPr userDrawn="1"/>
          </p:nvSpPr>
          <p:spPr bwMode="auto">
            <a:xfrm>
              <a:off x="2790" y="756"/>
              <a:ext cx="756" cy="756"/>
            </a:xfrm>
            <a:prstGeom prst="rect">
              <a:avLst/>
            </a:prstGeom>
            <a:solidFill>
              <a:srgbClr val="DCDCDC"/>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sp>
          <p:nvSpPr>
            <p:cNvPr id="46" name="Rectangle 172"/>
            <p:cNvSpPr>
              <a:spLocks noChangeAspect="1" noChangeArrowheads="1"/>
            </p:cNvSpPr>
            <p:nvPr userDrawn="1"/>
          </p:nvSpPr>
          <p:spPr bwMode="hidden">
            <a:xfrm>
              <a:off x="2790" y="756"/>
              <a:ext cx="756" cy="756"/>
            </a:xfrm>
            <a:prstGeom prst="rect">
              <a:avLst/>
            </a:prstGeom>
            <a:solidFill>
              <a:srgbClr val="ED1C2E"/>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grpSp>
          <p:nvGrpSpPr>
            <p:cNvPr id="10" name="Group 173"/>
            <p:cNvGrpSpPr>
              <a:grpSpLocks/>
            </p:cNvGrpSpPr>
            <p:nvPr userDrawn="1"/>
          </p:nvGrpSpPr>
          <p:grpSpPr bwMode="auto">
            <a:xfrm>
              <a:off x="2878" y="975"/>
              <a:ext cx="576" cy="261"/>
              <a:chOff x="4946" y="975"/>
              <a:chExt cx="576" cy="261"/>
            </a:xfrm>
          </p:grpSpPr>
          <p:sp>
            <p:nvSpPr>
              <p:cNvPr id="50" name="Freeform 174"/>
              <p:cNvSpPr>
                <a:spLocks noChangeAspect="1"/>
              </p:cNvSpPr>
              <p:nvPr userDrawn="1"/>
            </p:nvSpPr>
            <p:spPr bwMode="black">
              <a:xfrm>
                <a:off x="4946" y="1076"/>
                <a:ext cx="48" cy="59"/>
              </a:xfrm>
              <a:custGeom>
                <a:avLst/>
                <a:gdLst/>
                <a:ahLst/>
                <a:cxnLst>
                  <a:cxn ang="0">
                    <a:pos x="277" y="671"/>
                  </a:cxn>
                  <a:cxn ang="0">
                    <a:pos x="523" y="446"/>
                  </a:cxn>
                  <a:cxn ang="0">
                    <a:pos x="523" y="66"/>
                  </a:cxn>
                  <a:cxn ang="0">
                    <a:pos x="523" y="50"/>
                  </a:cxn>
                  <a:cxn ang="0">
                    <a:pos x="524" y="36"/>
                  </a:cxn>
                  <a:cxn ang="0">
                    <a:pos x="519" y="35"/>
                  </a:cxn>
                  <a:cxn ang="0">
                    <a:pos x="519" y="35"/>
                  </a:cxn>
                  <a:cxn ang="0">
                    <a:pos x="524" y="35"/>
                  </a:cxn>
                  <a:cxn ang="0">
                    <a:pos x="531" y="8"/>
                  </a:cxn>
                  <a:cxn ang="0">
                    <a:pos x="533" y="0"/>
                  </a:cxn>
                  <a:cxn ang="0">
                    <a:pos x="435" y="0"/>
                  </a:cxn>
                  <a:cxn ang="0">
                    <a:pos x="427" y="0"/>
                  </a:cxn>
                  <a:cxn ang="0">
                    <a:pos x="430" y="8"/>
                  </a:cxn>
                  <a:cxn ang="0">
                    <a:pos x="438" y="36"/>
                  </a:cxn>
                  <a:cxn ang="0">
                    <a:pos x="440" y="68"/>
                  </a:cxn>
                  <a:cxn ang="0">
                    <a:pos x="440" y="440"/>
                  </a:cxn>
                  <a:cxn ang="0">
                    <a:pos x="276" y="603"/>
                  </a:cxn>
                  <a:cxn ang="0">
                    <a:pos x="270" y="603"/>
                  </a:cxn>
                  <a:cxn ang="0">
                    <a:pos x="93" y="435"/>
                  </a:cxn>
                  <a:cxn ang="0">
                    <a:pos x="93" y="63"/>
                  </a:cxn>
                  <a:cxn ang="0">
                    <a:pos x="93" y="51"/>
                  </a:cxn>
                  <a:cxn ang="0">
                    <a:pos x="94" y="34"/>
                  </a:cxn>
                  <a:cxn ang="0">
                    <a:pos x="102" y="8"/>
                  </a:cxn>
                  <a:cxn ang="0">
                    <a:pos x="105" y="0"/>
                  </a:cxn>
                  <a:cxn ang="0">
                    <a:pos x="8" y="0"/>
                  </a:cxn>
                  <a:cxn ang="0">
                    <a:pos x="0" y="0"/>
                  </a:cxn>
                  <a:cxn ang="0">
                    <a:pos x="3" y="8"/>
                  </a:cxn>
                  <a:cxn ang="0">
                    <a:pos x="10" y="41"/>
                  </a:cxn>
                  <a:cxn ang="0">
                    <a:pos x="11" y="55"/>
                  </a:cxn>
                  <a:cxn ang="0">
                    <a:pos x="11" y="69"/>
                  </a:cxn>
                  <a:cxn ang="0">
                    <a:pos x="11" y="443"/>
                  </a:cxn>
                  <a:cxn ang="0">
                    <a:pos x="272" y="671"/>
                  </a:cxn>
                  <a:cxn ang="0">
                    <a:pos x="277" y="671"/>
                  </a:cxn>
                </a:cxnLst>
                <a:rect l="0" t="0" r="r" b="b"/>
                <a:pathLst>
                  <a:path w="533" h="671">
                    <a:moveTo>
                      <a:pt x="277" y="671"/>
                    </a:moveTo>
                    <a:cubicBezTo>
                      <a:pt x="413" y="668"/>
                      <a:pt x="523" y="575"/>
                      <a:pt x="523" y="446"/>
                    </a:cubicBezTo>
                    <a:cubicBezTo>
                      <a:pt x="523" y="66"/>
                      <a:pt x="523" y="66"/>
                      <a:pt x="523" y="66"/>
                    </a:cubicBezTo>
                    <a:cubicBezTo>
                      <a:pt x="523" y="60"/>
                      <a:pt x="523" y="55"/>
                      <a:pt x="523" y="50"/>
                    </a:cubicBezTo>
                    <a:cubicBezTo>
                      <a:pt x="523" y="46"/>
                      <a:pt x="523" y="41"/>
                      <a:pt x="524" y="36"/>
                    </a:cubicBezTo>
                    <a:cubicBezTo>
                      <a:pt x="519" y="35"/>
                      <a:pt x="519" y="35"/>
                      <a:pt x="519" y="35"/>
                    </a:cubicBezTo>
                    <a:cubicBezTo>
                      <a:pt x="519" y="35"/>
                      <a:pt x="519" y="35"/>
                      <a:pt x="519" y="35"/>
                    </a:cubicBezTo>
                    <a:cubicBezTo>
                      <a:pt x="524" y="35"/>
                      <a:pt x="524" y="35"/>
                      <a:pt x="524" y="35"/>
                    </a:cubicBezTo>
                    <a:cubicBezTo>
                      <a:pt x="526" y="24"/>
                      <a:pt x="527" y="18"/>
                      <a:pt x="531" y="8"/>
                    </a:cubicBezTo>
                    <a:cubicBezTo>
                      <a:pt x="533" y="0"/>
                      <a:pt x="533" y="0"/>
                      <a:pt x="533" y="0"/>
                    </a:cubicBezTo>
                    <a:cubicBezTo>
                      <a:pt x="435" y="0"/>
                      <a:pt x="435" y="0"/>
                      <a:pt x="435" y="0"/>
                    </a:cubicBezTo>
                    <a:cubicBezTo>
                      <a:pt x="427" y="0"/>
                      <a:pt x="427" y="0"/>
                      <a:pt x="427" y="0"/>
                    </a:cubicBezTo>
                    <a:cubicBezTo>
                      <a:pt x="430" y="8"/>
                      <a:pt x="430" y="8"/>
                      <a:pt x="430" y="8"/>
                    </a:cubicBezTo>
                    <a:cubicBezTo>
                      <a:pt x="434" y="18"/>
                      <a:pt x="436" y="25"/>
                      <a:pt x="438" y="36"/>
                    </a:cubicBezTo>
                    <a:cubicBezTo>
                      <a:pt x="440" y="47"/>
                      <a:pt x="440" y="55"/>
                      <a:pt x="440" y="68"/>
                    </a:cubicBezTo>
                    <a:cubicBezTo>
                      <a:pt x="440" y="440"/>
                      <a:pt x="440" y="440"/>
                      <a:pt x="440" y="440"/>
                    </a:cubicBezTo>
                    <a:cubicBezTo>
                      <a:pt x="440" y="529"/>
                      <a:pt x="373" y="600"/>
                      <a:pt x="276" y="603"/>
                    </a:cubicBezTo>
                    <a:cubicBezTo>
                      <a:pt x="274" y="603"/>
                      <a:pt x="272" y="603"/>
                      <a:pt x="270" y="603"/>
                    </a:cubicBezTo>
                    <a:cubicBezTo>
                      <a:pt x="176" y="603"/>
                      <a:pt x="93" y="529"/>
                      <a:pt x="93" y="435"/>
                    </a:cubicBezTo>
                    <a:cubicBezTo>
                      <a:pt x="93" y="63"/>
                      <a:pt x="93" y="63"/>
                      <a:pt x="93" y="63"/>
                    </a:cubicBezTo>
                    <a:cubicBezTo>
                      <a:pt x="93" y="59"/>
                      <a:pt x="93" y="55"/>
                      <a:pt x="93" y="51"/>
                    </a:cubicBezTo>
                    <a:cubicBezTo>
                      <a:pt x="93" y="46"/>
                      <a:pt x="93" y="41"/>
                      <a:pt x="94" y="34"/>
                    </a:cubicBezTo>
                    <a:cubicBezTo>
                      <a:pt x="96" y="23"/>
                      <a:pt x="98" y="18"/>
                      <a:pt x="102" y="8"/>
                    </a:cubicBezTo>
                    <a:cubicBezTo>
                      <a:pt x="105" y="0"/>
                      <a:pt x="105" y="0"/>
                      <a:pt x="105" y="0"/>
                    </a:cubicBezTo>
                    <a:cubicBezTo>
                      <a:pt x="8" y="0"/>
                      <a:pt x="8" y="0"/>
                      <a:pt x="8" y="0"/>
                    </a:cubicBezTo>
                    <a:cubicBezTo>
                      <a:pt x="0" y="0"/>
                      <a:pt x="0" y="0"/>
                      <a:pt x="0" y="0"/>
                    </a:cubicBezTo>
                    <a:cubicBezTo>
                      <a:pt x="3" y="8"/>
                      <a:pt x="3" y="8"/>
                      <a:pt x="3" y="8"/>
                    </a:cubicBezTo>
                    <a:cubicBezTo>
                      <a:pt x="7" y="20"/>
                      <a:pt x="9" y="27"/>
                      <a:pt x="10" y="41"/>
                    </a:cubicBezTo>
                    <a:cubicBezTo>
                      <a:pt x="11" y="46"/>
                      <a:pt x="11" y="50"/>
                      <a:pt x="11" y="55"/>
                    </a:cubicBezTo>
                    <a:cubicBezTo>
                      <a:pt x="11" y="59"/>
                      <a:pt x="11" y="64"/>
                      <a:pt x="11" y="69"/>
                    </a:cubicBezTo>
                    <a:cubicBezTo>
                      <a:pt x="11" y="443"/>
                      <a:pt x="11" y="443"/>
                      <a:pt x="11" y="443"/>
                    </a:cubicBezTo>
                    <a:cubicBezTo>
                      <a:pt x="11" y="577"/>
                      <a:pt x="129" y="671"/>
                      <a:pt x="272" y="671"/>
                    </a:cubicBezTo>
                    <a:cubicBezTo>
                      <a:pt x="274" y="671"/>
                      <a:pt x="275" y="671"/>
                      <a:pt x="277" y="67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1" name="Freeform 175"/>
              <p:cNvSpPr>
                <a:spLocks noChangeAspect="1"/>
              </p:cNvSpPr>
              <p:nvPr userDrawn="1"/>
            </p:nvSpPr>
            <p:spPr bwMode="black">
              <a:xfrm>
                <a:off x="5009" y="975"/>
                <a:ext cx="37" cy="61"/>
              </a:xfrm>
              <a:custGeom>
                <a:avLst/>
                <a:gdLst/>
                <a:ahLst/>
                <a:cxnLst>
                  <a:cxn ang="0">
                    <a:pos x="105" y="320"/>
                  </a:cxn>
                  <a:cxn ang="0">
                    <a:pos x="223" y="388"/>
                  </a:cxn>
                  <a:cxn ang="0">
                    <a:pos x="321" y="508"/>
                  </a:cxn>
                  <a:cxn ang="0">
                    <a:pos x="172" y="626"/>
                  </a:cxn>
                  <a:cxn ang="0">
                    <a:pos x="161" y="626"/>
                  </a:cxn>
                  <a:cxn ang="0">
                    <a:pos x="12" y="583"/>
                  </a:cxn>
                  <a:cxn ang="0">
                    <a:pos x="3" y="575"/>
                  </a:cxn>
                  <a:cxn ang="0">
                    <a:pos x="3" y="656"/>
                  </a:cxn>
                  <a:cxn ang="0">
                    <a:pos x="154" y="680"/>
                  </a:cxn>
                  <a:cxn ang="0">
                    <a:pos x="165" y="680"/>
                  </a:cxn>
                  <a:cxn ang="0">
                    <a:pos x="413" y="505"/>
                  </a:cxn>
                  <a:cxn ang="0">
                    <a:pos x="413" y="497"/>
                  </a:cxn>
                  <a:cxn ang="0">
                    <a:pos x="262" y="312"/>
                  </a:cxn>
                  <a:cxn ang="0">
                    <a:pos x="159" y="252"/>
                  </a:cxn>
                  <a:cxn ang="0">
                    <a:pos x="85" y="162"/>
                  </a:cxn>
                  <a:cxn ang="0">
                    <a:pos x="84" y="155"/>
                  </a:cxn>
                  <a:cxn ang="0">
                    <a:pos x="214" y="53"/>
                  </a:cxn>
                  <a:cxn ang="0">
                    <a:pos x="222" y="53"/>
                  </a:cxn>
                  <a:cxn ang="0">
                    <a:pos x="342" y="96"/>
                  </a:cxn>
                  <a:cxn ang="0">
                    <a:pos x="352" y="105"/>
                  </a:cxn>
                  <a:cxn ang="0">
                    <a:pos x="352" y="25"/>
                  </a:cxn>
                  <a:cxn ang="0">
                    <a:pos x="216" y="0"/>
                  </a:cxn>
                  <a:cxn ang="0">
                    <a:pos x="207" y="0"/>
                  </a:cxn>
                  <a:cxn ang="0">
                    <a:pos x="0" y="165"/>
                  </a:cxn>
                  <a:cxn ang="0">
                    <a:pos x="1" y="167"/>
                  </a:cxn>
                  <a:cxn ang="0">
                    <a:pos x="105" y="320"/>
                  </a:cxn>
                </a:cxnLst>
                <a:rect l="0" t="0" r="r" b="b"/>
                <a:pathLst>
                  <a:path w="413" h="681">
                    <a:moveTo>
                      <a:pt x="105" y="320"/>
                    </a:moveTo>
                    <a:cubicBezTo>
                      <a:pt x="223" y="388"/>
                      <a:pt x="223" y="388"/>
                      <a:pt x="223" y="388"/>
                    </a:cubicBezTo>
                    <a:cubicBezTo>
                      <a:pt x="277" y="419"/>
                      <a:pt x="321" y="449"/>
                      <a:pt x="321" y="508"/>
                    </a:cubicBezTo>
                    <a:cubicBezTo>
                      <a:pt x="320" y="582"/>
                      <a:pt x="266" y="625"/>
                      <a:pt x="172" y="626"/>
                    </a:cubicBezTo>
                    <a:cubicBezTo>
                      <a:pt x="168" y="626"/>
                      <a:pt x="165" y="626"/>
                      <a:pt x="161" y="626"/>
                    </a:cubicBezTo>
                    <a:cubicBezTo>
                      <a:pt x="99" y="625"/>
                      <a:pt x="59" y="621"/>
                      <a:pt x="12" y="583"/>
                    </a:cubicBezTo>
                    <a:cubicBezTo>
                      <a:pt x="3" y="575"/>
                      <a:pt x="3" y="575"/>
                      <a:pt x="3" y="575"/>
                    </a:cubicBezTo>
                    <a:cubicBezTo>
                      <a:pt x="3" y="656"/>
                      <a:pt x="3" y="656"/>
                      <a:pt x="3" y="656"/>
                    </a:cubicBezTo>
                    <a:cubicBezTo>
                      <a:pt x="61" y="681"/>
                      <a:pt x="98" y="679"/>
                      <a:pt x="154" y="680"/>
                    </a:cubicBezTo>
                    <a:cubicBezTo>
                      <a:pt x="158" y="680"/>
                      <a:pt x="162" y="680"/>
                      <a:pt x="165" y="680"/>
                    </a:cubicBezTo>
                    <a:cubicBezTo>
                      <a:pt x="279" y="680"/>
                      <a:pt x="412" y="642"/>
                      <a:pt x="413" y="505"/>
                    </a:cubicBezTo>
                    <a:cubicBezTo>
                      <a:pt x="413" y="502"/>
                      <a:pt x="413" y="500"/>
                      <a:pt x="413" y="497"/>
                    </a:cubicBezTo>
                    <a:cubicBezTo>
                      <a:pt x="409" y="384"/>
                      <a:pt x="339" y="357"/>
                      <a:pt x="262" y="312"/>
                    </a:cubicBezTo>
                    <a:cubicBezTo>
                      <a:pt x="159" y="252"/>
                      <a:pt x="159" y="252"/>
                      <a:pt x="159" y="252"/>
                    </a:cubicBezTo>
                    <a:cubicBezTo>
                      <a:pt x="118" y="229"/>
                      <a:pt x="89" y="205"/>
                      <a:pt x="85" y="162"/>
                    </a:cubicBezTo>
                    <a:cubicBezTo>
                      <a:pt x="84" y="159"/>
                      <a:pt x="84" y="157"/>
                      <a:pt x="84" y="155"/>
                    </a:cubicBezTo>
                    <a:cubicBezTo>
                      <a:pt x="85" y="95"/>
                      <a:pt x="150" y="53"/>
                      <a:pt x="214" y="53"/>
                    </a:cubicBezTo>
                    <a:cubicBezTo>
                      <a:pt x="216" y="53"/>
                      <a:pt x="219" y="53"/>
                      <a:pt x="222" y="53"/>
                    </a:cubicBezTo>
                    <a:cubicBezTo>
                      <a:pt x="273" y="55"/>
                      <a:pt x="307" y="62"/>
                      <a:pt x="342" y="96"/>
                    </a:cubicBezTo>
                    <a:cubicBezTo>
                      <a:pt x="352" y="105"/>
                      <a:pt x="352" y="105"/>
                      <a:pt x="352" y="105"/>
                    </a:cubicBezTo>
                    <a:cubicBezTo>
                      <a:pt x="352" y="25"/>
                      <a:pt x="352" y="25"/>
                      <a:pt x="352" y="25"/>
                    </a:cubicBezTo>
                    <a:cubicBezTo>
                      <a:pt x="300" y="0"/>
                      <a:pt x="267" y="2"/>
                      <a:pt x="216" y="0"/>
                    </a:cubicBezTo>
                    <a:cubicBezTo>
                      <a:pt x="213" y="0"/>
                      <a:pt x="210" y="0"/>
                      <a:pt x="207" y="0"/>
                    </a:cubicBezTo>
                    <a:cubicBezTo>
                      <a:pt x="99" y="0"/>
                      <a:pt x="0" y="61"/>
                      <a:pt x="0" y="165"/>
                    </a:cubicBezTo>
                    <a:cubicBezTo>
                      <a:pt x="0" y="166"/>
                      <a:pt x="0" y="166"/>
                      <a:pt x="1" y="167"/>
                    </a:cubicBezTo>
                    <a:cubicBezTo>
                      <a:pt x="1" y="238"/>
                      <a:pt x="41" y="283"/>
                      <a:pt x="105" y="32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2" name="Freeform 176"/>
              <p:cNvSpPr>
                <a:spLocks noChangeAspect="1"/>
              </p:cNvSpPr>
              <p:nvPr userDrawn="1"/>
            </p:nvSpPr>
            <p:spPr bwMode="black">
              <a:xfrm>
                <a:off x="4962" y="1175"/>
                <a:ext cx="47" cy="59"/>
              </a:xfrm>
              <a:custGeom>
                <a:avLst/>
                <a:gdLst/>
                <a:ahLst/>
                <a:cxnLst>
                  <a:cxn ang="0">
                    <a:pos x="23" y="0"/>
                  </a:cxn>
                  <a:cxn ang="0">
                    <a:pos x="3" y="71"/>
                  </a:cxn>
                  <a:cxn ang="0">
                    <a:pos x="0" y="84"/>
                  </a:cxn>
                  <a:cxn ang="0">
                    <a:pos x="12" y="77"/>
                  </a:cxn>
                  <a:cxn ang="0">
                    <a:pos x="44" y="64"/>
                  </a:cxn>
                  <a:cxn ang="0">
                    <a:pos x="65" y="60"/>
                  </a:cxn>
                  <a:cxn ang="0">
                    <a:pos x="223" y="60"/>
                  </a:cxn>
                  <a:cxn ang="0">
                    <a:pos x="223" y="598"/>
                  </a:cxn>
                  <a:cxn ang="0">
                    <a:pos x="223" y="618"/>
                  </a:cxn>
                  <a:cxn ang="0">
                    <a:pos x="222" y="632"/>
                  </a:cxn>
                  <a:cxn ang="0">
                    <a:pos x="214" y="651"/>
                  </a:cxn>
                  <a:cxn ang="0">
                    <a:pos x="209" y="660"/>
                  </a:cxn>
                  <a:cxn ang="0">
                    <a:pos x="320" y="660"/>
                  </a:cxn>
                  <a:cxn ang="0">
                    <a:pos x="330" y="660"/>
                  </a:cxn>
                  <a:cxn ang="0">
                    <a:pos x="325" y="651"/>
                  </a:cxn>
                  <a:cxn ang="0">
                    <a:pos x="316" y="630"/>
                  </a:cxn>
                  <a:cxn ang="0">
                    <a:pos x="312" y="604"/>
                  </a:cxn>
                  <a:cxn ang="0">
                    <a:pos x="313" y="596"/>
                  </a:cxn>
                  <a:cxn ang="0">
                    <a:pos x="313" y="58"/>
                  </a:cxn>
                  <a:cxn ang="0">
                    <a:pos x="449" y="58"/>
                  </a:cxn>
                  <a:cxn ang="0">
                    <a:pos x="485" y="64"/>
                  </a:cxn>
                  <a:cxn ang="0">
                    <a:pos x="487" y="59"/>
                  </a:cxn>
                  <a:cxn ang="0">
                    <a:pos x="486" y="64"/>
                  </a:cxn>
                  <a:cxn ang="0">
                    <a:pos x="514" y="74"/>
                  </a:cxn>
                  <a:cxn ang="0">
                    <a:pos x="523" y="79"/>
                  </a:cxn>
                  <a:cxn ang="0">
                    <a:pos x="516" y="5"/>
                  </a:cxn>
                  <a:cxn ang="0">
                    <a:pos x="23" y="0"/>
                  </a:cxn>
                </a:cxnLst>
                <a:rect l="0" t="0" r="r" b="b"/>
                <a:pathLst>
                  <a:path w="523" h="660">
                    <a:moveTo>
                      <a:pt x="23" y="0"/>
                    </a:moveTo>
                    <a:cubicBezTo>
                      <a:pt x="3" y="71"/>
                      <a:pt x="3" y="71"/>
                      <a:pt x="3" y="71"/>
                    </a:cubicBezTo>
                    <a:cubicBezTo>
                      <a:pt x="0" y="84"/>
                      <a:pt x="0" y="84"/>
                      <a:pt x="0" y="84"/>
                    </a:cubicBezTo>
                    <a:cubicBezTo>
                      <a:pt x="12" y="77"/>
                      <a:pt x="12" y="77"/>
                      <a:pt x="12" y="77"/>
                    </a:cubicBezTo>
                    <a:cubicBezTo>
                      <a:pt x="23" y="70"/>
                      <a:pt x="30" y="66"/>
                      <a:pt x="44" y="64"/>
                    </a:cubicBezTo>
                    <a:cubicBezTo>
                      <a:pt x="53" y="61"/>
                      <a:pt x="57" y="61"/>
                      <a:pt x="65" y="60"/>
                    </a:cubicBezTo>
                    <a:cubicBezTo>
                      <a:pt x="223" y="60"/>
                      <a:pt x="223" y="60"/>
                      <a:pt x="223" y="60"/>
                    </a:cubicBezTo>
                    <a:cubicBezTo>
                      <a:pt x="223" y="598"/>
                      <a:pt x="223" y="598"/>
                      <a:pt x="223" y="598"/>
                    </a:cubicBezTo>
                    <a:cubicBezTo>
                      <a:pt x="223" y="606"/>
                      <a:pt x="223" y="612"/>
                      <a:pt x="223" y="618"/>
                    </a:cubicBezTo>
                    <a:cubicBezTo>
                      <a:pt x="223" y="623"/>
                      <a:pt x="223" y="627"/>
                      <a:pt x="222" y="632"/>
                    </a:cubicBezTo>
                    <a:cubicBezTo>
                      <a:pt x="220" y="639"/>
                      <a:pt x="218" y="644"/>
                      <a:pt x="214" y="651"/>
                    </a:cubicBezTo>
                    <a:cubicBezTo>
                      <a:pt x="209" y="660"/>
                      <a:pt x="209" y="660"/>
                      <a:pt x="209" y="660"/>
                    </a:cubicBezTo>
                    <a:cubicBezTo>
                      <a:pt x="320" y="660"/>
                      <a:pt x="320" y="660"/>
                      <a:pt x="320" y="660"/>
                    </a:cubicBezTo>
                    <a:cubicBezTo>
                      <a:pt x="330" y="660"/>
                      <a:pt x="330" y="660"/>
                      <a:pt x="330" y="660"/>
                    </a:cubicBezTo>
                    <a:cubicBezTo>
                      <a:pt x="325" y="651"/>
                      <a:pt x="325" y="651"/>
                      <a:pt x="325" y="651"/>
                    </a:cubicBezTo>
                    <a:cubicBezTo>
                      <a:pt x="320" y="642"/>
                      <a:pt x="317" y="637"/>
                      <a:pt x="316" y="630"/>
                    </a:cubicBezTo>
                    <a:cubicBezTo>
                      <a:pt x="313" y="612"/>
                      <a:pt x="312" y="609"/>
                      <a:pt x="312" y="604"/>
                    </a:cubicBezTo>
                    <a:cubicBezTo>
                      <a:pt x="312" y="602"/>
                      <a:pt x="313" y="600"/>
                      <a:pt x="313" y="596"/>
                    </a:cubicBezTo>
                    <a:cubicBezTo>
                      <a:pt x="313" y="58"/>
                      <a:pt x="313" y="58"/>
                      <a:pt x="313" y="58"/>
                    </a:cubicBezTo>
                    <a:cubicBezTo>
                      <a:pt x="449" y="58"/>
                      <a:pt x="449" y="58"/>
                      <a:pt x="449" y="58"/>
                    </a:cubicBezTo>
                    <a:cubicBezTo>
                      <a:pt x="463" y="58"/>
                      <a:pt x="472" y="59"/>
                      <a:pt x="485" y="64"/>
                    </a:cubicBezTo>
                    <a:cubicBezTo>
                      <a:pt x="487" y="59"/>
                      <a:pt x="487" y="59"/>
                      <a:pt x="487" y="59"/>
                    </a:cubicBezTo>
                    <a:cubicBezTo>
                      <a:pt x="486" y="64"/>
                      <a:pt x="486" y="64"/>
                      <a:pt x="486" y="64"/>
                    </a:cubicBezTo>
                    <a:cubicBezTo>
                      <a:pt x="497" y="66"/>
                      <a:pt x="504" y="69"/>
                      <a:pt x="514" y="74"/>
                    </a:cubicBezTo>
                    <a:cubicBezTo>
                      <a:pt x="523" y="79"/>
                      <a:pt x="523" y="79"/>
                      <a:pt x="523" y="79"/>
                    </a:cubicBezTo>
                    <a:cubicBezTo>
                      <a:pt x="516" y="5"/>
                      <a:pt x="516" y="5"/>
                      <a:pt x="516" y="5"/>
                    </a:cubicBezTo>
                    <a:lnTo>
                      <a:pt x="2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3" name="Freeform 177"/>
              <p:cNvSpPr>
                <a:spLocks noChangeAspect="1"/>
              </p:cNvSpPr>
              <p:nvPr userDrawn="1"/>
            </p:nvSpPr>
            <p:spPr bwMode="black">
              <a:xfrm>
                <a:off x="5130" y="976"/>
                <a:ext cx="11" cy="59"/>
              </a:xfrm>
              <a:custGeom>
                <a:avLst/>
                <a:gdLst/>
                <a:ahLst/>
                <a:cxnLst>
                  <a:cxn ang="0">
                    <a:pos x="19" y="37"/>
                  </a:cxn>
                  <a:cxn ang="0">
                    <a:pos x="24" y="69"/>
                  </a:cxn>
                  <a:cxn ang="0">
                    <a:pos x="24" y="598"/>
                  </a:cxn>
                  <a:cxn ang="0">
                    <a:pos x="19" y="629"/>
                  </a:cxn>
                  <a:cxn ang="0">
                    <a:pos x="9" y="650"/>
                  </a:cxn>
                  <a:cxn ang="0">
                    <a:pos x="3" y="659"/>
                  </a:cxn>
                  <a:cxn ang="0">
                    <a:pos x="116" y="659"/>
                  </a:cxn>
                  <a:cxn ang="0">
                    <a:pos x="126" y="659"/>
                  </a:cxn>
                  <a:cxn ang="0">
                    <a:pos x="120" y="651"/>
                  </a:cxn>
                  <a:cxn ang="0">
                    <a:pos x="109" y="628"/>
                  </a:cxn>
                  <a:cxn ang="0">
                    <a:pos x="106" y="545"/>
                  </a:cxn>
                  <a:cxn ang="0">
                    <a:pos x="106" y="67"/>
                  </a:cxn>
                  <a:cxn ang="0">
                    <a:pos x="112" y="32"/>
                  </a:cxn>
                  <a:cxn ang="0">
                    <a:pos x="112" y="32"/>
                  </a:cxn>
                  <a:cxn ang="0">
                    <a:pos x="122" y="8"/>
                  </a:cxn>
                  <a:cxn ang="0">
                    <a:pos x="126" y="0"/>
                  </a:cxn>
                  <a:cxn ang="0">
                    <a:pos x="10" y="0"/>
                  </a:cxn>
                  <a:cxn ang="0">
                    <a:pos x="0" y="0"/>
                  </a:cxn>
                  <a:cxn ang="0">
                    <a:pos x="6" y="9"/>
                  </a:cxn>
                  <a:cxn ang="0">
                    <a:pos x="19" y="37"/>
                  </a:cxn>
                </a:cxnLst>
                <a:rect l="0" t="0" r="r" b="b"/>
                <a:pathLst>
                  <a:path w="126" h="659">
                    <a:moveTo>
                      <a:pt x="19" y="37"/>
                    </a:moveTo>
                    <a:cubicBezTo>
                      <a:pt x="23" y="49"/>
                      <a:pt x="24" y="56"/>
                      <a:pt x="24" y="69"/>
                    </a:cubicBezTo>
                    <a:cubicBezTo>
                      <a:pt x="24" y="598"/>
                      <a:pt x="24" y="598"/>
                      <a:pt x="24" y="598"/>
                    </a:cubicBezTo>
                    <a:cubicBezTo>
                      <a:pt x="24" y="611"/>
                      <a:pt x="24" y="618"/>
                      <a:pt x="19" y="629"/>
                    </a:cubicBezTo>
                    <a:cubicBezTo>
                      <a:pt x="16" y="638"/>
                      <a:pt x="14" y="643"/>
                      <a:pt x="9" y="650"/>
                    </a:cubicBezTo>
                    <a:cubicBezTo>
                      <a:pt x="3" y="659"/>
                      <a:pt x="3" y="659"/>
                      <a:pt x="3" y="659"/>
                    </a:cubicBezTo>
                    <a:cubicBezTo>
                      <a:pt x="116" y="659"/>
                      <a:pt x="116" y="659"/>
                      <a:pt x="116" y="659"/>
                    </a:cubicBezTo>
                    <a:cubicBezTo>
                      <a:pt x="126" y="659"/>
                      <a:pt x="126" y="659"/>
                      <a:pt x="126" y="659"/>
                    </a:cubicBezTo>
                    <a:cubicBezTo>
                      <a:pt x="120" y="651"/>
                      <a:pt x="120" y="651"/>
                      <a:pt x="120" y="651"/>
                    </a:cubicBezTo>
                    <a:cubicBezTo>
                      <a:pt x="115" y="641"/>
                      <a:pt x="110" y="637"/>
                      <a:pt x="109" y="628"/>
                    </a:cubicBezTo>
                    <a:cubicBezTo>
                      <a:pt x="107" y="607"/>
                      <a:pt x="106" y="578"/>
                      <a:pt x="106" y="545"/>
                    </a:cubicBezTo>
                    <a:cubicBezTo>
                      <a:pt x="106" y="67"/>
                      <a:pt x="106" y="67"/>
                      <a:pt x="106" y="67"/>
                    </a:cubicBezTo>
                    <a:cubicBezTo>
                      <a:pt x="107" y="58"/>
                      <a:pt x="106" y="53"/>
                      <a:pt x="112" y="32"/>
                    </a:cubicBezTo>
                    <a:cubicBezTo>
                      <a:pt x="112" y="32"/>
                      <a:pt x="112" y="32"/>
                      <a:pt x="112" y="32"/>
                    </a:cubicBezTo>
                    <a:cubicBezTo>
                      <a:pt x="116" y="23"/>
                      <a:pt x="118" y="16"/>
                      <a:pt x="122" y="8"/>
                    </a:cubicBezTo>
                    <a:cubicBezTo>
                      <a:pt x="126" y="0"/>
                      <a:pt x="126" y="0"/>
                      <a:pt x="126" y="0"/>
                    </a:cubicBezTo>
                    <a:cubicBezTo>
                      <a:pt x="10" y="0"/>
                      <a:pt x="10" y="0"/>
                      <a:pt x="10" y="0"/>
                    </a:cubicBezTo>
                    <a:cubicBezTo>
                      <a:pt x="0" y="0"/>
                      <a:pt x="0" y="0"/>
                      <a:pt x="0" y="0"/>
                    </a:cubicBezTo>
                    <a:cubicBezTo>
                      <a:pt x="6" y="9"/>
                      <a:pt x="6" y="9"/>
                      <a:pt x="6" y="9"/>
                    </a:cubicBezTo>
                    <a:cubicBezTo>
                      <a:pt x="12" y="19"/>
                      <a:pt x="16" y="26"/>
                      <a:pt x="19" y="3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4" name="Freeform 178"/>
              <p:cNvSpPr>
                <a:spLocks noChangeAspect="1"/>
              </p:cNvSpPr>
              <p:nvPr userDrawn="1"/>
            </p:nvSpPr>
            <p:spPr bwMode="black">
              <a:xfrm>
                <a:off x="5016" y="1175"/>
                <a:ext cx="38" cy="59"/>
              </a:xfrm>
              <a:custGeom>
                <a:avLst/>
                <a:gdLst/>
                <a:ahLst/>
                <a:cxnLst>
                  <a:cxn ang="0">
                    <a:pos x="384" y="589"/>
                  </a:cxn>
                  <a:cxn ang="0">
                    <a:pos x="314" y="599"/>
                  </a:cxn>
                  <a:cxn ang="0">
                    <a:pos x="111" y="599"/>
                  </a:cxn>
                  <a:cxn ang="0">
                    <a:pos x="111" y="320"/>
                  </a:cxn>
                  <a:cxn ang="0">
                    <a:pos x="280" y="320"/>
                  </a:cxn>
                  <a:cxn ang="0">
                    <a:pos x="308" y="321"/>
                  </a:cxn>
                  <a:cxn ang="0">
                    <a:pos x="343" y="333"/>
                  </a:cxn>
                  <a:cxn ang="0">
                    <a:pos x="350" y="337"/>
                  </a:cxn>
                  <a:cxn ang="0">
                    <a:pos x="350" y="266"/>
                  </a:cxn>
                  <a:cxn ang="0">
                    <a:pos x="350" y="260"/>
                  </a:cxn>
                  <a:cxn ang="0">
                    <a:pos x="109" y="260"/>
                  </a:cxn>
                  <a:cxn ang="0">
                    <a:pos x="109" y="58"/>
                  </a:cxn>
                  <a:cxn ang="0">
                    <a:pos x="280" y="58"/>
                  </a:cxn>
                  <a:cxn ang="0">
                    <a:pos x="300" y="57"/>
                  </a:cxn>
                  <a:cxn ang="0">
                    <a:pos x="318" y="60"/>
                  </a:cxn>
                  <a:cxn ang="0">
                    <a:pos x="341" y="75"/>
                  </a:cxn>
                  <a:cxn ang="0">
                    <a:pos x="350" y="84"/>
                  </a:cxn>
                  <a:cxn ang="0">
                    <a:pos x="350" y="5"/>
                  </a:cxn>
                  <a:cxn ang="0">
                    <a:pos x="350" y="0"/>
                  </a:cxn>
                  <a:cxn ang="0">
                    <a:pos x="0" y="0"/>
                  </a:cxn>
                  <a:cxn ang="0">
                    <a:pos x="10" y="9"/>
                  </a:cxn>
                  <a:cxn ang="0">
                    <a:pos x="21" y="26"/>
                  </a:cxn>
                  <a:cxn ang="0">
                    <a:pos x="25" y="51"/>
                  </a:cxn>
                  <a:cxn ang="0">
                    <a:pos x="25" y="596"/>
                  </a:cxn>
                  <a:cxn ang="0">
                    <a:pos x="26" y="612"/>
                  </a:cxn>
                  <a:cxn ang="0">
                    <a:pos x="24" y="627"/>
                  </a:cxn>
                  <a:cxn ang="0">
                    <a:pos x="13" y="650"/>
                  </a:cxn>
                  <a:cxn ang="0">
                    <a:pos x="7" y="659"/>
                  </a:cxn>
                  <a:cxn ang="0">
                    <a:pos x="393" y="659"/>
                  </a:cxn>
                  <a:cxn ang="0">
                    <a:pos x="393" y="653"/>
                  </a:cxn>
                  <a:cxn ang="0">
                    <a:pos x="393" y="653"/>
                  </a:cxn>
                  <a:cxn ang="0">
                    <a:pos x="398" y="655"/>
                  </a:cxn>
                  <a:cxn ang="0">
                    <a:pos x="421" y="582"/>
                  </a:cxn>
                  <a:cxn ang="0">
                    <a:pos x="425" y="566"/>
                  </a:cxn>
                  <a:cxn ang="0">
                    <a:pos x="412" y="575"/>
                  </a:cxn>
                  <a:cxn ang="0">
                    <a:pos x="384" y="589"/>
                  </a:cxn>
                </a:cxnLst>
                <a:rect l="0" t="0" r="r" b="b"/>
                <a:pathLst>
                  <a:path w="425" h="659">
                    <a:moveTo>
                      <a:pt x="384" y="589"/>
                    </a:move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0" y="337"/>
                      <a:pt x="350" y="337"/>
                      <a:pt x="350" y="337"/>
                    </a:cubicBezTo>
                    <a:cubicBezTo>
                      <a:pt x="350" y="266"/>
                      <a:pt x="350" y="266"/>
                      <a:pt x="350" y="266"/>
                    </a:cubicBezTo>
                    <a:cubicBezTo>
                      <a:pt x="350" y="260"/>
                      <a:pt x="350" y="260"/>
                      <a:pt x="350" y="260"/>
                    </a:cubicBezTo>
                    <a:cubicBezTo>
                      <a:pt x="109" y="260"/>
                      <a:pt x="109" y="260"/>
                      <a:pt x="109" y="260"/>
                    </a:cubicBezTo>
                    <a:cubicBezTo>
                      <a:pt x="109" y="58"/>
                      <a:pt x="109" y="58"/>
                      <a:pt x="109" y="58"/>
                    </a:cubicBezTo>
                    <a:cubicBezTo>
                      <a:pt x="280" y="58"/>
                      <a:pt x="280" y="58"/>
                      <a:pt x="280" y="58"/>
                    </a:cubicBezTo>
                    <a:cubicBezTo>
                      <a:pt x="287" y="58"/>
                      <a:pt x="294" y="57"/>
                      <a:pt x="300" y="57"/>
                    </a:cubicBezTo>
                    <a:cubicBezTo>
                      <a:pt x="306" y="57"/>
                      <a:pt x="311" y="58"/>
                      <a:pt x="318" y="60"/>
                    </a:cubicBezTo>
                    <a:cubicBezTo>
                      <a:pt x="328" y="64"/>
                      <a:pt x="334" y="67"/>
                      <a:pt x="341" y="75"/>
                    </a:cubicBezTo>
                    <a:cubicBezTo>
                      <a:pt x="350" y="84"/>
                      <a:pt x="350" y="84"/>
                      <a:pt x="350" y="84"/>
                    </a:cubicBezTo>
                    <a:cubicBezTo>
                      <a:pt x="350" y="5"/>
                      <a:pt x="350" y="5"/>
                      <a:pt x="350" y="5"/>
                    </a:cubicBezTo>
                    <a:cubicBezTo>
                      <a:pt x="350" y="0"/>
                      <a:pt x="350" y="0"/>
                      <a:pt x="350" y="0"/>
                    </a:cubicBezTo>
                    <a:cubicBezTo>
                      <a:pt x="0" y="0"/>
                      <a:pt x="0" y="0"/>
                      <a:pt x="0" y="0"/>
                    </a:cubicBezTo>
                    <a:cubicBezTo>
                      <a:pt x="10" y="9"/>
                      <a:pt x="10" y="9"/>
                      <a:pt x="10" y="9"/>
                    </a:cubicBezTo>
                    <a:cubicBezTo>
                      <a:pt x="15" y="15"/>
                      <a:pt x="17" y="18"/>
                      <a:pt x="21" y="26"/>
                    </a:cubicBezTo>
                    <a:cubicBezTo>
                      <a:pt x="24" y="35"/>
                      <a:pt x="25" y="41"/>
                      <a:pt x="25" y="51"/>
                    </a:cubicBezTo>
                    <a:cubicBezTo>
                      <a:pt x="25" y="596"/>
                      <a:pt x="25" y="596"/>
                      <a:pt x="25" y="596"/>
                    </a:cubicBezTo>
                    <a:cubicBezTo>
                      <a:pt x="25" y="602"/>
                      <a:pt x="26" y="607"/>
                      <a:pt x="26" y="612"/>
                    </a:cubicBezTo>
                    <a:cubicBezTo>
                      <a:pt x="26" y="617"/>
                      <a:pt x="25" y="622"/>
                      <a:pt x="24" y="627"/>
                    </a:cubicBezTo>
                    <a:cubicBezTo>
                      <a:pt x="21" y="636"/>
                      <a:pt x="19" y="641"/>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6"/>
                      <a:pt x="425" y="566"/>
                      <a:pt x="425" y="566"/>
                    </a:cubicBezTo>
                    <a:cubicBezTo>
                      <a:pt x="412" y="575"/>
                      <a:pt x="412" y="575"/>
                      <a:pt x="412" y="575"/>
                    </a:cubicBezTo>
                    <a:cubicBezTo>
                      <a:pt x="402" y="582"/>
                      <a:pt x="396" y="585"/>
                      <a:pt x="384" y="58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5" name="Freeform 179"/>
              <p:cNvSpPr>
                <a:spLocks noChangeAspect="1"/>
              </p:cNvSpPr>
              <p:nvPr userDrawn="1"/>
            </p:nvSpPr>
            <p:spPr bwMode="black">
              <a:xfrm>
                <a:off x="5066" y="1076"/>
                <a:ext cx="11" cy="58"/>
              </a:xfrm>
              <a:custGeom>
                <a:avLst/>
                <a:gdLst/>
                <a:ahLst/>
                <a:cxnLst>
                  <a:cxn ang="0">
                    <a:pos x="126" y="0"/>
                  </a:cxn>
                  <a:cxn ang="0">
                    <a:pos x="10" y="0"/>
                  </a:cxn>
                  <a:cxn ang="0">
                    <a:pos x="0" y="0"/>
                  </a:cxn>
                  <a:cxn ang="0">
                    <a:pos x="5" y="9"/>
                  </a:cxn>
                  <a:cxn ang="0">
                    <a:pos x="18" y="37"/>
                  </a:cxn>
                  <a:cxn ang="0">
                    <a:pos x="23" y="69"/>
                  </a:cxn>
                  <a:cxn ang="0">
                    <a:pos x="23" y="598"/>
                  </a:cxn>
                  <a:cxn ang="0">
                    <a:pos x="19" y="630"/>
                  </a:cxn>
                  <a:cxn ang="0">
                    <a:pos x="9" y="651"/>
                  </a:cxn>
                  <a:cxn ang="0">
                    <a:pos x="3" y="659"/>
                  </a:cxn>
                  <a:cxn ang="0">
                    <a:pos x="115" y="659"/>
                  </a:cxn>
                  <a:cxn ang="0">
                    <a:pos x="125" y="659"/>
                  </a:cxn>
                  <a:cxn ang="0">
                    <a:pos x="120" y="651"/>
                  </a:cxn>
                  <a:cxn ang="0">
                    <a:pos x="108" y="628"/>
                  </a:cxn>
                  <a:cxn ang="0">
                    <a:pos x="106" y="545"/>
                  </a:cxn>
                  <a:cxn ang="0">
                    <a:pos x="106" y="68"/>
                  </a:cxn>
                  <a:cxn ang="0">
                    <a:pos x="112" y="33"/>
                  </a:cxn>
                  <a:cxn ang="0">
                    <a:pos x="112" y="33"/>
                  </a:cxn>
                  <a:cxn ang="0">
                    <a:pos x="122" y="8"/>
                  </a:cxn>
                  <a:cxn ang="0">
                    <a:pos x="126" y="0"/>
                  </a:cxn>
                </a:cxnLst>
                <a:rect l="0" t="0" r="r" b="b"/>
                <a:pathLst>
                  <a:path w="126" h="659">
                    <a:moveTo>
                      <a:pt x="126" y="0"/>
                    </a:moveTo>
                    <a:cubicBezTo>
                      <a:pt x="10" y="0"/>
                      <a:pt x="10" y="0"/>
                      <a:pt x="10" y="0"/>
                    </a:cubicBezTo>
                    <a:cubicBezTo>
                      <a:pt x="0" y="0"/>
                      <a:pt x="0" y="0"/>
                      <a:pt x="0" y="0"/>
                    </a:cubicBezTo>
                    <a:cubicBezTo>
                      <a:pt x="5" y="9"/>
                      <a:pt x="5" y="9"/>
                      <a:pt x="5" y="9"/>
                    </a:cubicBezTo>
                    <a:cubicBezTo>
                      <a:pt x="12" y="19"/>
                      <a:pt x="15" y="26"/>
                      <a:pt x="18" y="37"/>
                    </a:cubicBezTo>
                    <a:cubicBezTo>
                      <a:pt x="23" y="50"/>
                      <a:pt x="23" y="56"/>
                      <a:pt x="23" y="69"/>
                    </a:cubicBezTo>
                    <a:cubicBezTo>
                      <a:pt x="23" y="598"/>
                      <a:pt x="23" y="598"/>
                      <a:pt x="23" y="598"/>
                    </a:cubicBezTo>
                    <a:cubicBezTo>
                      <a:pt x="23" y="611"/>
                      <a:pt x="23"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4" y="642"/>
                      <a:pt x="110" y="637"/>
                      <a:pt x="108" y="628"/>
                    </a:cubicBezTo>
                    <a:cubicBezTo>
                      <a:pt x="106" y="608"/>
                      <a:pt x="106" y="578"/>
                      <a:pt x="106" y="545"/>
                    </a:cubicBezTo>
                    <a:cubicBezTo>
                      <a:pt x="106" y="68"/>
                      <a:pt x="106" y="68"/>
                      <a:pt x="106" y="68"/>
                    </a:cubicBezTo>
                    <a:cubicBezTo>
                      <a:pt x="106" y="58"/>
                      <a:pt x="106" y="53"/>
                      <a:pt x="112" y="33"/>
                    </a:cubicBezTo>
                    <a:cubicBezTo>
                      <a:pt x="112" y="33"/>
                      <a:pt x="112" y="33"/>
                      <a:pt x="112" y="33"/>
                    </a:cubicBezTo>
                    <a:cubicBezTo>
                      <a:pt x="115" y="23"/>
                      <a:pt x="118" y="17"/>
                      <a:pt x="122" y="8"/>
                    </a:cubicBezTo>
                    <a:lnTo>
                      <a:pt x="126"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6" name="Freeform 180"/>
              <p:cNvSpPr>
                <a:spLocks noChangeAspect="1"/>
              </p:cNvSpPr>
              <p:nvPr userDrawn="1"/>
            </p:nvSpPr>
            <p:spPr bwMode="black">
              <a:xfrm>
                <a:off x="5045" y="976"/>
                <a:ext cx="79" cy="61"/>
              </a:xfrm>
              <a:custGeom>
                <a:avLst/>
                <a:gdLst/>
                <a:ahLst/>
                <a:cxnLst>
                  <a:cxn ang="0">
                    <a:pos x="39" y="31"/>
                  </a:cxn>
                  <a:cxn ang="0">
                    <a:pos x="51" y="53"/>
                  </a:cxn>
                  <a:cxn ang="0">
                    <a:pos x="286" y="686"/>
                  </a:cxn>
                  <a:cxn ang="0">
                    <a:pos x="453" y="224"/>
                  </a:cxn>
                  <a:cxn ang="0">
                    <a:pos x="625" y="683"/>
                  </a:cxn>
                  <a:cxn ang="0">
                    <a:pos x="847" y="65"/>
                  </a:cxn>
                  <a:cxn ang="0">
                    <a:pos x="859" y="40"/>
                  </a:cxn>
                  <a:cxn ang="0">
                    <a:pos x="859" y="40"/>
                  </a:cxn>
                  <a:cxn ang="0">
                    <a:pos x="881" y="9"/>
                  </a:cxn>
                  <a:cxn ang="0">
                    <a:pos x="889" y="0"/>
                  </a:cxn>
                  <a:cxn ang="0">
                    <a:pos x="781" y="0"/>
                  </a:cxn>
                  <a:cxn ang="0">
                    <a:pos x="771" y="0"/>
                  </a:cxn>
                  <a:cxn ang="0">
                    <a:pos x="777" y="9"/>
                  </a:cxn>
                  <a:cxn ang="0">
                    <a:pos x="783" y="30"/>
                  </a:cxn>
                  <a:cxn ang="0">
                    <a:pos x="783" y="33"/>
                  </a:cxn>
                  <a:cxn ang="0">
                    <a:pos x="776" y="57"/>
                  </a:cxn>
                  <a:cxn ang="0">
                    <a:pos x="633" y="482"/>
                  </a:cxn>
                  <a:cxn ang="0">
                    <a:pos x="479" y="53"/>
                  </a:cxn>
                  <a:cxn ang="0">
                    <a:pos x="475" y="34"/>
                  </a:cxn>
                  <a:cxn ang="0">
                    <a:pos x="476" y="25"/>
                  </a:cxn>
                  <a:cxn ang="0">
                    <a:pos x="483" y="10"/>
                  </a:cxn>
                  <a:cxn ang="0">
                    <a:pos x="488" y="1"/>
                  </a:cxn>
                  <a:cxn ang="0">
                    <a:pos x="346" y="1"/>
                  </a:cxn>
                  <a:cxn ang="0">
                    <a:pos x="356" y="11"/>
                  </a:cxn>
                  <a:cxn ang="0">
                    <a:pos x="373" y="30"/>
                  </a:cxn>
                  <a:cxn ang="0">
                    <a:pos x="390" y="54"/>
                  </a:cxn>
                  <a:cxn ang="0">
                    <a:pos x="422" y="136"/>
                  </a:cxn>
                  <a:cxn ang="0">
                    <a:pos x="291" y="481"/>
                  </a:cxn>
                  <a:cxn ang="0">
                    <a:pos x="137" y="43"/>
                  </a:cxn>
                  <a:cxn ang="0">
                    <a:pos x="136" y="36"/>
                  </a:cxn>
                  <a:cxn ang="0">
                    <a:pos x="137" y="27"/>
                  </a:cxn>
                  <a:cxn ang="0">
                    <a:pos x="144" y="10"/>
                  </a:cxn>
                  <a:cxn ang="0">
                    <a:pos x="149" y="1"/>
                  </a:cxn>
                  <a:cxn ang="0">
                    <a:pos x="0" y="1"/>
                  </a:cxn>
                  <a:cxn ang="0">
                    <a:pos x="17" y="11"/>
                  </a:cxn>
                  <a:cxn ang="0">
                    <a:pos x="39" y="31"/>
                  </a:cxn>
                </a:cxnLst>
                <a:rect l="0" t="0" r="r" b="b"/>
                <a:pathLst>
                  <a:path w="889" h="686">
                    <a:moveTo>
                      <a:pt x="39" y="31"/>
                    </a:moveTo>
                    <a:cubicBezTo>
                      <a:pt x="46" y="39"/>
                      <a:pt x="48" y="44"/>
                      <a:pt x="51" y="53"/>
                    </a:cubicBezTo>
                    <a:cubicBezTo>
                      <a:pt x="286" y="686"/>
                      <a:pt x="286" y="686"/>
                      <a:pt x="286" y="686"/>
                    </a:cubicBezTo>
                    <a:cubicBezTo>
                      <a:pt x="453" y="224"/>
                      <a:pt x="453" y="224"/>
                      <a:pt x="453" y="224"/>
                    </a:cubicBezTo>
                    <a:cubicBezTo>
                      <a:pt x="625" y="683"/>
                      <a:pt x="625" y="683"/>
                      <a:pt x="625" y="683"/>
                    </a:cubicBezTo>
                    <a:cubicBezTo>
                      <a:pt x="847" y="65"/>
                      <a:pt x="847" y="65"/>
                      <a:pt x="847" y="65"/>
                    </a:cubicBezTo>
                    <a:cubicBezTo>
                      <a:pt x="850" y="55"/>
                      <a:pt x="854" y="50"/>
                      <a:pt x="859" y="40"/>
                    </a:cubicBezTo>
                    <a:cubicBezTo>
                      <a:pt x="859" y="40"/>
                      <a:pt x="859" y="40"/>
                      <a:pt x="859" y="40"/>
                    </a:cubicBezTo>
                    <a:cubicBezTo>
                      <a:pt x="867" y="28"/>
                      <a:pt x="872" y="20"/>
                      <a:pt x="881" y="9"/>
                    </a:cubicBezTo>
                    <a:cubicBezTo>
                      <a:pt x="889" y="0"/>
                      <a:pt x="889" y="0"/>
                      <a:pt x="889" y="0"/>
                    </a:cubicBezTo>
                    <a:cubicBezTo>
                      <a:pt x="781" y="0"/>
                      <a:pt x="781" y="0"/>
                      <a:pt x="781" y="0"/>
                    </a:cubicBezTo>
                    <a:cubicBezTo>
                      <a:pt x="771" y="0"/>
                      <a:pt x="771" y="0"/>
                      <a:pt x="771" y="0"/>
                    </a:cubicBezTo>
                    <a:cubicBezTo>
                      <a:pt x="777" y="9"/>
                      <a:pt x="777" y="9"/>
                      <a:pt x="777" y="9"/>
                    </a:cubicBezTo>
                    <a:cubicBezTo>
                      <a:pt x="781" y="16"/>
                      <a:pt x="783" y="21"/>
                      <a:pt x="783" y="30"/>
                    </a:cubicBezTo>
                    <a:cubicBezTo>
                      <a:pt x="783" y="30"/>
                      <a:pt x="783" y="32"/>
                      <a:pt x="783" y="33"/>
                    </a:cubicBezTo>
                    <a:cubicBezTo>
                      <a:pt x="783" y="41"/>
                      <a:pt x="781" y="47"/>
                      <a:pt x="776" y="57"/>
                    </a:cubicBezTo>
                    <a:cubicBezTo>
                      <a:pt x="633" y="482"/>
                      <a:pt x="633" y="482"/>
                      <a:pt x="633" y="482"/>
                    </a:cubicBezTo>
                    <a:cubicBezTo>
                      <a:pt x="479" y="53"/>
                      <a:pt x="479" y="53"/>
                      <a:pt x="479" y="53"/>
                    </a:cubicBezTo>
                    <a:cubicBezTo>
                      <a:pt x="476" y="45"/>
                      <a:pt x="475" y="40"/>
                      <a:pt x="475" y="34"/>
                    </a:cubicBezTo>
                    <a:cubicBezTo>
                      <a:pt x="475" y="31"/>
                      <a:pt x="475" y="28"/>
                      <a:pt x="476" y="25"/>
                    </a:cubicBezTo>
                    <a:cubicBezTo>
                      <a:pt x="478" y="18"/>
                      <a:pt x="479" y="16"/>
                      <a:pt x="483" y="10"/>
                    </a:cubicBezTo>
                    <a:cubicBezTo>
                      <a:pt x="488" y="1"/>
                      <a:pt x="488" y="1"/>
                      <a:pt x="488" y="1"/>
                    </a:cubicBezTo>
                    <a:cubicBezTo>
                      <a:pt x="346" y="1"/>
                      <a:pt x="346" y="1"/>
                      <a:pt x="346" y="1"/>
                    </a:cubicBezTo>
                    <a:cubicBezTo>
                      <a:pt x="356" y="11"/>
                      <a:pt x="356" y="11"/>
                      <a:pt x="356" y="11"/>
                    </a:cubicBezTo>
                    <a:cubicBezTo>
                      <a:pt x="363" y="17"/>
                      <a:pt x="367" y="22"/>
                      <a:pt x="373" y="30"/>
                    </a:cubicBezTo>
                    <a:cubicBezTo>
                      <a:pt x="381" y="39"/>
                      <a:pt x="386" y="44"/>
                      <a:pt x="390" y="54"/>
                    </a:cubicBezTo>
                    <a:cubicBezTo>
                      <a:pt x="422" y="136"/>
                      <a:pt x="422" y="136"/>
                      <a:pt x="422" y="136"/>
                    </a:cubicBezTo>
                    <a:cubicBezTo>
                      <a:pt x="291" y="481"/>
                      <a:pt x="291" y="481"/>
                      <a:pt x="291" y="481"/>
                    </a:cubicBezTo>
                    <a:cubicBezTo>
                      <a:pt x="137" y="43"/>
                      <a:pt x="137" y="43"/>
                      <a:pt x="137" y="43"/>
                    </a:cubicBezTo>
                    <a:cubicBezTo>
                      <a:pt x="136" y="40"/>
                      <a:pt x="136" y="38"/>
                      <a:pt x="136" y="36"/>
                    </a:cubicBezTo>
                    <a:cubicBezTo>
                      <a:pt x="136" y="34"/>
                      <a:pt x="136" y="31"/>
                      <a:pt x="137" y="27"/>
                    </a:cubicBezTo>
                    <a:cubicBezTo>
                      <a:pt x="138" y="20"/>
                      <a:pt x="140" y="17"/>
                      <a:pt x="144" y="10"/>
                    </a:cubicBezTo>
                    <a:cubicBezTo>
                      <a:pt x="149" y="1"/>
                      <a:pt x="149" y="1"/>
                      <a:pt x="149" y="1"/>
                    </a:cubicBezTo>
                    <a:cubicBezTo>
                      <a:pt x="0" y="1"/>
                      <a:pt x="0" y="1"/>
                      <a:pt x="0" y="1"/>
                    </a:cubicBezTo>
                    <a:cubicBezTo>
                      <a:pt x="17" y="11"/>
                      <a:pt x="17" y="11"/>
                      <a:pt x="17" y="11"/>
                    </a:cubicBezTo>
                    <a:cubicBezTo>
                      <a:pt x="27" y="17"/>
                      <a:pt x="32" y="22"/>
                      <a:pt x="39" y="3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7" name="Freeform 181"/>
              <p:cNvSpPr>
                <a:spLocks noChangeAspect="1"/>
              </p:cNvSpPr>
              <p:nvPr userDrawn="1"/>
            </p:nvSpPr>
            <p:spPr bwMode="black">
              <a:xfrm>
                <a:off x="5298" y="1076"/>
                <a:ext cx="46" cy="58"/>
              </a:xfrm>
              <a:custGeom>
                <a:avLst/>
                <a:gdLst/>
                <a:ahLst/>
                <a:cxnLst>
                  <a:cxn ang="0">
                    <a:pos x="64" y="61"/>
                  </a:cxn>
                  <a:cxn ang="0">
                    <a:pos x="222" y="61"/>
                  </a:cxn>
                  <a:cxn ang="0">
                    <a:pos x="222" y="598"/>
                  </a:cxn>
                  <a:cxn ang="0">
                    <a:pos x="223" y="619"/>
                  </a:cxn>
                  <a:cxn ang="0">
                    <a:pos x="222" y="633"/>
                  </a:cxn>
                  <a:cxn ang="0">
                    <a:pos x="213" y="652"/>
                  </a:cxn>
                  <a:cxn ang="0">
                    <a:pos x="209" y="660"/>
                  </a:cxn>
                  <a:cxn ang="0">
                    <a:pos x="319" y="660"/>
                  </a:cxn>
                  <a:cxn ang="0">
                    <a:pos x="329" y="660"/>
                  </a:cxn>
                  <a:cxn ang="0">
                    <a:pos x="324" y="652"/>
                  </a:cxn>
                  <a:cxn ang="0">
                    <a:pos x="315" y="631"/>
                  </a:cxn>
                  <a:cxn ang="0">
                    <a:pos x="312" y="604"/>
                  </a:cxn>
                  <a:cxn ang="0">
                    <a:pos x="312" y="596"/>
                  </a:cxn>
                  <a:cxn ang="0">
                    <a:pos x="312" y="59"/>
                  </a:cxn>
                  <a:cxn ang="0">
                    <a:pos x="448" y="59"/>
                  </a:cxn>
                  <a:cxn ang="0">
                    <a:pos x="485" y="64"/>
                  </a:cxn>
                  <a:cxn ang="0">
                    <a:pos x="486" y="59"/>
                  </a:cxn>
                  <a:cxn ang="0">
                    <a:pos x="486" y="59"/>
                  </a:cxn>
                  <a:cxn ang="0">
                    <a:pos x="485" y="65"/>
                  </a:cxn>
                  <a:cxn ang="0">
                    <a:pos x="513" y="74"/>
                  </a:cxn>
                  <a:cxn ang="0">
                    <a:pos x="522" y="79"/>
                  </a:cxn>
                  <a:cxn ang="0">
                    <a:pos x="515" y="5"/>
                  </a:cxn>
                  <a:cxn ang="0">
                    <a:pos x="22" y="0"/>
                  </a:cxn>
                  <a:cxn ang="0">
                    <a:pos x="2" y="72"/>
                  </a:cxn>
                  <a:cxn ang="0">
                    <a:pos x="0" y="84"/>
                  </a:cxn>
                  <a:cxn ang="0">
                    <a:pos x="11" y="78"/>
                  </a:cxn>
                  <a:cxn ang="0">
                    <a:pos x="43" y="65"/>
                  </a:cxn>
                  <a:cxn ang="0">
                    <a:pos x="64" y="61"/>
                  </a:cxn>
                </a:cxnLst>
                <a:rect l="0" t="0" r="r" b="b"/>
                <a:pathLst>
                  <a:path w="522" h="660">
                    <a:moveTo>
                      <a:pt x="64" y="61"/>
                    </a:moveTo>
                    <a:cubicBezTo>
                      <a:pt x="222" y="61"/>
                      <a:pt x="222" y="61"/>
                      <a:pt x="222" y="61"/>
                    </a:cubicBezTo>
                    <a:cubicBezTo>
                      <a:pt x="222" y="598"/>
                      <a:pt x="222" y="598"/>
                      <a:pt x="222" y="598"/>
                    </a:cubicBezTo>
                    <a:cubicBezTo>
                      <a:pt x="222" y="606"/>
                      <a:pt x="223" y="613"/>
                      <a:pt x="223" y="619"/>
                    </a:cubicBezTo>
                    <a:cubicBezTo>
                      <a:pt x="223" y="623"/>
                      <a:pt x="223" y="628"/>
                      <a:pt x="222" y="633"/>
                    </a:cubicBezTo>
                    <a:cubicBezTo>
                      <a:pt x="219" y="640"/>
                      <a:pt x="218" y="644"/>
                      <a:pt x="213" y="652"/>
                    </a:cubicBezTo>
                    <a:cubicBezTo>
                      <a:pt x="209" y="660"/>
                      <a:pt x="209" y="660"/>
                      <a:pt x="209" y="660"/>
                    </a:cubicBezTo>
                    <a:cubicBezTo>
                      <a:pt x="319" y="660"/>
                      <a:pt x="319" y="660"/>
                      <a:pt x="319" y="660"/>
                    </a:cubicBezTo>
                    <a:cubicBezTo>
                      <a:pt x="329" y="660"/>
                      <a:pt x="329" y="660"/>
                      <a:pt x="329" y="660"/>
                    </a:cubicBezTo>
                    <a:cubicBezTo>
                      <a:pt x="324" y="652"/>
                      <a:pt x="324" y="652"/>
                      <a:pt x="324" y="652"/>
                    </a:cubicBezTo>
                    <a:cubicBezTo>
                      <a:pt x="319" y="643"/>
                      <a:pt x="316" y="638"/>
                      <a:pt x="315" y="631"/>
                    </a:cubicBezTo>
                    <a:cubicBezTo>
                      <a:pt x="312" y="612"/>
                      <a:pt x="312" y="610"/>
                      <a:pt x="312" y="604"/>
                    </a:cubicBezTo>
                    <a:cubicBezTo>
                      <a:pt x="312" y="602"/>
                      <a:pt x="312" y="600"/>
                      <a:pt x="312" y="596"/>
                    </a:cubicBezTo>
                    <a:cubicBezTo>
                      <a:pt x="312" y="59"/>
                      <a:pt x="312" y="59"/>
                      <a:pt x="312" y="59"/>
                    </a:cubicBezTo>
                    <a:cubicBezTo>
                      <a:pt x="448" y="59"/>
                      <a:pt x="448" y="59"/>
                      <a:pt x="448" y="59"/>
                    </a:cubicBezTo>
                    <a:cubicBezTo>
                      <a:pt x="462" y="59"/>
                      <a:pt x="471" y="60"/>
                      <a:pt x="485" y="64"/>
                    </a:cubicBezTo>
                    <a:cubicBezTo>
                      <a:pt x="486" y="59"/>
                      <a:pt x="486" y="59"/>
                      <a:pt x="486" y="59"/>
                    </a:cubicBezTo>
                    <a:cubicBezTo>
                      <a:pt x="486" y="59"/>
                      <a:pt x="486" y="59"/>
                      <a:pt x="486" y="59"/>
                    </a:cubicBezTo>
                    <a:cubicBezTo>
                      <a:pt x="485" y="65"/>
                      <a:pt x="485" y="65"/>
                      <a:pt x="485" y="65"/>
                    </a:cubicBezTo>
                    <a:cubicBezTo>
                      <a:pt x="496" y="67"/>
                      <a:pt x="503" y="69"/>
                      <a:pt x="513" y="74"/>
                    </a:cubicBezTo>
                    <a:cubicBezTo>
                      <a:pt x="522" y="79"/>
                      <a:pt x="522" y="79"/>
                      <a:pt x="522" y="79"/>
                    </a:cubicBezTo>
                    <a:cubicBezTo>
                      <a:pt x="515" y="5"/>
                      <a:pt x="515" y="5"/>
                      <a:pt x="515" y="5"/>
                    </a:cubicBezTo>
                    <a:cubicBezTo>
                      <a:pt x="22" y="0"/>
                      <a:pt x="22" y="0"/>
                      <a:pt x="22" y="0"/>
                    </a:cubicBezTo>
                    <a:cubicBezTo>
                      <a:pt x="2" y="72"/>
                      <a:pt x="2" y="72"/>
                      <a:pt x="2" y="72"/>
                    </a:cubicBezTo>
                    <a:cubicBezTo>
                      <a:pt x="0" y="84"/>
                      <a:pt x="0" y="84"/>
                      <a:pt x="0" y="84"/>
                    </a:cubicBezTo>
                    <a:cubicBezTo>
                      <a:pt x="11" y="78"/>
                      <a:pt x="11" y="78"/>
                      <a:pt x="11" y="78"/>
                    </a:cubicBezTo>
                    <a:cubicBezTo>
                      <a:pt x="22" y="71"/>
                      <a:pt x="30" y="67"/>
                      <a:pt x="43" y="65"/>
                    </a:cubicBezTo>
                    <a:cubicBezTo>
                      <a:pt x="52" y="62"/>
                      <a:pt x="56" y="61"/>
                      <a:pt x="64" y="6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8" name="Freeform 182"/>
              <p:cNvSpPr>
                <a:spLocks noChangeAspect="1"/>
              </p:cNvSpPr>
              <p:nvPr userDrawn="1"/>
            </p:nvSpPr>
            <p:spPr bwMode="black">
              <a:xfrm>
                <a:off x="5082" y="1076"/>
                <a:ext cx="61" cy="60"/>
              </a:xfrm>
              <a:custGeom>
                <a:avLst/>
                <a:gdLst/>
                <a:ahLst/>
                <a:cxnLst>
                  <a:cxn ang="0">
                    <a:pos x="657" y="42"/>
                  </a:cxn>
                  <a:cxn ang="0">
                    <a:pos x="678" y="10"/>
                  </a:cxn>
                  <a:cxn ang="0">
                    <a:pos x="684" y="1"/>
                  </a:cxn>
                  <a:cxn ang="0">
                    <a:pos x="583" y="1"/>
                  </a:cxn>
                  <a:cxn ang="0">
                    <a:pos x="575" y="1"/>
                  </a:cxn>
                  <a:cxn ang="0">
                    <a:pos x="577" y="9"/>
                  </a:cxn>
                  <a:cxn ang="0">
                    <a:pos x="581" y="30"/>
                  </a:cxn>
                  <a:cxn ang="0">
                    <a:pos x="571" y="58"/>
                  </a:cxn>
                  <a:cxn ang="0">
                    <a:pos x="357" y="517"/>
                  </a:cxn>
                  <a:cxn ang="0">
                    <a:pos x="129" y="38"/>
                  </a:cxn>
                  <a:cxn ang="0">
                    <a:pos x="125" y="22"/>
                  </a:cxn>
                  <a:cxn ang="0">
                    <a:pos x="128" y="9"/>
                  </a:cxn>
                  <a:cxn ang="0">
                    <a:pos x="133" y="0"/>
                  </a:cxn>
                  <a:cxn ang="0">
                    <a:pos x="19" y="0"/>
                  </a:cxn>
                  <a:cxn ang="0">
                    <a:pos x="0" y="0"/>
                  </a:cxn>
                  <a:cxn ang="0">
                    <a:pos x="16" y="11"/>
                  </a:cxn>
                  <a:cxn ang="0">
                    <a:pos x="35" y="30"/>
                  </a:cxn>
                  <a:cxn ang="0">
                    <a:pos x="45" y="51"/>
                  </a:cxn>
                  <a:cxn ang="0">
                    <a:pos x="354" y="682"/>
                  </a:cxn>
                  <a:cxn ang="0">
                    <a:pos x="644" y="67"/>
                  </a:cxn>
                  <a:cxn ang="0">
                    <a:pos x="657" y="42"/>
                  </a:cxn>
                  <a:cxn ang="0">
                    <a:pos x="652" y="39"/>
                  </a:cxn>
                  <a:cxn ang="0">
                    <a:pos x="652" y="39"/>
                  </a:cxn>
                  <a:cxn ang="0">
                    <a:pos x="657" y="42"/>
                  </a:cxn>
                </a:cxnLst>
                <a:rect l="0" t="0" r="r" b="b"/>
                <a:pathLst>
                  <a:path w="684" h="682">
                    <a:moveTo>
                      <a:pt x="657" y="42"/>
                    </a:moveTo>
                    <a:cubicBezTo>
                      <a:pt x="664" y="29"/>
                      <a:pt x="669" y="22"/>
                      <a:pt x="678" y="10"/>
                    </a:cubicBezTo>
                    <a:cubicBezTo>
                      <a:pt x="684" y="1"/>
                      <a:pt x="684" y="1"/>
                      <a:pt x="684" y="1"/>
                    </a:cubicBezTo>
                    <a:cubicBezTo>
                      <a:pt x="583" y="1"/>
                      <a:pt x="583" y="1"/>
                      <a:pt x="583" y="1"/>
                    </a:cubicBezTo>
                    <a:cubicBezTo>
                      <a:pt x="575" y="1"/>
                      <a:pt x="575" y="1"/>
                      <a:pt x="575" y="1"/>
                    </a:cubicBezTo>
                    <a:cubicBezTo>
                      <a:pt x="577" y="9"/>
                      <a:pt x="577" y="9"/>
                      <a:pt x="577" y="9"/>
                    </a:cubicBezTo>
                    <a:cubicBezTo>
                      <a:pt x="580" y="17"/>
                      <a:pt x="581" y="22"/>
                      <a:pt x="581" y="30"/>
                    </a:cubicBezTo>
                    <a:cubicBezTo>
                      <a:pt x="580" y="41"/>
                      <a:pt x="575" y="47"/>
                      <a:pt x="571" y="58"/>
                    </a:cubicBezTo>
                    <a:cubicBezTo>
                      <a:pt x="357" y="517"/>
                      <a:pt x="357" y="517"/>
                      <a:pt x="357" y="517"/>
                    </a:cubicBezTo>
                    <a:cubicBezTo>
                      <a:pt x="129" y="38"/>
                      <a:pt x="129" y="38"/>
                      <a:pt x="129" y="38"/>
                    </a:cubicBezTo>
                    <a:cubicBezTo>
                      <a:pt x="126" y="31"/>
                      <a:pt x="125" y="28"/>
                      <a:pt x="125" y="22"/>
                    </a:cubicBezTo>
                    <a:cubicBezTo>
                      <a:pt x="125" y="17"/>
                      <a:pt x="126" y="15"/>
                      <a:pt x="128" y="9"/>
                    </a:cubicBezTo>
                    <a:cubicBezTo>
                      <a:pt x="133" y="0"/>
                      <a:pt x="133" y="0"/>
                      <a:pt x="133" y="0"/>
                    </a:cubicBezTo>
                    <a:cubicBezTo>
                      <a:pt x="19" y="0"/>
                      <a:pt x="19" y="0"/>
                      <a:pt x="19" y="0"/>
                    </a:cubicBezTo>
                    <a:cubicBezTo>
                      <a:pt x="0" y="0"/>
                      <a:pt x="0" y="0"/>
                      <a:pt x="0" y="0"/>
                    </a:cubicBezTo>
                    <a:cubicBezTo>
                      <a:pt x="16" y="11"/>
                      <a:pt x="16" y="11"/>
                      <a:pt x="16" y="11"/>
                    </a:cubicBezTo>
                    <a:cubicBezTo>
                      <a:pt x="25" y="17"/>
                      <a:pt x="30" y="21"/>
                      <a:pt x="35" y="30"/>
                    </a:cubicBezTo>
                    <a:cubicBezTo>
                      <a:pt x="40" y="37"/>
                      <a:pt x="42" y="43"/>
                      <a:pt x="45" y="51"/>
                    </a:cubicBezTo>
                    <a:cubicBezTo>
                      <a:pt x="354" y="682"/>
                      <a:pt x="354" y="682"/>
                      <a:pt x="354" y="682"/>
                    </a:cubicBezTo>
                    <a:cubicBezTo>
                      <a:pt x="644" y="67"/>
                      <a:pt x="644" y="67"/>
                      <a:pt x="644" y="67"/>
                    </a:cubicBezTo>
                    <a:cubicBezTo>
                      <a:pt x="648" y="57"/>
                      <a:pt x="651" y="52"/>
                      <a:pt x="657" y="42"/>
                    </a:cubicBezTo>
                    <a:cubicBezTo>
                      <a:pt x="652" y="39"/>
                      <a:pt x="652" y="39"/>
                      <a:pt x="652" y="39"/>
                    </a:cubicBezTo>
                    <a:cubicBezTo>
                      <a:pt x="653" y="39"/>
                      <a:pt x="652" y="39"/>
                      <a:pt x="652" y="39"/>
                    </a:cubicBezTo>
                    <a:lnTo>
                      <a:pt x="657" y="42"/>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9" name="Freeform 183"/>
              <p:cNvSpPr>
                <a:spLocks noChangeAspect="1" noEditPoints="1"/>
              </p:cNvSpPr>
              <p:nvPr userDrawn="1"/>
            </p:nvSpPr>
            <p:spPr bwMode="black">
              <a:xfrm>
                <a:off x="5193" y="1076"/>
                <a:ext cx="45" cy="58"/>
              </a:xfrm>
              <a:custGeom>
                <a:avLst/>
                <a:gdLst/>
                <a:ahLst/>
                <a:cxnLst>
                  <a:cxn ang="0">
                    <a:pos x="490" y="663"/>
                  </a:cxn>
                  <a:cxn ang="0">
                    <a:pos x="507" y="663"/>
                  </a:cxn>
                  <a:cxn ang="0">
                    <a:pos x="493" y="653"/>
                  </a:cxn>
                  <a:cxn ang="0">
                    <a:pos x="460" y="627"/>
                  </a:cxn>
                  <a:cxn ang="0">
                    <a:pos x="405" y="564"/>
                  </a:cxn>
                  <a:cxn ang="0">
                    <a:pos x="251" y="367"/>
                  </a:cxn>
                  <a:cxn ang="0">
                    <a:pos x="205" y="317"/>
                  </a:cxn>
                  <a:cxn ang="0">
                    <a:pos x="204" y="316"/>
                  </a:cxn>
                  <a:cxn ang="0">
                    <a:pos x="211" y="316"/>
                  </a:cxn>
                  <a:cxn ang="0">
                    <a:pos x="370" y="156"/>
                  </a:cxn>
                  <a:cxn ang="0">
                    <a:pos x="370" y="151"/>
                  </a:cxn>
                  <a:cxn ang="0">
                    <a:pos x="205" y="0"/>
                  </a:cxn>
                  <a:cxn ang="0">
                    <a:pos x="0" y="0"/>
                  </a:cxn>
                  <a:cxn ang="0">
                    <a:pos x="5" y="9"/>
                  </a:cxn>
                  <a:cxn ang="0">
                    <a:pos x="16" y="34"/>
                  </a:cxn>
                  <a:cxn ang="0">
                    <a:pos x="21" y="96"/>
                  </a:cxn>
                  <a:cxn ang="0">
                    <a:pos x="21" y="562"/>
                  </a:cxn>
                  <a:cxn ang="0">
                    <a:pos x="19" y="627"/>
                  </a:cxn>
                  <a:cxn ang="0">
                    <a:pos x="9" y="652"/>
                  </a:cxn>
                  <a:cxn ang="0">
                    <a:pos x="5" y="661"/>
                  </a:cxn>
                  <a:cxn ang="0">
                    <a:pos x="110" y="661"/>
                  </a:cxn>
                  <a:cxn ang="0">
                    <a:pos x="117" y="661"/>
                  </a:cxn>
                  <a:cxn ang="0">
                    <a:pos x="115" y="653"/>
                  </a:cxn>
                  <a:cxn ang="0">
                    <a:pos x="105" y="623"/>
                  </a:cxn>
                  <a:cxn ang="0">
                    <a:pos x="103" y="601"/>
                  </a:cxn>
                  <a:cxn ang="0">
                    <a:pos x="103" y="588"/>
                  </a:cxn>
                  <a:cxn ang="0">
                    <a:pos x="103" y="300"/>
                  </a:cxn>
                  <a:cxn ang="0">
                    <a:pos x="105" y="302"/>
                  </a:cxn>
                  <a:cxn ang="0">
                    <a:pos x="122" y="322"/>
                  </a:cxn>
                  <a:cxn ang="0">
                    <a:pos x="383" y="661"/>
                  </a:cxn>
                  <a:cxn ang="0">
                    <a:pos x="387" y="658"/>
                  </a:cxn>
                  <a:cxn ang="0">
                    <a:pos x="387" y="658"/>
                  </a:cxn>
                  <a:cxn ang="0">
                    <a:pos x="387" y="663"/>
                  </a:cxn>
                  <a:cxn ang="0">
                    <a:pos x="490" y="663"/>
                  </a:cxn>
                  <a:cxn ang="0">
                    <a:pos x="104" y="57"/>
                  </a:cxn>
                  <a:cxn ang="0">
                    <a:pos x="167" y="51"/>
                  </a:cxn>
                  <a:cxn ang="0">
                    <a:pos x="288" y="158"/>
                  </a:cxn>
                  <a:cxn ang="0">
                    <a:pos x="288" y="167"/>
                  </a:cxn>
                  <a:cxn ang="0">
                    <a:pos x="154" y="278"/>
                  </a:cxn>
                  <a:cxn ang="0">
                    <a:pos x="138" y="278"/>
                  </a:cxn>
                  <a:cxn ang="0">
                    <a:pos x="104" y="277"/>
                  </a:cxn>
                  <a:cxn ang="0">
                    <a:pos x="104" y="57"/>
                  </a:cxn>
                </a:cxnLst>
                <a:rect l="0" t="0" r="r" b="b"/>
                <a:pathLst>
                  <a:path w="507" h="663">
                    <a:moveTo>
                      <a:pt x="490" y="663"/>
                    </a:moveTo>
                    <a:cubicBezTo>
                      <a:pt x="507" y="663"/>
                      <a:pt x="507" y="663"/>
                      <a:pt x="507" y="663"/>
                    </a:cubicBezTo>
                    <a:cubicBezTo>
                      <a:pt x="493" y="653"/>
                      <a:pt x="493" y="653"/>
                      <a:pt x="493" y="653"/>
                    </a:cubicBezTo>
                    <a:cubicBezTo>
                      <a:pt x="480" y="643"/>
                      <a:pt x="472" y="637"/>
                      <a:pt x="460" y="627"/>
                    </a:cubicBezTo>
                    <a:cubicBezTo>
                      <a:pt x="441" y="610"/>
                      <a:pt x="425" y="590"/>
                      <a:pt x="405" y="564"/>
                    </a:cubicBezTo>
                    <a:cubicBezTo>
                      <a:pt x="251" y="367"/>
                      <a:pt x="251" y="367"/>
                      <a:pt x="251" y="367"/>
                    </a:cubicBezTo>
                    <a:cubicBezTo>
                      <a:pt x="234" y="346"/>
                      <a:pt x="223" y="334"/>
                      <a:pt x="205" y="317"/>
                    </a:cubicBezTo>
                    <a:cubicBezTo>
                      <a:pt x="204" y="317"/>
                      <a:pt x="204" y="316"/>
                      <a:pt x="204" y="316"/>
                    </a:cubicBezTo>
                    <a:cubicBezTo>
                      <a:pt x="206" y="316"/>
                      <a:pt x="209" y="316"/>
                      <a:pt x="211" y="316"/>
                    </a:cubicBezTo>
                    <a:cubicBezTo>
                      <a:pt x="300" y="316"/>
                      <a:pt x="368" y="242"/>
                      <a:pt x="370" y="156"/>
                    </a:cubicBezTo>
                    <a:cubicBezTo>
                      <a:pt x="370" y="154"/>
                      <a:pt x="370" y="153"/>
                      <a:pt x="370" y="151"/>
                    </a:cubicBezTo>
                    <a:cubicBezTo>
                      <a:pt x="370" y="57"/>
                      <a:pt x="291" y="1"/>
                      <a:pt x="205" y="0"/>
                    </a:cubicBezTo>
                    <a:cubicBezTo>
                      <a:pt x="0" y="0"/>
                      <a:pt x="0" y="0"/>
                      <a:pt x="0" y="0"/>
                    </a:cubicBezTo>
                    <a:cubicBezTo>
                      <a:pt x="5" y="9"/>
                      <a:pt x="5" y="9"/>
                      <a:pt x="5" y="9"/>
                    </a:cubicBezTo>
                    <a:cubicBezTo>
                      <a:pt x="10" y="19"/>
                      <a:pt x="14" y="24"/>
                      <a:pt x="16" y="34"/>
                    </a:cubicBezTo>
                    <a:cubicBezTo>
                      <a:pt x="21" y="58"/>
                      <a:pt x="21" y="71"/>
                      <a:pt x="21" y="96"/>
                    </a:cubicBezTo>
                    <a:cubicBezTo>
                      <a:pt x="21" y="562"/>
                      <a:pt x="21" y="562"/>
                      <a:pt x="21" y="562"/>
                    </a:cubicBezTo>
                    <a:cubicBezTo>
                      <a:pt x="21" y="586"/>
                      <a:pt x="21" y="615"/>
                      <a:pt x="19" y="627"/>
                    </a:cubicBezTo>
                    <a:cubicBezTo>
                      <a:pt x="18" y="636"/>
                      <a:pt x="14" y="641"/>
                      <a:pt x="9" y="652"/>
                    </a:cubicBezTo>
                    <a:cubicBezTo>
                      <a:pt x="5" y="661"/>
                      <a:pt x="5" y="661"/>
                      <a:pt x="5" y="661"/>
                    </a:cubicBezTo>
                    <a:cubicBezTo>
                      <a:pt x="110" y="661"/>
                      <a:pt x="110" y="661"/>
                      <a:pt x="110" y="661"/>
                    </a:cubicBezTo>
                    <a:cubicBezTo>
                      <a:pt x="117" y="661"/>
                      <a:pt x="117" y="661"/>
                      <a:pt x="117" y="661"/>
                    </a:cubicBezTo>
                    <a:cubicBezTo>
                      <a:pt x="115" y="653"/>
                      <a:pt x="115" y="653"/>
                      <a:pt x="115" y="653"/>
                    </a:cubicBezTo>
                    <a:cubicBezTo>
                      <a:pt x="110" y="640"/>
                      <a:pt x="107" y="634"/>
                      <a:pt x="105" y="623"/>
                    </a:cubicBezTo>
                    <a:cubicBezTo>
                      <a:pt x="103" y="614"/>
                      <a:pt x="103" y="608"/>
                      <a:pt x="103" y="601"/>
                    </a:cubicBezTo>
                    <a:cubicBezTo>
                      <a:pt x="103" y="597"/>
                      <a:pt x="103" y="593"/>
                      <a:pt x="103" y="588"/>
                    </a:cubicBezTo>
                    <a:cubicBezTo>
                      <a:pt x="103" y="300"/>
                      <a:pt x="103" y="300"/>
                      <a:pt x="103" y="300"/>
                    </a:cubicBezTo>
                    <a:cubicBezTo>
                      <a:pt x="104" y="301"/>
                      <a:pt x="104" y="301"/>
                      <a:pt x="105" y="302"/>
                    </a:cubicBezTo>
                    <a:cubicBezTo>
                      <a:pt x="112" y="307"/>
                      <a:pt x="114" y="313"/>
                      <a:pt x="122" y="322"/>
                    </a:cubicBezTo>
                    <a:cubicBezTo>
                      <a:pt x="383" y="661"/>
                      <a:pt x="383" y="661"/>
                      <a:pt x="383" y="661"/>
                    </a:cubicBezTo>
                    <a:cubicBezTo>
                      <a:pt x="387" y="658"/>
                      <a:pt x="387" y="658"/>
                      <a:pt x="387" y="658"/>
                    </a:cubicBezTo>
                    <a:cubicBezTo>
                      <a:pt x="387" y="658"/>
                      <a:pt x="387" y="658"/>
                      <a:pt x="387" y="658"/>
                    </a:cubicBezTo>
                    <a:cubicBezTo>
                      <a:pt x="387" y="663"/>
                      <a:pt x="387" y="663"/>
                      <a:pt x="387" y="663"/>
                    </a:cubicBezTo>
                    <a:lnTo>
                      <a:pt x="490" y="663"/>
                    </a:lnTo>
                    <a:close/>
                    <a:moveTo>
                      <a:pt x="104" y="57"/>
                    </a:moveTo>
                    <a:cubicBezTo>
                      <a:pt x="125" y="52"/>
                      <a:pt x="140" y="51"/>
                      <a:pt x="167" y="51"/>
                    </a:cubicBezTo>
                    <a:cubicBezTo>
                      <a:pt x="270" y="56"/>
                      <a:pt x="283" y="107"/>
                      <a:pt x="288" y="158"/>
                    </a:cubicBezTo>
                    <a:cubicBezTo>
                      <a:pt x="288" y="161"/>
                      <a:pt x="288" y="164"/>
                      <a:pt x="288" y="167"/>
                    </a:cubicBezTo>
                    <a:cubicBezTo>
                      <a:pt x="288" y="230"/>
                      <a:pt x="239" y="271"/>
                      <a:pt x="154" y="278"/>
                    </a:cubicBezTo>
                    <a:cubicBezTo>
                      <a:pt x="149" y="278"/>
                      <a:pt x="143" y="278"/>
                      <a:pt x="138" y="278"/>
                    </a:cubicBezTo>
                    <a:cubicBezTo>
                      <a:pt x="125" y="278"/>
                      <a:pt x="113" y="278"/>
                      <a:pt x="104" y="277"/>
                    </a:cubicBezTo>
                    <a:lnTo>
                      <a:pt x="104" y="57"/>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0" name="Freeform 184"/>
              <p:cNvSpPr>
                <a:spLocks noChangeAspect="1" noEditPoints="1"/>
              </p:cNvSpPr>
              <p:nvPr userDrawn="1"/>
            </p:nvSpPr>
            <p:spPr bwMode="black">
              <a:xfrm>
                <a:off x="5232" y="1174"/>
                <a:ext cx="60" cy="60"/>
              </a:xfrm>
              <a:custGeom>
                <a:avLst/>
                <a:gdLst/>
                <a:ahLst/>
                <a:cxnLst>
                  <a:cxn ang="0">
                    <a:pos x="345" y="0"/>
                  </a:cxn>
                  <a:cxn ang="0">
                    <a:pos x="335" y="0"/>
                  </a:cxn>
                  <a:cxn ang="0">
                    <a:pos x="0" y="337"/>
                  </a:cxn>
                  <a:cxn ang="0">
                    <a:pos x="330" y="675"/>
                  </a:cxn>
                  <a:cxn ang="0">
                    <a:pos x="330" y="669"/>
                  </a:cxn>
                  <a:cxn ang="0">
                    <a:pos x="330" y="675"/>
                  </a:cxn>
                  <a:cxn ang="0">
                    <a:pos x="338" y="674"/>
                  </a:cxn>
                  <a:cxn ang="0">
                    <a:pos x="674" y="341"/>
                  </a:cxn>
                  <a:cxn ang="0">
                    <a:pos x="674" y="335"/>
                  </a:cxn>
                  <a:cxn ang="0">
                    <a:pos x="345" y="0"/>
                  </a:cxn>
                  <a:cxn ang="0">
                    <a:pos x="336" y="64"/>
                  </a:cxn>
                  <a:cxn ang="0">
                    <a:pos x="339" y="64"/>
                  </a:cxn>
                  <a:cxn ang="0">
                    <a:pos x="592" y="335"/>
                  </a:cxn>
                  <a:cxn ang="0">
                    <a:pos x="337" y="610"/>
                  </a:cxn>
                  <a:cxn ang="0">
                    <a:pos x="332" y="610"/>
                  </a:cxn>
                  <a:cxn ang="0">
                    <a:pos x="85" y="339"/>
                  </a:cxn>
                  <a:cxn ang="0">
                    <a:pos x="85" y="334"/>
                  </a:cxn>
                  <a:cxn ang="0">
                    <a:pos x="336" y="64"/>
                  </a:cxn>
                </a:cxnLst>
                <a:rect l="0" t="0" r="r" b="b"/>
                <a:pathLst>
                  <a:path w="674" h="675">
                    <a:moveTo>
                      <a:pt x="345" y="0"/>
                    </a:moveTo>
                    <a:cubicBezTo>
                      <a:pt x="341"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4"/>
                      <a:pt x="338" y="674"/>
                    </a:cubicBezTo>
                    <a:cubicBezTo>
                      <a:pt x="520" y="674"/>
                      <a:pt x="674" y="533"/>
                      <a:pt x="674" y="341"/>
                    </a:cubicBezTo>
                    <a:cubicBezTo>
                      <a:pt x="674" y="339"/>
                      <a:pt x="674" y="337"/>
                      <a:pt x="674" y="335"/>
                    </a:cubicBezTo>
                    <a:cubicBezTo>
                      <a:pt x="670" y="154"/>
                      <a:pt x="533" y="7"/>
                      <a:pt x="345" y="0"/>
                    </a:cubicBezTo>
                    <a:close/>
                    <a:moveTo>
                      <a:pt x="336" y="64"/>
                    </a:moveTo>
                    <a:cubicBezTo>
                      <a:pt x="337" y="64"/>
                      <a:pt x="338" y="64"/>
                      <a:pt x="339" y="64"/>
                    </a:cubicBezTo>
                    <a:cubicBezTo>
                      <a:pt x="488" y="67"/>
                      <a:pt x="590" y="191"/>
                      <a:pt x="592" y="335"/>
                    </a:cubicBezTo>
                    <a:cubicBezTo>
                      <a:pt x="592" y="479"/>
                      <a:pt x="481" y="609"/>
                      <a:pt x="337" y="610"/>
                    </a:cubicBezTo>
                    <a:cubicBezTo>
                      <a:pt x="335" y="610"/>
                      <a:pt x="333" y="610"/>
                      <a:pt x="332" y="610"/>
                    </a:cubicBezTo>
                    <a:cubicBezTo>
                      <a:pt x="186" y="606"/>
                      <a:pt x="85" y="480"/>
                      <a:pt x="85" y="339"/>
                    </a:cubicBezTo>
                    <a:cubicBezTo>
                      <a:pt x="85" y="337"/>
                      <a:pt x="85" y="335"/>
                      <a:pt x="85" y="334"/>
                    </a:cubicBezTo>
                    <a:cubicBezTo>
                      <a:pt x="88" y="191"/>
                      <a:pt x="186" y="64"/>
                      <a:pt x="336" y="64"/>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1" name="Freeform 185"/>
              <p:cNvSpPr>
                <a:spLocks noChangeAspect="1"/>
              </p:cNvSpPr>
              <p:nvPr userDrawn="1"/>
            </p:nvSpPr>
            <p:spPr bwMode="black">
              <a:xfrm>
                <a:off x="5055" y="1174"/>
                <a:ext cx="52" cy="61"/>
              </a:xfrm>
              <a:custGeom>
                <a:avLst/>
                <a:gdLst/>
                <a:ahLst/>
                <a:cxnLst>
                  <a:cxn ang="0">
                    <a:pos x="379" y="617"/>
                  </a:cxn>
                  <a:cxn ang="0">
                    <a:pos x="370" y="617"/>
                  </a:cxn>
                  <a:cxn ang="0">
                    <a:pos x="84" y="347"/>
                  </a:cxn>
                  <a:cxn ang="0">
                    <a:pos x="84" y="342"/>
                  </a:cxn>
                  <a:cxn ang="0">
                    <a:pos x="368" y="62"/>
                  </a:cxn>
                  <a:cxn ang="0">
                    <a:pos x="375" y="62"/>
                  </a:cxn>
                  <a:cxn ang="0">
                    <a:pos x="523" y="102"/>
                  </a:cxn>
                  <a:cxn ang="0">
                    <a:pos x="532" y="107"/>
                  </a:cxn>
                  <a:cxn ang="0">
                    <a:pos x="532" y="34"/>
                  </a:cxn>
                  <a:cxn ang="0">
                    <a:pos x="373" y="0"/>
                  </a:cxn>
                  <a:cxn ang="0">
                    <a:pos x="369" y="0"/>
                  </a:cxn>
                  <a:cxn ang="0">
                    <a:pos x="0" y="341"/>
                  </a:cxn>
                  <a:cxn ang="0">
                    <a:pos x="1" y="343"/>
                  </a:cxn>
                  <a:cxn ang="0">
                    <a:pos x="360" y="681"/>
                  </a:cxn>
                  <a:cxn ang="0">
                    <a:pos x="380" y="680"/>
                  </a:cxn>
                  <a:cxn ang="0">
                    <a:pos x="538" y="657"/>
                  </a:cxn>
                  <a:cxn ang="0">
                    <a:pos x="537" y="652"/>
                  </a:cxn>
                  <a:cxn ang="0">
                    <a:pos x="542" y="654"/>
                  </a:cxn>
                  <a:cxn ang="0">
                    <a:pos x="583" y="550"/>
                  </a:cxn>
                  <a:cxn ang="0">
                    <a:pos x="568" y="561"/>
                  </a:cxn>
                  <a:cxn ang="0">
                    <a:pos x="379" y="617"/>
                  </a:cxn>
                </a:cxnLst>
                <a:rect l="0" t="0" r="r" b="b"/>
                <a:pathLst>
                  <a:path w="583" h="681">
                    <a:moveTo>
                      <a:pt x="379" y="617"/>
                    </a:moveTo>
                    <a:cubicBezTo>
                      <a:pt x="376" y="617"/>
                      <a:pt x="373" y="617"/>
                      <a:pt x="370" y="617"/>
                    </a:cubicBezTo>
                    <a:cubicBezTo>
                      <a:pt x="208" y="617"/>
                      <a:pt x="84" y="507"/>
                      <a:pt x="84" y="347"/>
                    </a:cubicBezTo>
                    <a:cubicBezTo>
                      <a:pt x="84" y="346"/>
                      <a:pt x="84" y="344"/>
                      <a:pt x="84" y="342"/>
                    </a:cubicBezTo>
                    <a:cubicBezTo>
                      <a:pt x="85" y="187"/>
                      <a:pt x="200" y="62"/>
                      <a:pt x="368" y="62"/>
                    </a:cubicBezTo>
                    <a:cubicBezTo>
                      <a:pt x="370" y="62"/>
                      <a:pt x="372" y="62"/>
                      <a:pt x="375" y="62"/>
                    </a:cubicBezTo>
                    <a:cubicBezTo>
                      <a:pt x="435" y="63"/>
                      <a:pt x="472" y="73"/>
                      <a:pt x="523" y="102"/>
                    </a:cubicBezTo>
                    <a:cubicBezTo>
                      <a:pt x="532" y="107"/>
                      <a:pt x="532" y="107"/>
                      <a:pt x="532" y="107"/>
                    </a:cubicBezTo>
                    <a:cubicBezTo>
                      <a:pt x="532" y="34"/>
                      <a:pt x="532" y="34"/>
                      <a:pt x="532" y="34"/>
                    </a:cubicBezTo>
                    <a:cubicBezTo>
                      <a:pt x="472" y="4"/>
                      <a:pt x="432" y="1"/>
                      <a:pt x="373" y="0"/>
                    </a:cubicBezTo>
                    <a:cubicBezTo>
                      <a:pt x="372" y="0"/>
                      <a:pt x="370" y="0"/>
                      <a:pt x="369" y="0"/>
                    </a:cubicBezTo>
                    <a:cubicBezTo>
                      <a:pt x="159" y="0"/>
                      <a:pt x="1" y="145"/>
                      <a:pt x="0" y="341"/>
                    </a:cubicBezTo>
                    <a:cubicBezTo>
                      <a:pt x="0" y="342"/>
                      <a:pt x="0" y="343"/>
                      <a:pt x="1" y="343"/>
                    </a:cubicBezTo>
                    <a:cubicBezTo>
                      <a:pt x="1" y="533"/>
                      <a:pt x="151" y="681"/>
                      <a:pt x="360" y="681"/>
                    </a:cubicBezTo>
                    <a:cubicBezTo>
                      <a:pt x="367" y="681"/>
                      <a:pt x="373" y="680"/>
                      <a:pt x="380" y="680"/>
                    </a:cubicBezTo>
                    <a:cubicBezTo>
                      <a:pt x="442" y="678"/>
                      <a:pt x="480" y="678"/>
                      <a:pt x="538" y="657"/>
                    </a:cubicBezTo>
                    <a:cubicBezTo>
                      <a:pt x="537" y="652"/>
                      <a:pt x="537" y="652"/>
                      <a:pt x="537" y="652"/>
                    </a:cubicBezTo>
                    <a:cubicBezTo>
                      <a:pt x="542" y="654"/>
                      <a:pt x="542" y="654"/>
                      <a:pt x="542" y="654"/>
                    </a:cubicBezTo>
                    <a:cubicBezTo>
                      <a:pt x="583" y="550"/>
                      <a:pt x="583" y="550"/>
                      <a:pt x="583" y="550"/>
                    </a:cubicBezTo>
                    <a:cubicBezTo>
                      <a:pt x="568" y="561"/>
                      <a:pt x="568" y="561"/>
                      <a:pt x="568" y="561"/>
                    </a:cubicBezTo>
                    <a:cubicBezTo>
                      <a:pt x="506" y="605"/>
                      <a:pt x="438" y="616"/>
                      <a:pt x="379" y="61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2" name="Freeform 186"/>
              <p:cNvSpPr>
                <a:spLocks noChangeAspect="1"/>
              </p:cNvSpPr>
              <p:nvPr userDrawn="1"/>
            </p:nvSpPr>
            <p:spPr bwMode="black">
              <a:xfrm>
                <a:off x="5112" y="1175"/>
                <a:ext cx="48" cy="59"/>
              </a:xfrm>
              <a:custGeom>
                <a:avLst/>
                <a:gdLst/>
                <a:ahLst/>
                <a:cxnLst>
                  <a:cxn ang="0">
                    <a:pos x="529" y="626"/>
                  </a:cxn>
                  <a:cxn ang="0">
                    <a:pos x="526" y="598"/>
                  </a:cxn>
                  <a:cxn ang="0">
                    <a:pos x="526" y="90"/>
                  </a:cxn>
                  <a:cxn ang="0">
                    <a:pos x="525" y="66"/>
                  </a:cxn>
                  <a:cxn ang="0">
                    <a:pos x="529" y="35"/>
                  </a:cxn>
                  <a:cxn ang="0">
                    <a:pos x="538" y="9"/>
                  </a:cxn>
                  <a:cxn ang="0">
                    <a:pos x="542" y="1"/>
                  </a:cxn>
                  <a:cxn ang="0">
                    <a:pos x="432" y="1"/>
                  </a:cxn>
                  <a:cxn ang="0">
                    <a:pos x="419" y="1"/>
                  </a:cxn>
                  <a:cxn ang="0">
                    <a:pos x="427" y="10"/>
                  </a:cxn>
                  <a:cxn ang="0">
                    <a:pos x="443" y="38"/>
                  </a:cxn>
                  <a:cxn ang="0">
                    <a:pos x="445" y="56"/>
                  </a:cxn>
                  <a:cxn ang="0">
                    <a:pos x="445" y="72"/>
                  </a:cxn>
                  <a:cxn ang="0">
                    <a:pos x="445" y="259"/>
                  </a:cxn>
                  <a:cxn ang="0">
                    <a:pos x="103" y="259"/>
                  </a:cxn>
                  <a:cxn ang="0">
                    <a:pos x="103" y="81"/>
                  </a:cxn>
                  <a:cxn ang="0">
                    <a:pos x="103" y="67"/>
                  </a:cxn>
                  <a:cxn ang="0">
                    <a:pos x="108" y="30"/>
                  </a:cxn>
                  <a:cxn ang="0">
                    <a:pos x="118" y="8"/>
                  </a:cxn>
                  <a:cxn ang="0">
                    <a:pos x="123" y="0"/>
                  </a:cxn>
                  <a:cxn ang="0">
                    <a:pos x="11" y="0"/>
                  </a:cxn>
                  <a:cxn ang="0">
                    <a:pos x="0" y="0"/>
                  </a:cxn>
                  <a:cxn ang="0">
                    <a:pos x="7" y="9"/>
                  </a:cxn>
                  <a:cxn ang="0">
                    <a:pos x="21" y="34"/>
                  </a:cxn>
                  <a:cxn ang="0">
                    <a:pos x="24" y="65"/>
                  </a:cxn>
                  <a:cxn ang="0">
                    <a:pos x="24" y="603"/>
                  </a:cxn>
                  <a:cxn ang="0">
                    <a:pos x="24" y="613"/>
                  </a:cxn>
                  <a:cxn ang="0">
                    <a:pos x="21" y="635"/>
                  </a:cxn>
                  <a:cxn ang="0">
                    <a:pos x="10" y="652"/>
                  </a:cxn>
                  <a:cxn ang="0">
                    <a:pos x="4" y="661"/>
                  </a:cxn>
                  <a:cxn ang="0">
                    <a:pos x="115" y="661"/>
                  </a:cxn>
                  <a:cxn ang="0">
                    <a:pos x="126" y="661"/>
                  </a:cxn>
                  <a:cxn ang="0">
                    <a:pos x="120" y="652"/>
                  </a:cxn>
                  <a:cxn ang="0">
                    <a:pos x="108" y="632"/>
                  </a:cxn>
                  <a:cxn ang="0">
                    <a:pos x="103" y="598"/>
                  </a:cxn>
                  <a:cxn ang="0">
                    <a:pos x="104" y="575"/>
                  </a:cxn>
                  <a:cxn ang="0">
                    <a:pos x="104" y="318"/>
                  </a:cxn>
                  <a:cxn ang="0">
                    <a:pos x="445" y="318"/>
                  </a:cxn>
                  <a:cxn ang="0">
                    <a:pos x="445" y="603"/>
                  </a:cxn>
                  <a:cxn ang="0">
                    <a:pos x="445" y="618"/>
                  </a:cxn>
                  <a:cxn ang="0">
                    <a:pos x="445" y="625"/>
                  </a:cxn>
                  <a:cxn ang="0">
                    <a:pos x="433" y="650"/>
                  </a:cxn>
                  <a:cxn ang="0">
                    <a:pos x="426" y="659"/>
                  </a:cxn>
                  <a:cxn ang="0">
                    <a:pos x="438" y="659"/>
                  </a:cxn>
                  <a:cxn ang="0">
                    <a:pos x="534" y="659"/>
                  </a:cxn>
                  <a:cxn ang="0">
                    <a:pos x="544" y="659"/>
                  </a:cxn>
                  <a:cxn ang="0">
                    <a:pos x="539" y="651"/>
                  </a:cxn>
                  <a:cxn ang="0">
                    <a:pos x="529" y="626"/>
                  </a:cxn>
                </a:cxnLst>
                <a:rect l="0" t="0" r="r" b="b"/>
                <a:pathLst>
                  <a:path w="544" h="661">
                    <a:moveTo>
                      <a:pt x="529" y="626"/>
                    </a:moveTo>
                    <a:cubicBezTo>
                      <a:pt x="527" y="615"/>
                      <a:pt x="526" y="608"/>
                      <a:pt x="526" y="598"/>
                    </a:cubicBezTo>
                    <a:cubicBezTo>
                      <a:pt x="526" y="90"/>
                      <a:pt x="526" y="90"/>
                      <a:pt x="526" y="90"/>
                    </a:cubicBezTo>
                    <a:cubicBezTo>
                      <a:pt x="526" y="81"/>
                      <a:pt x="525" y="73"/>
                      <a:pt x="525" y="66"/>
                    </a:cubicBezTo>
                    <a:cubicBezTo>
                      <a:pt x="525" y="56"/>
                      <a:pt x="526" y="46"/>
                      <a:pt x="529" y="35"/>
                    </a:cubicBezTo>
                    <a:cubicBezTo>
                      <a:pt x="532" y="24"/>
                      <a:pt x="534" y="18"/>
                      <a:pt x="538" y="9"/>
                    </a:cubicBezTo>
                    <a:cubicBezTo>
                      <a:pt x="542" y="1"/>
                      <a:pt x="542" y="1"/>
                      <a:pt x="542" y="1"/>
                    </a:cubicBezTo>
                    <a:cubicBezTo>
                      <a:pt x="432" y="1"/>
                      <a:pt x="432" y="1"/>
                      <a:pt x="432" y="1"/>
                    </a:cubicBezTo>
                    <a:cubicBezTo>
                      <a:pt x="419" y="1"/>
                      <a:pt x="419" y="1"/>
                      <a:pt x="419" y="1"/>
                    </a:cubicBezTo>
                    <a:cubicBezTo>
                      <a:pt x="427" y="10"/>
                      <a:pt x="427" y="10"/>
                      <a:pt x="427" y="10"/>
                    </a:cubicBezTo>
                    <a:cubicBezTo>
                      <a:pt x="436" y="19"/>
                      <a:pt x="439" y="26"/>
                      <a:pt x="443" y="38"/>
                    </a:cubicBezTo>
                    <a:cubicBezTo>
                      <a:pt x="445" y="44"/>
                      <a:pt x="445" y="49"/>
                      <a:pt x="445" y="56"/>
                    </a:cubicBezTo>
                    <a:cubicBezTo>
                      <a:pt x="445" y="61"/>
                      <a:pt x="445" y="66"/>
                      <a:pt x="445" y="72"/>
                    </a:cubicBezTo>
                    <a:cubicBezTo>
                      <a:pt x="445" y="259"/>
                      <a:pt x="445" y="259"/>
                      <a:pt x="445" y="259"/>
                    </a:cubicBezTo>
                    <a:cubicBezTo>
                      <a:pt x="103" y="259"/>
                      <a:pt x="103" y="259"/>
                      <a:pt x="103" y="259"/>
                    </a:cubicBezTo>
                    <a:cubicBezTo>
                      <a:pt x="103" y="81"/>
                      <a:pt x="103" y="81"/>
                      <a:pt x="103" y="81"/>
                    </a:cubicBezTo>
                    <a:cubicBezTo>
                      <a:pt x="103" y="76"/>
                      <a:pt x="103" y="71"/>
                      <a:pt x="103" y="67"/>
                    </a:cubicBezTo>
                    <a:cubicBezTo>
                      <a:pt x="103" y="54"/>
                      <a:pt x="104" y="43"/>
                      <a:pt x="108" y="30"/>
                    </a:cubicBezTo>
                    <a:cubicBezTo>
                      <a:pt x="111" y="21"/>
                      <a:pt x="113" y="16"/>
                      <a:pt x="118" y="8"/>
                    </a:cubicBezTo>
                    <a:cubicBezTo>
                      <a:pt x="123" y="0"/>
                      <a:pt x="123" y="0"/>
                      <a:pt x="123" y="0"/>
                    </a:cubicBezTo>
                    <a:cubicBezTo>
                      <a:pt x="11" y="0"/>
                      <a:pt x="11" y="0"/>
                      <a:pt x="11" y="0"/>
                    </a:cubicBezTo>
                    <a:cubicBezTo>
                      <a:pt x="0" y="0"/>
                      <a:pt x="0" y="0"/>
                      <a:pt x="0" y="0"/>
                    </a:cubicBezTo>
                    <a:cubicBezTo>
                      <a:pt x="7" y="9"/>
                      <a:pt x="7" y="9"/>
                      <a:pt x="7" y="9"/>
                    </a:cubicBezTo>
                    <a:cubicBezTo>
                      <a:pt x="14" y="18"/>
                      <a:pt x="17" y="23"/>
                      <a:pt x="21" y="34"/>
                    </a:cubicBezTo>
                    <a:cubicBezTo>
                      <a:pt x="24" y="44"/>
                      <a:pt x="24" y="52"/>
                      <a:pt x="24" y="65"/>
                    </a:cubicBezTo>
                    <a:cubicBezTo>
                      <a:pt x="24" y="603"/>
                      <a:pt x="24" y="603"/>
                      <a:pt x="24" y="603"/>
                    </a:cubicBezTo>
                    <a:cubicBezTo>
                      <a:pt x="24" y="606"/>
                      <a:pt x="24" y="610"/>
                      <a:pt x="24" y="613"/>
                    </a:cubicBezTo>
                    <a:cubicBezTo>
                      <a:pt x="24" y="621"/>
                      <a:pt x="24" y="627"/>
                      <a:pt x="21" y="635"/>
                    </a:cubicBezTo>
                    <a:cubicBezTo>
                      <a:pt x="18" y="641"/>
                      <a:pt x="15" y="645"/>
                      <a:pt x="10" y="652"/>
                    </a:cubicBezTo>
                    <a:cubicBezTo>
                      <a:pt x="4" y="661"/>
                      <a:pt x="4" y="661"/>
                      <a:pt x="4" y="661"/>
                    </a:cubicBezTo>
                    <a:cubicBezTo>
                      <a:pt x="115" y="661"/>
                      <a:pt x="115" y="661"/>
                      <a:pt x="115" y="661"/>
                    </a:cubicBezTo>
                    <a:cubicBezTo>
                      <a:pt x="126" y="661"/>
                      <a:pt x="126" y="661"/>
                      <a:pt x="126" y="661"/>
                    </a:cubicBezTo>
                    <a:cubicBezTo>
                      <a:pt x="120" y="652"/>
                      <a:pt x="120" y="652"/>
                      <a:pt x="120" y="652"/>
                    </a:cubicBezTo>
                    <a:cubicBezTo>
                      <a:pt x="114" y="644"/>
                      <a:pt x="110" y="639"/>
                      <a:pt x="108" y="632"/>
                    </a:cubicBezTo>
                    <a:cubicBezTo>
                      <a:pt x="104" y="616"/>
                      <a:pt x="104" y="607"/>
                      <a:pt x="103" y="598"/>
                    </a:cubicBezTo>
                    <a:cubicBezTo>
                      <a:pt x="103" y="592"/>
                      <a:pt x="104" y="585"/>
                      <a:pt x="104" y="575"/>
                    </a:cubicBezTo>
                    <a:cubicBezTo>
                      <a:pt x="104" y="318"/>
                      <a:pt x="104" y="318"/>
                      <a:pt x="104" y="318"/>
                    </a:cubicBezTo>
                    <a:cubicBezTo>
                      <a:pt x="445" y="318"/>
                      <a:pt x="445" y="318"/>
                      <a:pt x="445" y="318"/>
                    </a:cubicBezTo>
                    <a:cubicBezTo>
                      <a:pt x="445" y="603"/>
                      <a:pt x="445" y="603"/>
                      <a:pt x="445" y="603"/>
                    </a:cubicBezTo>
                    <a:cubicBezTo>
                      <a:pt x="445" y="609"/>
                      <a:pt x="445" y="614"/>
                      <a:pt x="445" y="618"/>
                    </a:cubicBezTo>
                    <a:cubicBezTo>
                      <a:pt x="445" y="620"/>
                      <a:pt x="445" y="622"/>
                      <a:pt x="445" y="625"/>
                    </a:cubicBezTo>
                    <a:cubicBezTo>
                      <a:pt x="443" y="635"/>
                      <a:pt x="440" y="641"/>
                      <a:pt x="433" y="650"/>
                    </a:cubicBezTo>
                    <a:cubicBezTo>
                      <a:pt x="426" y="659"/>
                      <a:pt x="426" y="659"/>
                      <a:pt x="426" y="659"/>
                    </a:cubicBezTo>
                    <a:cubicBezTo>
                      <a:pt x="438" y="659"/>
                      <a:pt x="438" y="659"/>
                      <a:pt x="438" y="659"/>
                    </a:cubicBezTo>
                    <a:cubicBezTo>
                      <a:pt x="534" y="659"/>
                      <a:pt x="534" y="659"/>
                      <a:pt x="534" y="659"/>
                    </a:cubicBezTo>
                    <a:cubicBezTo>
                      <a:pt x="544" y="659"/>
                      <a:pt x="544" y="659"/>
                      <a:pt x="544" y="659"/>
                    </a:cubicBezTo>
                    <a:cubicBezTo>
                      <a:pt x="539" y="651"/>
                      <a:pt x="539" y="651"/>
                      <a:pt x="539" y="651"/>
                    </a:cubicBezTo>
                    <a:cubicBezTo>
                      <a:pt x="534" y="641"/>
                      <a:pt x="532" y="635"/>
                      <a:pt x="529" y="626"/>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3" name="Freeform 187"/>
              <p:cNvSpPr>
                <a:spLocks noChangeAspect="1"/>
              </p:cNvSpPr>
              <p:nvPr userDrawn="1"/>
            </p:nvSpPr>
            <p:spPr bwMode="black">
              <a:xfrm>
                <a:off x="5300" y="1175"/>
                <a:ext cx="38" cy="59"/>
              </a:xfrm>
              <a:custGeom>
                <a:avLst/>
                <a:gdLst/>
                <a:ahLst/>
                <a:cxnLst>
                  <a:cxn ang="0">
                    <a:pos x="387" y="590"/>
                  </a:cxn>
                  <a:cxn ang="0">
                    <a:pos x="351" y="596"/>
                  </a:cxn>
                  <a:cxn ang="0">
                    <a:pos x="106" y="597"/>
                  </a:cxn>
                  <a:cxn ang="0">
                    <a:pos x="105" y="84"/>
                  </a:cxn>
                  <a:cxn ang="0">
                    <a:pos x="104" y="61"/>
                  </a:cxn>
                  <a:cxn ang="0">
                    <a:pos x="108" y="31"/>
                  </a:cxn>
                  <a:cxn ang="0">
                    <a:pos x="117" y="8"/>
                  </a:cxn>
                  <a:cxn ang="0">
                    <a:pos x="121" y="0"/>
                  </a:cxn>
                  <a:cxn ang="0">
                    <a:pos x="11" y="0"/>
                  </a:cxn>
                  <a:cxn ang="0">
                    <a:pos x="0" y="0"/>
                  </a:cxn>
                  <a:cxn ang="0">
                    <a:pos x="7" y="9"/>
                  </a:cxn>
                  <a:cxn ang="0">
                    <a:pos x="20" y="36"/>
                  </a:cxn>
                  <a:cxn ang="0">
                    <a:pos x="24" y="67"/>
                  </a:cxn>
                  <a:cxn ang="0">
                    <a:pos x="24" y="599"/>
                  </a:cxn>
                  <a:cxn ang="0">
                    <a:pos x="24" y="609"/>
                  </a:cxn>
                  <a:cxn ang="0">
                    <a:pos x="20" y="632"/>
                  </a:cxn>
                  <a:cxn ang="0">
                    <a:pos x="10" y="649"/>
                  </a:cxn>
                  <a:cxn ang="0">
                    <a:pos x="4" y="658"/>
                  </a:cxn>
                  <a:cxn ang="0">
                    <a:pos x="391" y="658"/>
                  </a:cxn>
                  <a:cxn ang="0">
                    <a:pos x="391" y="652"/>
                  </a:cxn>
                  <a:cxn ang="0">
                    <a:pos x="392" y="652"/>
                  </a:cxn>
                  <a:cxn ang="0">
                    <a:pos x="392" y="652"/>
                  </a:cxn>
                  <a:cxn ang="0">
                    <a:pos x="397" y="654"/>
                  </a:cxn>
                  <a:cxn ang="0">
                    <a:pos x="425" y="580"/>
                  </a:cxn>
                  <a:cxn ang="0">
                    <a:pos x="415" y="573"/>
                  </a:cxn>
                  <a:cxn ang="0">
                    <a:pos x="387" y="590"/>
                  </a:cxn>
                </a:cxnLst>
                <a:rect l="0" t="0" r="r" b="b"/>
                <a:pathLst>
                  <a:path w="425" h="658">
                    <a:moveTo>
                      <a:pt x="387" y="590"/>
                    </a:moveTo>
                    <a:cubicBezTo>
                      <a:pt x="372" y="596"/>
                      <a:pt x="365" y="596"/>
                      <a:pt x="351" y="596"/>
                    </a:cubicBezTo>
                    <a:cubicBezTo>
                      <a:pt x="106" y="597"/>
                      <a:pt x="106" y="597"/>
                      <a:pt x="106" y="597"/>
                    </a:cubicBezTo>
                    <a:cubicBezTo>
                      <a:pt x="105" y="84"/>
                      <a:pt x="105" y="84"/>
                      <a:pt x="105" y="84"/>
                    </a:cubicBezTo>
                    <a:cubicBezTo>
                      <a:pt x="105" y="75"/>
                      <a:pt x="104" y="68"/>
                      <a:pt x="104" y="61"/>
                    </a:cubicBezTo>
                    <a:cubicBezTo>
                      <a:pt x="104" y="51"/>
                      <a:pt x="105" y="42"/>
                      <a:pt x="108" y="31"/>
                    </a:cubicBezTo>
                    <a:cubicBezTo>
                      <a:pt x="111" y="22"/>
                      <a:pt x="113" y="16"/>
                      <a:pt x="117" y="8"/>
                    </a:cubicBezTo>
                    <a:cubicBezTo>
                      <a:pt x="121" y="0"/>
                      <a:pt x="121" y="0"/>
                      <a:pt x="121" y="0"/>
                    </a:cubicBezTo>
                    <a:cubicBezTo>
                      <a:pt x="11" y="0"/>
                      <a:pt x="11" y="0"/>
                      <a:pt x="11" y="0"/>
                    </a:cubicBezTo>
                    <a:cubicBezTo>
                      <a:pt x="0" y="0"/>
                      <a:pt x="0" y="0"/>
                      <a:pt x="0" y="0"/>
                    </a:cubicBezTo>
                    <a:cubicBezTo>
                      <a:pt x="7" y="9"/>
                      <a:pt x="7" y="9"/>
                      <a:pt x="7" y="9"/>
                    </a:cubicBezTo>
                    <a:cubicBezTo>
                      <a:pt x="14" y="18"/>
                      <a:pt x="16" y="25"/>
                      <a:pt x="20" y="36"/>
                    </a:cubicBezTo>
                    <a:cubicBezTo>
                      <a:pt x="23" y="48"/>
                      <a:pt x="24" y="54"/>
                      <a:pt x="24" y="67"/>
                    </a:cubicBezTo>
                    <a:cubicBezTo>
                      <a:pt x="24" y="599"/>
                      <a:pt x="24" y="599"/>
                      <a:pt x="24" y="599"/>
                    </a:cubicBezTo>
                    <a:cubicBezTo>
                      <a:pt x="24" y="603"/>
                      <a:pt x="24" y="606"/>
                      <a:pt x="24" y="609"/>
                    </a:cubicBezTo>
                    <a:cubicBezTo>
                      <a:pt x="24" y="618"/>
                      <a:pt x="24" y="624"/>
                      <a:pt x="20" y="632"/>
                    </a:cubicBezTo>
                    <a:cubicBezTo>
                      <a:pt x="18" y="638"/>
                      <a:pt x="15" y="643"/>
                      <a:pt x="10" y="649"/>
                    </a:cubicBezTo>
                    <a:cubicBezTo>
                      <a:pt x="4" y="658"/>
                      <a:pt x="4" y="658"/>
                      <a:pt x="4" y="658"/>
                    </a:cubicBezTo>
                    <a:cubicBezTo>
                      <a:pt x="391" y="658"/>
                      <a:pt x="391" y="658"/>
                      <a:pt x="391" y="658"/>
                    </a:cubicBezTo>
                    <a:cubicBezTo>
                      <a:pt x="391" y="652"/>
                      <a:pt x="391" y="652"/>
                      <a:pt x="391" y="652"/>
                    </a:cubicBezTo>
                    <a:cubicBezTo>
                      <a:pt x="392" y="652"/>
                      <a:pt x="392" y="652"/>
                      <a:pt x="392" y="652"/>
                    </a:cubicBezTo>
                    <a:cubicBezTo>
                      <a:pt x="392" y="652"/>
                      <a:pt x="392" y="652"/>
                      <a:pt x="392" y="652"/>
                    </a:cubicBezTo>
                    <a:cubicBezTo>
                      <a:pt x="397" y="654"/>
                      <a:pt x="397" y="654"/>
                      <a:pt x="397" y="654"/>
                    </a:cubicBezTo>
                    <a:cubicBezTo>
                      <a:pt x="425" y="580"/>
                      <a:pt x="425" y="580"/>
                      <a:pt x="425" y="580"/>
                    </a:cubicBezTo>
                    <a:cubicBezTo>
                      <a:pt x="415" y="573"/>
                      <a:pt x="415" y="573"/>
                      <a:pt x="415" y="573"/>
                    </a:cubicBezTo>
                    <a:cubicBezTo>
                      <a:pt x="393" y="593"/>
                      <a:pt x="402" y="585"/>
                      <a:pt x="387" y="59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4" name="Freeform 188"/>
              <p:cNvSpPr>
                <a:spLocks noChangeAspect="1"/>
              </p:cNvSpPr>
              <p:nvPr userDrawn="1"/>
            </p:nvSpPr>
            <p:spPr bwMode="black">
              <a:xfrm>
                <a:off x="5168" y="1175"/>
                <a:ext cx="57" cy="61"/>
              </a:xfrm>
              <a:custGeom>
                <a:avLst/>
                <a:gdLst/>
                <a:ahLst/>
                <a:cxnLst>
                  <a:cxn ang="0">
                    <a:pos x="553" y="0"/>
                  </a:cxn>
                  <a:cxn ang="0">
                    <a:pos x="555" y="7"/>
                  </a:cxn>
                  <a:cxn ang="0">
                    <a:pos x="561" y="32"/>
                  </a:cxn>
                  <a:cxn ang="0">
                    <a:pos x="565" y="82"/>
                  </a:cxn>
                  <a:cxn ang="0">
                    <a:pos x="565" y="113"/>
                  </a:cxn>
                  <a:cxn ang="0">
                    <a:pos x="565" y="511"/>
                  </a:cxn>
                  <a:cxn ang="0">
                    <a:pos x="120" y="3"/>
                  </a:cxn>
                  <a:cxn ang="0">
                    <a:pos x="20" y="1"/>
                  </a:cxn>
                  <a:cxn ang="0">
                    <a:pos x="0" y="1"/>
                  </a:cxn>
                  <a:cxn ang="0">
                    <a:pos x="17" y="11"/>
                  </a:cxn>
                  <a:cxn ang="0">
                    <a:pos x="33" y="29"/>
                  </a:cxn>
                  <a:cxn ang="0">
                    <a:pos x="40" y="54"/>
                  </a:cxn>
                  <a:cxn ang="0">
                    <a:pos x="40" y="597"/>
                  </a:cxn>
                  <a:cxn ang="0">
                    <a:pos x="37" y="630"/>
                  </a:cxn>
                  <a:cxn ang="0">
                    <a:pos x="26" y="652"/>
                  </a:cxn>
                  <a:cxn ang="0">
                    <a:pos x="19" y="661"/>
                  </a:cxn>
                  <a:cxn ang="0">
                    <a:pos x="113" y="661"/>
                  </a:cxn>
                  <a:cxn ang="0">
                    <a:pos x="121" y="661"/>
                  </a:cxn>
                  <a:cxn ang="0">
                    <a:pos x="119" y="653"/>
                  </a:cxn>
                  <a:cxn ang="0">
                    <a:pos x="111" y="626"/>
                  </a:cxn>
                  <a:cxn ang="0">
                    <a:pos x="105" y="579"/>
                  </a:cxn>
                  <a:cxn ang="0">
                    <a:pos x="105" y="111"/>
                  </a:cxn>
                  <a:cxn ang="0">
                    <a:pos x="630" y="692"/>
                  </a:cxn>
                  <a:cxn ang="0">
                    <a:pos x="629" y="69"/>
                  </a:cxn>
                  <a:cxn ang="0">
                    <a:pos x="632" y="35"/>
                  </a:cxn>
                  <a:cxn ang="0">
                    <a:pos x="626" y="34"/>
                  </a:cxn>
                  <a:cxn ang="0">
                    <a:pos x="626" y="34"/>
                  </a:cxn>
                  <a:cxn ang="0">
                    <a:pos x="632" y="35"/>
                  </a:cxn>
                  <a:cxn ang="0">
                    <a:pos x="639" y="7"/>
                  </a:cxn>
                  <a:cxn ang="0">
                    <a:pos x="641" y="0"/>
                  </a:cxn>
                  <a:cxn ang="0">
                    <a:pos x="560" y="0"/>
                  </a:cxn>
                  <a:cxn ang="0">
                    <a:pos x="553" y="0"/>
                  </a:cxn>
                </a:cxnLst>
                <a:rect l="0" t="0" r="r" b="b"/>
                <a:pathLst>
                  <a:path w="641" h="692">
                    <a:moveTo>
                      <a:pt x="553" y="0"/>
                    </a:moveTo>
                    <a:cubicBezTo>
                      <a:pt x="555" y="7"/>
                      <a:pt x="555" y="7"/>
                      <a:pt x="555" y="7"/>
                    </a:cubicBezTo>
                    <a:cubicBezTo>
                      <a:pt x="557" y="17"/>
                      <a:pt x="559" y="22"/>
                      <a:pt x="561" y="32"/>
                    </a:cubicBezTo>
                    <a:cubicBezTo>
                      <a:pt x="565" y="51"/>
                      <a:pt x="565" y="66"/>
                      <a:pt x="565" y="82"/>
                    </a:cubicBezTo>
                    <a:cubicBezTo>
                      <a:pt x="565" y="92"/>
                      <a:pt x="565" y="102"/>
                      <a:pt x="565" y="113"/>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ubicBezTo>
                      <a:pt x="38" y="38"/>
                      <a:pt x="40" y="44"/>
                      <a:pt x="40" y="54"/>
                    </a:cubicBezTo>
                    <a:cubicBezTo>
                      <a:pt x="40" y="597"/>
                      <a:pt x="40" y="597"/>
                      <a:pt x="40" y="597"/>
                    </a:cubicBezTo>
                    <a:cubicBezTo>
                      <a:pt x="40" y="610"/>
                      <a:pt x="40" y="618"/>
                      <a:pt x="37" y="630"/>
                    </a:cubicBezTo>
                    <a:cubicBezTo>
                      <a:pt x="35" y="639"/>
                      <a:pt x="32" y="643"/>
                      <a:pt x="26" y="652"/>
                    </a:cubicBezTo>
                    <a:cubicBezTo>
                      <a:pt x="19" y="661"/>
                      <a:pt x="19" y="661"/>
                      <a:pt x="19" y="661"/>
                    </a:cubicBezTo>
                    <a:cubicBezTo>
                      <a:pt x="113" y="661"/>
                      <a:pt x="113" y="661"/>
                      <a:pt x="113" y="661"/>
                    </a:cubicBezTo>
                    <a:cubicBezTo>
                      <a:pt x="121" y="661"/>
                      <a:pt x="121" y="661"/>
                      <a:pt x="121" y="661"/>
                    </a:cubicBezTo>
                    <a:cubicBezTo>
                      <a:pt x="119" y="653"/>
                      <a:pt x="119" y="653"/>
                      <a:pt x="119" y="653"/>
                    </a:cubicBezTo>
                    <a:cubicBezTo>
                      <a:pt x="115" y="642"/>
                      <a:pt x="113" y="636"/>
                      <a:pt x="111" y="626"/>
                    </a:cubicBezTo>
                    <a:cubicBezTo>
                      <a:pt x="105" y="597"/>
                      <a:pt x="105" y="599"/>
                      <a:pt x="105" y="579"/>
                    </a:cubicBezTo>
                    <a:cubicBezTo>
                      <a:pt x="105" y="111"/>
                      <a:pt x="105" y="111"/>
                      <a:pt x="105" y="111"/>
                    </a:cubicBezTo>
                    <a:cubicBezTo>
                      <a:pt x="630" y="692"/>
                      <a:pt x="630" y="692"/>
                      <a:pt x="630" y="692"/>
                    </a:cubicBezTo>
                    <a:cubicBezTo>
                      <a:pt x="629" y="69"/>
                      <a:pt x="629" y="69"/>
                      <a:pt x="629" y="69"/>
                    </a:cubicBezTo>
                    <a:cubicBezTo>
                      <a:pt x="629" y="56"/>
                      <a:pt x="629" y="49"/>
                      <a:pt x="632" y="35"/>
                    </a:cubicBezTo>
                    <a:cubicBezTo>
                      <a:pt x="626" y="34"/>
                      <a:pt x="626" y="34"/>
                      <a:pt x="626" y="34"/>
                    </a:cubicBezTo>
                    <a:cubicBezTo>
                      <a:pt x="626" y="34"/>
                      <a:pt x="626" y="34"/>
                      <a:pt x="626" y="34"/>
                    </a:cubicBezTo>
                    <a:cubicBezTo>
                      <a:pt x="632" y="35"/>
                      <a:pt x="632" y="35"/>
                      <a:pt x="632" y="35"/>
                    </a:cubicBezTo>
                    <a:cubicBezTo>
                      <a:pt x="634" y="24"/>
                      <a:pt x="635" y="17"/>
                      <a:pt x="639" y="7"/>
                    </a:cubicBezTo>
                    <a:cubicBezTo>
                      <a:pt x="641" y="0"/>
                      <a:pt x="641" y="0"/>
                      <a:pt x="641" y="0"/>
                    </a:cubicBezTo>
                    <a:cubicBezTo>
                      <a:pt x="560" y="0"/>
                      <a:pt x="560" y="0"/>
                      <a:pt x="560" y="0"/>
                    </a:cubicBezTo>
                    <a:lnTo>
                      <a:pt x="55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5" name="Freeform 189"/>
              <p:cNvSpPr>
                <a:spLocks noChangeAspect="1"/>
              </p:cNvSpPr>
              <p:nvPr userDrawn="1"/>
            </p:nvSpPr>
            <p:spPr bwMode="black">
              <a:xfrm>
                <a:off x="5000" y="1076"/>
                <a:ext cx="57" cy="61"/>
              </a:xfrm>
              <a:custGeom>
                <a:avLst/>
                <a:gdLst/>
                <a:ahLst/>
                <a:cxnLst>
                  <a:cxn ang="0">
                    <a:pos x="111" y="627"/>
                  </a:cxn>
                  <a:cxn ang="0">
                    <a:pos x="105" y="580"/>
                  </a:cxn>
                  <a:cxn ang="0">
                    <a:pos x="105" y="112"/>
                  </a:cxn>
                  <a:cxn ang="0">
                    <a:pos x="630" y="693"/>
                  </a:cxn>
                  <a:cxn ang="0">
                    <a:pos x="629" y="70"/>
                  </a:cxn>
                  <a:cxn ang="0">
                    <a:pos x="632" y="36"/>
                  </a:cxn>
                  <a:cxn ang="0">
                    <a:pos x="627" y="35"/>
                  </a:cxn>
                  <a:cxn ang="0">
                    <a:pos x="627" y="35"/>
                  </a:cxn>
                  <a:cxn ang="0">
                    <a:pos x="632" y="36"/>
                  </a:cxn>
                  <a:cxn ang="0">
                    <a:pos x="639" y="8"/>
                  </a:cxn>
                  <a:cxn ang="0">
                    <a:pos x="641" y="0"/>
                  </a:cxn>
                  <a:cxn ang="0">
                    <a:pos x="560" y="0"/>
                  </a:cxn>
                  <a:cxn ang="0">
                    <a:pos x="553" y="0"/>
                  </a:cxn>
                  <a:cxn ang="0">
                    <a:pos x="555" y="8"/>
                  </a:cxn>
                  <a:cxn ang="0">
                    <a:pos x="561" y="32"/>
                  </a:cxn>
                  <a:cxn ang="0">
                    <a:pos x="565" y="83"/>
                  </a:cxn>
                  <a:cxn ang="0">
                    <a:pos x="565" y="114"/>
                  </a:cxn>
                  <a:cxn ang="0">
                    <a:pos x="565" y="511"/>
                  </a:cxn>
                  <a:cxn ang="0">
                    <a:pos x="120" y="3"/>
                  </a:cxn>
                  <a:cxn ang="0">
                    <a:pos x="20" y="1"/>
                  </a:cxn>
                  <a:cxn ang="0">
                    <a:pos x="0" y="1"/>
                  </a:cxn>
                  <a:cxn ang="0">
                    <a:pos x="18" y="12"/>
                  </a:cxn>
                  <a:cxn ang="0">
                    <a:pos x="33" y="29"/>
                  </a:cxn>
                  <a:cxn ang="0">
                    <a:pos x="40" y="55"/>
                  </a:cxn>
                  <a:cxn ang="0">
                    <a:pos x="40" y="597"/>
                  </a:cxn>
                  <a:cxn ang="0">
                    <a:pos x="37" y="631"/>
                  </a:cxn>
                  <a:cxn ang="0">
                    <a:pos x="26" y="652"/>
                  </a:cxn>
                  <a:cxn ang="0">
                    <a:pos x="20" y="661"/>
                  </a:cxn>
                  <a:cxn ang="0">
                    <a:pos x="113" y="661"/>
                  </a:cxn>
                  <a:cxn ang="0">
                    <a:pos x="121" y="661"/>
                  </a:cxn>
                  <a:cxn ang="0">
                    <a:pos x="119" y="654"/>
                  </a:cxn>
                  <a:cxn ang="0">
                    <a:pos x="111" y="627"/>
                  </a:cxn>
                </a:cxnLst>
                <a:rect l="0" t="0" r="r" b="b"/>
                <a:pathLst>
                  <a:path w="641" h="693">
                    <a:moveTo>
                      <a:pt x="111" y="627"/>
                    </a:moveTo>
                    <a:cubicBezTo>
                      <a:pt x="105" y="598"/>
                      <a:pt x="105" y="599"/>
                      <a:pt x="105" y="580"/>
                    </a:cubicBezTo>
                    <a:cubicBezTo>
                      <a:pt x="105" y="112"/>
                      <a:pt x="105" y="112"/>
                      <a:pt x="105" y="112"/>
                    </a:cubicBezTo>
                    <a:cubicBezTo>
                      <a:pt x="630" y="693"/>
                      <a:pt x="630" y="693"/>
                      <a:pt x="630" y="693"/>
                    </a:cubicBezTo>
                    <a:cubicBezTo>
                      <a:pt x="629" y="70"/>
                      <a:pt x="629" y="70"/>
                      <a:pt x="629" y="70"/>
                    </a:cubicBezTo>
                    <a:cubicBezTo>
                      <a:pt x="629" y="57"/>
                      <a:pt x="629" y="49"/>
                      <a:pt x="632" y="36"/>
                    </a:cubicBezTo>
                    <a:cubicBezTo>
                      <a:pt x="627" y="35"/>
                      <a:pt x="627" y="35"/>
                      <a:pt x="627" y="35"/>
                    </a:cubicBezTo>
                    <a:cubicBezTo>
                      <a:pt x="627" y="35"/>
                      <a:pt x="627" y="35"/>
                      <a:pt x="627" y="35"/>
                    </a:cubicBezTo>
                    <a:cubicBezTo>
                      <a:pt x="632" y="36"/>
                      <a:pt x="632" y="36"/>
                      <a:pt x="632" y="36"/>
                    </a:cubicBezTo>
                    <a:cubicBezTo>
                      <a:pt x="634" y="25"/>
                      <a:pt x="635" y="18"/>
                      <a:pt x="639" y="8"/>
                    </a:cubicBezTo>
                    <a:cubicBezTo>
                      <a:pt x="641" y="0"/>
                      <a:pt x="641" y="0"/>
                      <a:pt x="641" y="0"/>
                    </a:cubicBezTo>
                    <a:cubicBezTo>
                      <a:pt x="560" y="0"/>
                      <a:pt x="560" y="0"/>
                      <a:pt x="560" y="0"/>
                    </a:cubicBezTo>
                    <a:cubicBezTo>
                      <a:pt x="553" y="0"/>
                      <a:pt x="553" y="0"/>
                      <a:pt x="553" y="0"/>
                    </a:cubicBezTo>
                    <a:cubicBezTo>
                      <a:pt x="555" y="8"/>
                      <a:pt x="555" y="8"/>
                      <a:pt x="555" y="8"/>
                    </a:cubicBezTo>
                    <a:cubicBezTo>
                      <a:pt x="558" y="17"/>
                      <a:pt x="559" y="23"/>
                      <a:pt x="561" y="32"/>
                    </a:cubicBezTo>
                    <a:cubicBezTo>
                      <a:pt x="564" y="52"/>
                      <a:pt x="565" y="67"/>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8" y="12"/>
                      <a:pt x="18" y="12"/>
                      <a:pt x="18" y="12"/>
                    </a:cubicBezTo>
                    <a:cubicBezTo>
                      <a:pt x="25" y="17"/>
                      <a:pt x="29" y="20"/>
                      <a:pt x="33" y="29"/>
                    </a:cubicBezTo>
                    <a:cubicBezTo>
                      <a:pt x="38" y="39"/>
                      <a:pt x="40" y="45"/>
                      <a:pt x="40" y="55"/>
                    </a:cubicBezTo>
                    <a:cubicBezTo>
                      <a:pt x="40" y="597"/>
                      <a:pt x="40" y="597"/>
                      <a:pt x="40" y="597"/>
                    </a:cubicBezTo>
                    <a:cubicBezTo>
                      <a:pt x="40" y="611"/>
                      <a:pt x="40" y="618"/>
                      <a:pt x="37" y="631"/>
                    </a:cubicBezTo>
                    <a:cubicBezTo>
                      <a:pt x="35" y="640"/>
                      <a:pt x="32" y="644"/>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3"/>
                      <a:pt x="113" y="637"/>
                      <a:pt x="111" y="62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6" name="Freeform 190"/>
              <p:cNvSpPr>
                <a:spLocks noChangeAspect="1"/>
              </p:cNvSpPr>
              <p:nvPr userDrawn="1"/>
            </p:nvSpPr>
            <p:spPr bwMode="black">
              <a:xfrm>
                <a:off x="5424" y="976"/>
                <a:ext cx="37" cy="59"/>
              </a:xfrm>
              <a:custGeom>
                <a:avLst/>
                <a:gdLst/>
                <a:ahLst/>
                <a:cxnLst>
                  <a:cxn ang="0">
                    <a:pos x="21" y="26"/>
                  </a:cxn>
                  <a:cxn ang="0">
                    <a:pos x="26" y="52"/>
                  </a:cxn>
                  <a:cxn ang="0">
                    <a:pos x="26" y="596"/>
                  </a:cxn>
                  <a:cxn ang="0">
                    <a:pos x="26" y="612"/>
                  </a:cxn>
                  <a:cxn ang="0">
                    <a:pos x="24" y="628"/>
                  </a:cxn>
                  <a:cxn ang="0">
                    <a:pos x="13" y="650"/>
                  </a:cxn>
                  <a:cxn ang="0">
                    <a:pos x="7" y="659"/>
                  </a:cxn>
                  <a:cxn ang="0">
                    <a:pos x="393" y="659"/>
                  </a:cxn>
                  <a:cxn ang="0">
                    <a:pos x="393" y="653"/>
                  </a:cxn>
                  <a:cxn ang="0">
                    <a:pos x="393" y="653"/>
                  </a:cxn>
                  <a:cxn ang="0">
                    <a:pos x="393" y="653"/>
                  </a:cxn>
                  <a:cxn ang="0">
                    <a:pos x="398" y="655"/>
                  </a:cxn>
                  <a:cxn ang="0">
                    <a:pos x="421" y="582"/>
                  </a:cxn>
                  <a:cxn ang="0">
                    <a:pos x="425" y="567"/>
                  </a:cxn>
                  <a:cxn ang="0">
                    <a:pos x="412" y="576"/>
                  </a:cxn>
                  <a:cxn ang="0">
                    <a:pos x="384" y="589"/>
                  </a:cxn>
                  <a:cxn ang="0">
                    <a:pos x="314" y="599"/>
                  </a:cxn>
                  <a:cxn ang="0">
                    <a:pos x="111" y="599"/>
                  </a:cxn>
                  <a:cxn ang="0">
                    <a:pos x="111" y="320"/>
                  </a:cxn>
                  <a:cxn ang="0">
                    <a:pos x="280" y="320"/>
                  </a:cxn>
                  <a:cxn ang="0">
                    <a:pos x="308" y="321"/>
                  </a:cxn>
                  <a:cxn ang="0">
                    <a:pos x="343" y="333"/>
                  </a:cxn>
                  <a:cxn ang="0">
                    <a:pos x="351" y="337"/>
                  </a:cxn>
                  <a:cxn ang="0">
                    <a:pos x="351" y="266"/>
                  </a:cxn>
                  <a:cxn ang="0">
                    <a:pos x="351" y="261"/>
                  </a:cxn>
                  <a:cxn ang="0">
                    <a:pos x="109" y="261"/>
                  </a:cxn>
                  <a:cxn ang="0">
                    <a:pos x="109" y="58"/>
                  </a:cxn>
                  <a:cxn ang="0">
                    <a:pos x="280" y="58"/>
                  </a:cxn>
                  <a:cxn ang="0">
                    <a:pos x="300" y="57"/>
                  </a:cxn>
                  <a:cxn ang="0">
                    <a:pos x="318" y="60"/>
                  </a:cxn>
                  <a:cxn ang="0">
                    <a:pos x="341" y="75"/>
                  </a:cxn>
                  <a:cxn ang="0">
                    <a:pos x="351" y="85"/>
                  </a:cxn>
                  <a:cxn ang="0">
                    <a:pos x="351" y="6"/>
                  </a:cxn>
                  <a:cxn ang="0">
                    <a:pos x="351" y="0"/>
                  </a:cxn>
                  <a:cxn ang="0">
                    <a:pos x="0" y="0"/>
                  </a:cxn>
                  <a:cxn ang="0">
                    <a:pos x="10" y="9"/>
                  </a:cxn>
                  <a:cxn ang="0">
                    <a:pos x="21" y="26"/>
                  </a:cxn>
                </a:cxnLst>
                <a:rect l="0" t="0" r="r" b="b"/>
                <a:pathLst>
                  <a:path w="425" h="659">
                    <a:moveTo>
                      <a:pt x="21" y="26"/>
                    </a:moveTo>
                    <a:cubicBezTo>
                      <a:pt x="24" y="35"/>
                      <a:pt x="26" y="41"/>
                      <a:pt x="26" y="52"/>
                    </a:cubicBezTo>
                    <a:cubicBezTo>
                      <a:pt x="26" y="596"/>
                      <a:pt x="26" y="596"/>
                      <a:pt x="26" y="596"/>
                    </a:cubicBezTo>
                    <a:cubicBezTo>
                      <a:pt x="26" y="602"/>
                      <a:pt x="26" y="607"/>
                      <a:pt x="26" y="612"/>
                    </a:cubicBezTo>
                    <a:cubicBezTo>
                      <a:pt x="26" y="617"/>
                      <a:pt x="26" y="622"/>
                      <a:pt x="24" y="628"/>
                    </a:cubicBezTo>
                    <a:cubicBezTo>
                      <a:pt x="21" y="637"/>
                      <a:pt x="19" y="642"/>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1" y="337"/>
                      <a:pt x="351" y="337"/>
                      <a:pt x="351" y="337"/>
                    </a:cubicBezTo>
                    <a:cubicBezTo>
                      <a:pt x="351" y="266"/>
                      <a:pt x="351" y="266"/>
                      <a:pt x="351" y="266"/>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8" y="58"/>
                      <a:pt x="294" y="57"/>
                      <a:pt x="300" y="57"/>
                    </a:cubicBezTo>
                    <a:cubicBezTo>
                      <a:pt x="306" y="57"/>
                      <a:pt x="311" y="58"/>
                      <a:pt x="318" y="60"/>
                    </a:cubicBezTo>
                    <a:cubicBezTo>
                      <a:pt x="328" y="64"/>
                      <a:pt x="334" y="67"/>
                      <a:pt x="341" y="75"/>
                    </a:cubicBezTo>
                    <a:cubicBezTo>
                      <a:pt x="351" y="85"/>
                      <a:pt x="351" y="85"/>
                      <a:pt x="351" y="85"/>
                    </a:cubicBezTo>
                    <a:cubicBezTo>
                      <a:pt x="351" y="6"/>
                      <a:pt x="351" y="6"/>
                      <a:pt x="351" y="6"/>
                    </a:cubicBezTo>
                    <a:cubicBezTo>
                      <a:pt x="351" y="0"/>
                      <a:pt x="351" y="0"/>
                      <a:pt x="351" y="0"/>
                    </a:cubicBezTo>
                    <a:cubicBezTo>
                      <a:pt x="0" y="0"/>
                      <a:pt x="0" y="0"/>
                      <a:pt x="0" y="0"/>
                    </a:cubicBezTo>
                    <a:cubicBezTo>
                      <a:pt x="10" y="9"/>
                      <a:pt x="10" y="9"/>
                      <a:pt x="10" y="9"/>
                    </a:cubicBezTo>
                    <a:cubicBezTo>
                      <a:pt x="16" y="15"/>
                      <a:pt x="17" y="18"/>
                      <a:pt x="21" y="26"/>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7" name="Freeform 191"/>
              <p:cNvSpPr>
                <a:spLocks noChangeAspect="1"/>
              </p:cNvSpPr>
              <p:nvPr userDrawn="1"/>
            </p:nvSpPr>
            <p:spPr bwMode="black">
              <a:xfrm>
                <a:off x="5359" y="976"/>
                <a:ext cx="57" cy="62"/>
              </a:xfrm>
              <a:custGeom>
                <a:avLst/>
                <a:gdLst/>
                <a:ahLst/>
                <a:cxnLst>
                  <a:cxn ang="0">
                    <a:pos x="33" y="29"/>
                  </a:cxn>
                  <a:cxn ang="0">
                    <a:pos x="40" y="54"/>
                  </a:cxn>
                  <a:cxn ang="0">
                    <a:pos x="40" y="597"/>
                  </a:cxn>
                  <a:cxn ang="0">
                    <a:pos x="36" y="631"/>
                  </a:cxn>
                  <a:cxn ang="0">
                    <a:pos x="26" y="652"/>
                  </a:cxn>
                  <a:cxn ang="0">
                    <a:pos x="20" y="661"/>
                  </a:cxn>
                  <a:cxn ang="0">
                    <a:pos x="113" y="661"/>
                  </a:cxn>
                  <a:cxn ang="0">
                    <a:pos x="121" y="661"/>
                  </a:cxn>
                  <a:cxn ang="0">
                    <a:pos x="119" y="654"/>
                  </a:cxn>
                  <a:cxn ang="0">
                    <a:pos x="111" y="627"/>
                  </a:cxn>
                  <a:cxn ang="0">
                    <a:pos x="105" y="580"/>
                  </a:cxn>
                  <a:cxn ang="0">
                    <a:pos x="105" y="112"/>
                  </a:cxn>
                  <a:cxn ang="0">
                    <a:pos x="630" y="692"/>
                  </a:cxn>
                  <a:cxn ang="0">
                    <a:pos x="629" y="69"/>
                  </a:cxn>
                  <a:cxn ang="0">
                    <a:pos x="632" y="36"/>
                  </a:cxn>
                  <a:cxn ang="0">
                    <a:pos x="626" y="34"/>
                  </a:cxn>
                  <a:cxn ang="0">
                    <a:pos x="626" y="34"/>
                  </a:cxn>
                  <a:cxn ang="0">
                    <a:pos x="632" y="35"/>
                  </a:cxn>
                  <a:cxn ang="0">
                    <a:pos x="638" y="7"/>
                  </a:cxn>
                  <a:cxn ang="0">
                    <a:pos x="641" y="0"/>
                  </a:cxn>
                  <a:cxn ang="0">
                    <a:pos x="560" y="0"/>
                  </a:cxn>
                  <a:cxn ang="0">
                    <a:pos x="553" y="0"/>
                  </a:cxn>
                  <a:cxn ang="0">
                    <a:pos x="555" y="7"/>
                  </a:cxn>
                  <a:cxn ang="0">
                    <a:pos x="561" y="32"/>
                  </a:cxn>
                  <a:cxn ang="0">
                    <a:pos x="565" y="83"/>
                  </a:cxn>
                  <a:cxn ang="0">
                    <a:pos x="565" y="114"/>
                  </a:cxn>
                  <a:cxn ang="0">
                    <a:pos x="565" y="511"/>
                  </a:cxn>
                  <a:cxn ang="0">
                    <a:pos x="120" y="3"/>
                  </a:cxn>
                  <a:cxn ang="0">
                    <a:pos x="20" y="1"/>
                  </a:cxn>
                  <a:cxn ang="0">
                    <a:pos x="0" y="1"/>
                  </a:cxn>
                  <a:cxn ang="0">
                    <a:pos x="17" y="11"/>
                  </a:cxn>
                  <a:cxn ang="0">
                    <a:pos x="33" y="29"/>
                  </a:cxn>
                </a:cxnLst>
                <a:rect l="0" t="0" r="r" b="b"/>
                <a:pathLst>
                  <a:path w="641" h="692">
                    <a:moveTo>
                      <a:pt x="33" y="29"/>
                    </a:moveTo>
                    <a:cubicBezTo>
                      <a:pt x="38" y="38"/>
                      <a:pt x="40" y="45"/>
                      <a:pt x="40" y="54"/>
                    </a:cubicBezTo>
                    <a:cubicBezTo>
                      <a:pt x="40" y="597"/>
                      <a:pt x="40" y="597"/>
                      <a:pt x="40" y="597"/>
                    </a:cubicBezTo>
                    <a:cubicBezTo>
                      <a:pt x="40" y="610"/>
                      <a:pt x="40" y="618"/>
                      <a:pt x="36" y="631"/>
                    </a:cubicBezTo>
                    <a:cubicBezTo>
                      <a:pt x="34" y="639"/>
                      <a:pt x="32" y="643"/>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2"/>
                      <a:pt x="112" y="637"/>
                      <a:pt x="111" y="627"/>
                    </a:cubicBezTo>
                    <a:cubicBezTo>
                      <a:pt x="105" y="597"/>
                      <a:pt x="105" y="599"/>
                      <a:pt x="105" y="580"/>
                    </a:cubicBezTo>
                    <a:cubicBezTo>
                      <a:pt x="105" y="112"/>
                      <a:pt x="105" y="112"/>
                      <a:pt x="105" y="112"/>
                    </a:cubicBezTo>
                    <a:cubicBezTo>
                      <a:pt x="630" y="692"/>
                      <a:pt x="630" y="692"/>
                      <a:pt x="630" y="692"/>
                    </a:cubicBezTo>
                    <a:cubicBezTo>
                      <a:pt x="629" y="69"/>
                      <a:pt x="629" y="69"/>
                      <a:pt x="629" y="69"/>
                    </a:cubicBezTo>
                    <a:cubicBezTo>
                      <a:pt x="629" y="56"/>
                      <a:pt x="629" y="49"/>
                      <a:pt x="632" y="36"/>
                    </a:cubicBezTo>
                    <a:cubicBezTo>
                      <a:pt x="626" y="34"/>
                      <a:pt x="626" y="34"/>
                      <a:pt x="626" y="34"/>
                    </a:cubicBezTo>
                    <a:cubicBezTo>
                      <a:pt x="626" y="34"/>
                      <a:pt x="626" y="34"/>
                      <a:pt x="626" y="34"/>
                    </a:cubicBezTo>
                    <a:cubicBezTo>
                      <a:pt x="632" y="35"/>
                      <a:pt x="632" y="35"/>
                      <a:pt x="632" y="35"/>
                    </a:cubicBezTo>
                    <a:cubicBezTo>
                      <a:pt x="633" y="24"/>
                      <a:pt x="635" y="18"/>
                      <a:pt x="638" y="7"/>
                    </a:cubicBezTo>
                    <a:cubicBezTo>
                      <a:pt x="641" y="0"/>
                      <a:pt x="641" y="0"/>
                      <a:pt x="641" y="0"/>
                    </a:cubicBezTo>
                    <a:cubicBezTo>
                      <a:pt x="560" y="0"/>
                      <a:pt x="560" y="0"/>
                      <a:pt x="560" y="0"/>
                    </a:cubicBezTo>
                    <a:cubicBezTo>
                      <a:pt x="553" y="0"/>
                      <a:pt x="553" y="0"/>
                      <a:pt x="553" y="0"/>
                    </a:cubicBezTo>
                    <a:cubicBezTo>
                      <a:pt x="555" y="7"/>
                      <a:pt x="555" y="7"/>
                      <a:pt x="555" y="7"/>
                    </a:cubicBezTo>
                    <a:cubicBezTo>
                      <a:pt x="557" y="17"/>
                      <a:pt x="559" y="23"/>
                      <a:pt x="561" y="32"/>
                    </a:cubicBezTo>
                    <a:cubicBezTo>
                      <a:pt x="564" y="52"/>
                      <a:pt x="565" y="66"/>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8" name="Freeform 192"/>
              <p:cNvSpPr>
                <a:spLocks noChangeAspect="1"/>
              </p:cNvSpPr>
              <p:nvPr userDrawn="1"/>
            </p:nvSpPr>
            <p:spPr bwMode="black">
              <a:xfrm>
                <a:off x="5348" y="1076"/>
                <a:ext cx="48" cy="58"/>
              </a:xfrm>
              <a:custGeom>
                <a:avLst/>
                <a:gdLst/>
                <a:ahLst/>
                <a:cxnLst>
                  <a:cxn ang="0">
                    <a:pos x="481" y="62"/>
                  </a:cxn>
                  <a:cxn ang="0">
                    <a:pos x="500" y="34"/>
                  </a:cxn>
                  <a:cxn ang="0">
                    <a:pos x="522" y="10"/>
                  </a:cxn>
                  <a:cxn ang="0">
                    <a:pos x="532" y="0"/>
                  </a:cxn>
                  <a:cxn ang="0">
                    <a:pos x="429" y="0"/>
                  </a:cxn>
                  <a:cxn ang="0">
                    <a:pos x="423" y="0"/>
                  </a:cxn>
                  <a:cxn ang="0">
                    <a:pos x="423" y="7"/>
                  </a:cxn>
                  <a:cxn ang="0">
                    <a:pos x="424" y="14"/>
                  </a:cxn>
                  <a:cxn ang="0">
                    <a:pos x="423" y="22"/>
                  </a:cxn>
                  <a:cxn ang="0">
                    <a:pos x="415" y="40"/>
                  </a:cxn>
                  <a:cxn ang="0">
                    <a:pos x="272" y="266"/>
                  </a:cxn>
                  <a:cxn ang="0">
                    <a:pos x="141" y="54"/>
                  </a:cxn>
                  <a:cxn ang="0">
                    <a:pos x="127" y="28"/>
                  </a:cxn>
                  <a:cxn ang="0">
                    <a:pos x="125" y="14"/>
                  </a:cxn>
                  <a:cxn ang="0">
                    <a:pos x="126" y="8"/>
                  </a:cxn>
                  <a:cxn ang="0">
                    <a:pos x="126" y="1"/>
                  </a:cxn>
                  <a:cxn ang="0">
                    <a:pos x="16" y="1"/>
                  </a:cxn>
                  <a:cxn ang="0">
                    <a:pos x="0" y="1"/>
                  </a:cxn>
                  <a:cxn ang="0">
                    <a:pos x="12" y="11"/>
                  </a:cxn>
                  <a:cxn ang="0">
                    <a:pos x="31" y="30"/>
                  </a:cxn>
                  <a:cxn ang="0">
                    <a:pos x="47" y="53"/>
                  </a:cxn>
                  <a:cxn ang="0">
                    <a:pos x="223" y="331"/>
                  </a:cxn>
                  <a:cxn ang="0">
                    <a:pos x="223" y="619"/>
                  </a:cxn>
                  <a:cxn ang="0">
                    <a:pos x="223" y="628"/>
                  </a:cxn>
                  <a:cxn ang="0">
                    <a:pos x="222" y="635"/>
                  </a:cxn>
                  <a:cxn ang="0">
                    <a:pos x="216" y="654"/>
                  </a:cxn>
                  <a:cxn ang="0">
                    <a:pos x="212" y="662"/>
                  </a:cxn>
                  <a:cxn ang="0">
                    <a:pos x="306" y="662"/>
                  </a:cxn>
                  <a:cxn ang="0">
                    <a:pos x="313" y="662"/>
                  </a:cxn>
                  <a:cxn ang="0">
                    <a:pos x="311" y="655"/>
                  </a:cxn>
                  <a:cxn ang="0">
                    <a:pos x="306" y="636"/>
                  </a:cxn>
                  <a:cxn ang="0">
                    <a:pos x="303" y="616"/>
                  </a:cxn>
                  <a:cxn ang="0">
                    <a:pos x="303" y="328"/>
                  </a:cxn>
                  <a:cxn ang="0">
                    <a:pos x="481" y="62"/>
                  </a:cxn>
                </a:cxnLst>
                <a:rect l="0" t="0" r="r" b="b"/>
                <a:pathLst>
                  <a:path w="532" h="662">
                    <a:moveTo>
                      <a:pt x="481" y="62"/>
                    </a:moveTo>
                    <a:cubicBezTo>
                      <a:pt x="489" y="51"/>
                      <a:pt x="493" y="44"/>
                      <a:pt x="500" y="34"/>
                    </a:cubicBezTo>
                    <a:cubicBezTo>
                      <a:pt x="507" y="24"/>
                      <a:pt x="512" y="19"/>
                      <a:pt x="522" y="10"/>
                    </a:cubicBezTo>
                    <a:cubicBezTo>
                      <a:pt x="532" y="0"/>
                      <a:pt x="532" y="0"/>
                      <a:pt x="532" y="0"/>
                    </a:cubicBezTo>
                    <a:cubicBezTo>
                      <a:pt x="429" y="0"/>
                      <a:pt x="429" y="0"/>
                      <a:pt x="429" y="0"/>
                    </a:cubicBezTo>
                    <a:cubicBezTo>
                      <a:pt x="423" y="0"/>
                      <a:pt x="423" y="0"/>
                      <a:pt x="423" y="0"/>
                    </a:cubicBezTo>
                    <a:cubicBezTo>
                      <a:pt x="423" y="7"/>
                      <a:pt x="423" y="7"/>
                      <a:pt x="423" y="7"/>
                    </a:cubicBezTo>
                    <a:cubicBezTo>
                      <a:pt x="424" y="10"/>
                      <a:pt x="424" y="12"/>
                      <a:pt x="424" y="14"/>
                    </a:cubicBezTo>
                    <a:cubicBezTo>
                      <a:pt x="424" y="17"/>
                      <a:pt x="424" y="19"/>
                      <a:pt x="423" y="22"/>
                    </a:cubicBezTo>
                    <a:cubicBezTo>
                      <a:pt x="422" y="28"/>
                      <a:pt x="419" y="33"/>
                      <a:pt x="415" y="40"/>
                    </a:cubicBezTo>
                    <a:cubicBezTo>
                      <a:pt x="272" y="266"/>
                      <a:pt x="272" y="266"/>
                      <a:pt x="272" y="266"/>
                    </a:cubicBezTo>
                    <a:cubicBezTo>
                      <a:pt x="141" y="54"/>
                      <a:pt x="141" y="54"/>
                      <a:pt x="141" y="54"/>
                    </a:cubicBezTo>
                    <a:cubicBezTo>
                      <a:pt x="135" y="44"/>
                      <a:pt x="131" y="38"/>
                      <a:pt x="127" y="28"/>
                    </a:cubicBezTo>
                    <a:cubicBezTo>
                      <a:pt x="126" y="23"/>
                      <a:pt x="125" y="19"/>
                      <a:pt x="125" y="14"/>
                    </a:cubicBezTo>
                    <a:cubicBezTo>
                      <a:pt x="125" y="12"/>
                      <a:pt x="126" y="10"/>
                      <a:pt x="126" y="8"/>
                    </a:cubicBezTo>
                    <a:cubicBezTo>
                      <a:pt x="126" y="1"/>
                      <a:pt x="126" y="1"/>
                      <a:pt x="126" y="1"/>
                    </a:cubicBezTo>
                    <a:cubicBezTo>
                      <a:pt x="16" y="1"/>
                      <a:pt x="16" y="1"/>
                      <a:pt x="16" y="1"/>
                    </a:cubicBezTo>
                    <a:cubicBezTo>
                      <a:pt x="0" y="1"/>
                      <a:pt x="0" y="1"/>
                      <a:pt x="0" y="1"/>
                    </a:cubicBezTo>
                    <a:cubicBezTo>
                      <a:pt x="12" y="11"/>
                      <a:pt x="12" y="11"/>
                      <a:pt x="12" y="11"/>
                    </a:cubicBezTo>
                    <a:cubicBezTo>
                      <a:pt x="21" y="18"/>
                      <a:pt x="25" y="23"/>
                      <a:pt x="31" y="30"/>
                    </a:cubicBezTo>
                    <a:cubicBezTo>
                      <a:pt x="37" y="39"/>
                      <a:pt x="41" y="44"/>
                      <a:pt x="47" y="53"/>
                    </a:cubicBezTo>
                    <a:cubicBezTo>
                      <a:pt x="223" y="331"/>
                      <a:pt x="223" y="331"/>
                      <a:pt x="223" y="331"/>
                    </a:cubicBezTo>
                    <a:cubicBezTo>
                      <a:pt x="223" y="619"/>
                      <a:pt x="223" y="619"/>
                      <a:pt x="223" y="619"/>
                    </a:cubicBezTo>
                    <a:cubicBezTo>
                      <a:pt x="223" y="623"/>
                      <a:pt x="223" y="626"/>
                      <a:pt x="223" y="628"/>
                    </a:cubicBezTo>
                    <a:cubicBezTo>
                      <a:pt x="223" y="631"/>
                      <a:pt x="223" y="633"/>
                      <a:pt x="222" y="635"/>
                    </a:cubicBezTo>
                    <a:cubicBezTo>
                      <a:pt x="221" y="642"/>
                      <a:pt x="219" y="647"/>
                      <a:pt x="216" y="654"/>
                    </a:cubicBezTo>
                    <a:cubicBezTo>
                      <a:pt x="212" y="662"/>
                      <a:pt x="212" y="662"/>
                      <a:pt x="212" y="662"/>
                    </a:cubicBezTo>
                    <a:cubicBezTo>
                      <a:pt x="306" y="662"/>
                      <a:pt x="306" y="662"/>
                      <a:pt x="306" y="662"/>
                    </a:cubicBezTo>
                    <a:cubicBezTo>
                      <a:pt x="313" y="662"/>
                      <a:pt x="313" y="662"/>
                      <a:pt x="313" y="662"/>
                    </a:cubicBezTo>
                    <a:cubicBezTo>
                      <a:pt x="311" y="655"/>
                      <a:pt x="311" y="655"/>
                      <a:pt x="311" y="655"/>
                    </a:cubicBezTo>
                    <a:cubicBezTo>
                      <a:pt x="308" y="647"/>
                      <a:pt x="308" y="643"/>
                      <a:pt x="306" y="636"/>
                    </a:cubicBezTo>
                    <a:cubicBezTo>
                      <a:pt x="304" y="628"/>
                      <a:pt x="303" y="623"/>
                      <a:pt x="303" y="616"/>
                    </a:cubicBezTo>
                    <a:cubicBezTo>
                      <a:pt x="303" y="328"/>
                      <a:pt x="303" y="328"/>
                      <a:pt x="303" y="328"/>
                    </a:cubicBezTo>
                    <a:lnTo>
                      <a:pt x="481" y="62"/>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9" name="Freeform 193"/>
              <p:cNvSpPr>
                <a:spLocks noChangeAspect="1" noEditPoints="1"/>
              </p:cNvSpPr>
              <p:nvPr userDrawn="1"/>
            </p:nvSpPr>
            <p:spPr bwMode="black">
              <a:xfrm>
                <a:off x="5424" y="1074"/>
                <a:ext cx="60" cy="60"/>
              </a:xfrm>
              <a:custGeom>
                <a:avLst/>
                <a:gdLst/>
                <a:ahLst/>
                <a:cxnLst>
                  <a:cxn ang="0">
                    <a:pos x="336" y="0"/>
                  </a:cxn>
                  <a:cxn ang="0">
                    <a:pos x="0" y="338"/>
                  </a:cxn>
                  <a:cxn ang="0">
                    <a:pos x="330" y="675"/>
                  </a:cxn>
                  <a:cxn ang="0">
                    <a:pos x="330" y="670"/>
                  </a:cxn>
                  <a:cxn ang="0">
                    <a:pos x="330" y="675"/>
                  </a:cxn>
                  <a:cxn ang="0">
                    <a:pos x="338" y="675"/>
                  </a:cxn>
                  <a:cxn ang="0">
                    <a:pos x="674" y="342"/>
                  </a:cxn>
                  <a:cxn ang="0">
                    <a:pos x="674" y="336"/>
                  </a:cxn>
                  <a:cxn ang="0">
                    <a:pos x="345" y="0"/>
                  </a:cxn>
                  <a:cxn ang="0">
                    <a:pos x="336" y="0"/>
                  </a:cxn>
                  <a:cxn ang="0">
                    <a:pos x="336" y="65"/>
                  </a:cxn>
                  <a:cxn ang="0">
                    <a:pos x="339" y="65"/>
                  </a:cxn>
                  <a:cxn ang="0">
                    <a:pos x="340" y="59"/>
                  </a:cxn>
                  <a:cxn ang="0">
                    <a:pos x="340" y="59"/>
                  </a:cxn>
                  <a:cxn ang="0">
                    <a:pos x="340" y="65"/>
                  </a:cxn>
                  <a:cxn ang="0">
                    <a:pos x="592" y="336"/>
                  </a:cxn>
                  <a:cxn ang="0">
                    <a:pos x="337" y="610"/>
                  </a:cxn>
                  <a:cxn ang="0">
                    <a:pos x="332" y="610"/>
                  </a:cxn>
                  <a:cxn ang="0">
                    <a:pos x="85" y="339"/>
                  </a:cxn>
                  <a:cxn ang="0">
                    <a:pos x="85" y="334"/>
                  </a:cxn>
                  <a:cxn ang="0">
                    <a:pos x="336" y="65"/>
                  </a:cxn>
                </a:cxnLst>
                <a:rect l="0" t="0" r="r" b="b"/>
                <a:pathLst>
                  <a:path w="674" h="675">
                    <a:moveTo>
                      <a:pt x="336" y="0"/>
                    </a:moveTo>
                    <a:cubicBezTo>
                      <a:pt x="151" y="0"/>
                      <a:pt x="0" y="154"/>
                      <a:pt x="0" y="338"/>
                    </a:cubicBezTo>
                    <a:cubicBezTo>
                      <a:pt x="0" y="521"/>
                      <a:pt x="148" y="669"/>
                      <a:pt x="330" y="675"/>
                    </a:cubicBezTo>
                    <a:cubicBezTo>
                      <a:pt x="330" y="670"/>
                      <a:pt x="330" y="670"/>
                      <a:pt x="330" y="670"/>
                    </a:cubicBezTo>
                    <a:cubicBezTo>
                      <a:pt x="330" y="675"/>
                      <a:pt x="330" y="675"/>
                      <a:pt x="330" y="675"/>
                    </a:cubicBezTo>
                    <a:cubicBezTo>
                      <a:pt x="333" y="675"/>
                      <a:pt x="336" y="675"/>
                      <a:pt x="338" y="675"/>
                    </a:cubicBezTo>
                    <a:cubicBezTo>
                      <a:pt x="520" y="675"/>
                      <a:pt x="674" y="534"/>
                      <a:pt x="674" y="342"/>
                    </a:cubicBezTo>
                    <a:cubicBezTo>
                      <a:pt x="674" y="340"/>
                      <a:pt x="674" y="338"/>
                      <a:pt x="674" y="336"/>
                    </a:cubicBezTo>
                    <a:cubicBezTo>
                      <a:pt x="671" y="154"/>
                      <a:pt x="533" y="7"/>
                      <a:pt x="345" y="0"/>
                    </a:cubicBezTo>
                    <a:cubicBezTo>
                      <a:pt x="342" y="0"/>
                      <a:pt x="338" y="0"/>
                      <a:pt x="336" y="0"/>
                    </a:cubicBezTo>
                    <a:close/>
                    <a:moveTo>
                      <a:pt x="336" y="65"/>
                    </a:moveTo>
                    <a:cubicBezTo>
                      <a:pt x="337" y="65"/>
                      <a:pt x="338" y="65"/>
                      <a:pt x="339" y="65"/>
                    </a:cubicBezTo>
                    <a:cubicBezTo>
                      <a:pt x="340" y="59"/>
                      <a:pt x="340" y="59"/>
                      <a:pt x="340" y="59"/>
                    </a:cubicBezTo>
                    <a:cubicBezTo>
                      <a:pt x="340" y="59"/>
                      <a:pt x="340" y="59"/>
                      <a:pt x="340" y="59"/>
                    </a:cubicBezTo>
                    <a:cubicBezTo>
                      <a:pt x="340" y="65"/>
                      <a:pt x="340" y="65"/>
                      <a:pt x="340" y="65"/>
                    </a:cubicBezTo>
                    <a:cubicBezTo>
                      <a:pt x="488" y="67"/>
                      <a:pt x="591" y="191"/>
                      <a:pt x="592" y="336"/>
                    </a:cubicBezTo>
                    <a:cubicBezTo>
                      <a:pt x="592" y="480"/>
                      <a:pt x="481" y="610"/>
                      <a:pt x="337" y="610"/>
                    </a:cubicBezTo>
                    <a:cubicBezTo>
                      <a:pt x="336" y="610"/>
                      <a:pt x="334" y="610"/>
                      <a:pt x="332" y="610"/>
                    </a:cubicBezTo>
                    <a:cubicBezTo>
                      <a:pt x="186" y="607"/>
                      <a:pt x="85" y="481"/>
                      <a:pt x="85" y="339"/>
                    </a:cubicBezTo>
                    <a:cubicBezTo>
                      <a:pt x="85" y="338"/>
                      <a:pt x="85" y="336"/>
                      <a:pt x="85" y="334"/>
                    </a:cubicBezTo>
                    <a:cubicBezTo>
                      <a:pt x="88" y="191"/>
                      <a:pt x="186" y="65"/>
                      <a:pt x="336" y="65"/>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0" name="Freeform 194"/>
              <p:cNvSpPr>
                <a:spLocks noChangeAspect="1"/>
              </p:cNvSpPr>
              <p:nvPr userDrawn="1"/>
            </p:nvSpPr>
            <p:spPr bwMode="black">
              <a:xfrm>
                <a:off x="5282" y="1076"/>
                <a:ext cx="11" cy="58"/>
              </a:xfrm>
              <a:custGeom>
                <a:avLst/>
                <a:gdLst/>
                <a:ahLst/>
                <a:cxnLst>
                  <a:cxn ang="0">
                    <a:pos x="112" y="33"/>
                  </a:cxn>
                  <a:cxn ang="0">
                    <a:pos x="122" y="8"/>
                  </a:cxn>
                  <a:cxn ang="0">
                    <a:pos x="126" y="0"/>
                  </a:cxn>
                  <a:cxn ang="0">
                    <a:pos x="10" y="0"/>
                  </a:cxn>
                  <a:cxn ang="0">
                    <a:pos x="0" y="0"/>
                  </a:cxn>
                  <a:cxn ang="0">
                    <a:pos x="5" y="9"/>
                  </a:cxn>
                  <a:cxn ang="0">
                    <a:pos x="19" y="37"/>
                  </a:cxn>
                  <a:cxn ang="0">
                    <a:pos x="24" y="69"/>
                  </a:cxn>
                  <a:cxn ang="0">
                    <a:pos x="24" y="598"/>
                  </a:cxn>
                  <a:cxn ang="0">
                    <a:pos x="19" y="630"/>
                  </a:cxn>
                  <a:cxn ang="0">
                    <a:pos x="9" y="651"/>
                  </a:cxn>
                  <a:cxn ang="0">
                    <a:pos x="3" y="659"/>
                  </a:cxn>
                  <a:cxn ang="0">
                    <a:pos x="115" y="659"/>
                  </a:cxn>
                  <a:cxn ang="0">
                    <a:pos x="125" y="659"/>
                  </a:cxn>
                  <a:cxn ang="0">
                    <a:pos x="120" y="651"/>
                  </a:cxn>
                  <a:cxn ang="0">
                    <a:pos x="109" y="628"/>
                  </a:cxn>
                  <a:cxn ang="0">
                    <a:pos x="106" y="545"/>
                  </a:cxn>
                  <a:cxn ang="0">
                    <a:pos x="106" y="68"/>
                  </a:cxn>
                  <a:cxn ang="0">
                    <a:pos x="112" y="33"/>
                  </a:cxn>
                </a:cxnLst>
                <a:rect l="0" t="0" r="r" b="b"/>
                <a:pathLst>
                  <a:path w="126" h="659">
                    <a:moveTo>
                      <a:pt x="112" y="33"/>
                    </a:moveTo>
                    <a:cubicBezTo>
                      <a:pt x="116" y="23"/>
                      <a:pt x="118" y="17"/>
                      <a:pt x="122" y="8"/>
                    </a:cubicBezTo>
                    <a:cubicBezTo>
                      <a:pt x="126" y="0"/>
                      <a:pt x="126" y="0"/>
                      <a:pt x="126" y="0"/>
                    </a:cubicBezTo>
                    <a:cubicBezTo>
                      <a:pt x="10" y="0"/>
                      <a:pt x="10" y="0"/>
                      <a:pt x="10" y="0"/>
                    </a:cubicBezTo>
                    <a:cubicBezTo>
                      <a:pt x="0" y="0"/>
                      <a:pt x="0" y="0"/>
                      <a:pt x="0" y="0"/>
                    </a:cubicBezTo>
                    <a:cubicBezTo>
                      <a:pt x="5" y="9"/>
                      <a:pt x="5" y="9"/>
                      <a:pt x="5" y="9"/>
                    </a:cubicBezTo>
                    <a:cubicBezTo>
                      <a:pt x="12" y="19"/>
                      <a:pt x="15" y="26"/>
                      <a:pt x="19" y="37"/>
                    </a:cubicBezTo>
                    <a:cubicBezTo>
                      <a:pt x="23" y="50"/>
                      <a:pt x="24" y="57"/>
                      <a:pt x="24" y="69"/>
                    </a:cubicBezTo>
                    <a:cubicBezTo>
                      <a:pt x="24" y="598"/>
                      <a:pt x="24" y="598"/>
                      <a:pt x="24" y="598"/>
                    </a:cubicBezTo>
                    <a:cubicBezTo>
                      <a:pt x="24" y="611"/>
                      <a:pt x="24"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5" y="642"/>
                      <a:pt x="110" y="637"/>
                      <a:pt x="109" y="628"/>
                    </a:cubicBezTo>
                    <a:cubicBezTo>
                      <a:pt x="106" y="608"/>
                      <a:pt x="106" y="578"/>
                      <a:pt x="106" y="545"/>
                    </a:cubicBezTo>
                    <a:cubicBezTo>
                      <a:pt x="106" y="68"/>
                      <a:pt x="106" y="68"/>
                      <a:pt x="106" y="68"/>
                    </a:cubicBezTo>
                    <a:cubicBezTo>
                      <a:pt x="106" y="58"/>
                      <a:pt x="106" y="53"/>
                      <a:pt x="112" y="33"/>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1" name="Freeform 195"/>
              <p:cNvSpPr>
                <a:spLocks noChangeAspect="1"/>
              </p:cNvSpPr>
              <p:nvPr userDrawn="1"/>
            </p:nvSpPr>
            <p:spPr bwMode="black">
              <a:xfrm>
                <a:off x="5461" y="1175"/>
                <a:ext cx="47" cy="59"/>
              </a:xfrm>
              <a:custGeom>
                <a:avLst/>
                <a:gdLst/>
                <a:ahLst/>
                <a:cxnLst>
                  <a:cxn ang="0">
                    <a:pos x="423" y="0"/>
                  </a:cxn>
                  <a:cxn ang="0">
                    <a:pos x="424" y="6"/>
                  </a:cxn>
                  <a:cxn ang="0">
                    <a:pos x="424" y="14"/>
                  </a:cxn>
                  <a:cxn ang="0">
                    <a:pos x="424" y="21"/>
                  </a:cxn>
                  <a:cxn ang="0">
                    <a:pos x="415" y="39"/>
                  </a:cxn>
                  <a:cxn ang="0">
                    <a:pos x="272" y="265"/>
                  </a:cxn>
                  <a:cxn ang="0">
                    <a:pos x="141" y="53"/>
                  </a:cxn>
                  <a:cxn ang="0">
                    <a:pos x="127" y="27"/>
                  </a:cxn>
                  <a:cxn ang="0">
                    <a:pos x="125" y="13"/>
                  </a:cxn>
                  <a:cxn ang="0">
                    <a:pos x="126" y="7"/>
                  </a:cxn>
                  <a:cxn ang="0">
                    <a:pos x="127" y="1"/>
                  </a:cxn>
                  <a:cxn ang="0">
                    <a:pos x="16" y="1"/>
                  </a:cxn>
                  <a:cxn ang="0">
                    <a:pos x="0" y="1"/>
                  </a:cxn>
                  <a:cxn ang="0">
                    <a:pos x="13" y="11"/>
                  </a:cxn>
                  <a:cxn ang="0">
                    <a:pos x="31" y="29"/>
                  </a:cxn>
                  <a:cxn ang="0">
                    <a:pos x="47" y="53"/>
                  </a:cxn>
                  <a:cxn ang="0">
                    <a:pos x="224" y="330"/>
                  </a:cxn>
                  <a:cxn ang="0">
                    <a:pos x="223" y="619"/>
                  </a:cxn>
                  <a:cxn ang="0">
                    <a:pos x="223" y="628"/>
                  </a:cxn>
                  <a:cxn ang="0">
                    <a:pos x="222" y="634"/>
                  </a:cxn>
                  <a:cxn ang="0">
                    <a:pos x="216" y="654"/>
                  </a:cxn>
                  <a:cxn ang="0">
                    <a:pos x="213" y="662"/>
                  </a:cxn>
                  <a:cxn ang="0">
                    <a:pos x="306" y="662"/>
                  </a:cxn>
                  <a:cxn ang="0">
                    <a:pos x="314" y="662"/>
                  </a:cxn>
                  <a:cxn ang="0">
                    <a:pos x="311" y="654"/>
                  </a:cxn>
                  <a:cxn ang="0">
                    <a:pos x="306" y="635"/>
                  </a:cxn>
                  <a:cxn ang="0">
                    <a:pos x="303" y="615"/>
                  </a:cxn>
                  <a:cxn ang="0">
                    <a:pos x="303" y="327"/>
                  </a:cxn>
                  <a:cxn ang="0">
                    <a:pos x="482" y="62"/>
                  </a:cxn>
                  <a:cxn ang="0">
                    <a:pos x="501" y="33"/>
                  </a:cxn>
                  <a:cxn ang="0">
                    <a:pos x="496" y="30"/>
                  </a:cxn>
                  <a:cxn ang="0">
                    <a:pos x="496" y="30"/>
                  </a:cxn>
                  <a:cxn ang="0">
                    <a:pos x="501" y="33"/>
                  </a:cxn>
                  <a:cxn ang="0">
                    <a:pos x="522" y="10"/>
                  </a:cxn>
                  <a:cxn ang="0">
                    <a:pos x="533" y="0"/>
                  </a:cxn>
                  <a:cxn ang="0">
                    <a:pos x="429" y="0"/>
                  </a:cxn>
                  <a:cxn ang="0">
                    <a:pos x="423" y="0"/>
                  </a:cxn>
                </a:cxnLst>
                <a:rect l="0" t="0" r="r" b="b"/>
                <a:pathLst>
                  <a:path w="533" h="662">
                    <a:moveTo>
                      <a:pt x="423" y="0"/>
                    </a:moveTo>
                    <a:cubicBezTo>
                      <a:pt x="424" y="6"/>
                      <a:pt x="424" y="6"/>
                      <a:pt x="424" y="6"/>
                    </a:cubicBezTo>
                    <a:cubicBezTo>
                      <a:pt x="424" y="9"/>
                      <a:pt x="424" y="11"/>
                      <a:pt x="424" y="14"/>
                    </a:cubicBezTo>
                    <a:cubicBezTo>
                      <a:pt x="424" y="16"/>
                      <a:pt x="424" y="18"/>
                      <a:pt x="424" y="21"/>
                    </a:cubicBezTo>
                    <a:cubicBezTo>
                      <a:pt x="422" y="27"/>
                      <a:pt x="419" y="32"/>
                      <a:pt x="415" y="39"/>
                    </a:cubicBezTo>
                    <a:cubicBezTo>
                      <a:pt x="272" y="265"/>
                      <a:pt x="272" y="265"/>
                      <a:pt x="272" y="265"/>
                    </a:cubicBezTo>
                    <a:cubicBezTo>
                      <a:pt x="141" y="53"/>
                      <a:pt x="141" y="53"/>
                      <a:pt x="141" y="53"/>
                    </a:cubicBezTo>
                    <a:cubicBezTo>
                      <a:pt x="135" y="43"/>
                      <a:pt x="131" y="38"/>
                      <a:pt x="127" y="27"/>
                    </a:cubicBezTo>
                    <a:cubicBezTo>
                      <a:pt x="126" y="22"/>
                      <a:pt x="125" y="18"/>
                      <a:pt x="125" y="13"/>
                    </a:cubicBezTo>
                    <a:cubicBezTo>
                      <a:pt x="125" y="11"/>
                      <a:pt x="126" y="9"/>
                      <a:pt x="126" y="7"/>
                    </a:cubicBezTo>
                    <a:cubicBezTo>
                      <a:pt x="127" y="1"/>
                      <a:pt x="127" y="1"/>
                      <a:pt x="127" y="1"/>
                    </a:cubicBezTo>
                    <a:cubicBezTo>
                      <a:pt x="16" y="1"/>
                      <a:pt x="16" y="1"/>
                      <a:pt x="16" y="1"/>
                    </a:cubicBezTo>
                    <a:cubicBezTo>
                      <a:pt x="0" y="1"/>
                      <a:pt x="0" y="1"/>
                      <a:pt x="0" y="1"/>
                    </a:cubicBezTo>
                    <a:cubicBezTo>
                      <a:pt x="13" y="11"/>
                      <a:pt x="13" y="11"/>
                      <a:pt x="13" y="11"/>
                    </a:cubicBezTo>
                    <a:cubicBezTo>
                      <a:pt x="21" y="17"/>
                      <a:pt x="25" y="22"/>
                      <a:pt x="31" y="29"/>
                    </a:cubicBezTo>
                    <a:cubicBezTo>
                      <a:pt x="38" y="38"/>
                      <a:pt x="41" y="43"/>
                      <a:pt x="47" y="53"/>
                    </a:cubicBezTo>
                    <a:cubicBezTo>
                      <a:pt x="224" y="330"/>
                      <a:pt x="224" y="330"/>
                      <a:pt x="224" y="330"/>
                    </a:cubicBezTo>
                    <a:cubicBezTo>
                      <a:pt x="223" y="619"/>
                      <a:pt x="223" y="619"/>
                      <a:pt x="223" y="619"/>
                    </a:cubicBezTo>
                    <a:cubicBezTo>
                      <a:pt x="223" y="622"/>
                      <a:pt x="223" y="625"/>
                      <a:pt x="223" y="628"/>
                    </a:cubicBezTo>
                    <a:cubicBezTo>
                      <a:pt x="223" y="630"/>
                      <a:pt x="223" y="632"/>
                      <a:pt x="222" y="634"/>
                    </a:cubicBezTo>
                    <a:cubicBezTo>
                      <a:pt x="221" y="642"/>
                      <a:pt x="219" y="646"/>
                      <a:pt x="216" y="654"/>
                    </a:cubicBezTo>
                    <a:cubicBezTo>
                      <a:pt x="213" y="662"/>
                      <a:pt x="213" y="662"/>
                      <a:pt x="213" y="662"/>
                    </a:cubicBezTo>
                    <a:cubicBezTo>
                      <a:pt x="306" y="662"/>
                      <a:pt x="306" y="662"/>
                      <a:pt x="306" y="662"/>
                    </a:cubicBezTo>
                    <a:cubicBezTo>
                      <a:pt x="314" y="662"/>
                      <a:pt x="314" y="662"/>
                      <a:pt x="314" y="662"/>
                    </a:cubicBezTo>
                    <a:cubicBezTo>
                      <a:pt x="311" y="654"/>
                      <a:pt x="311" y="654"/>
                      <a:pt x="311" y="654"/>
                    </a:cubicBezTo>
                    <a:cubicBezTo>
                      <a:pt x="308" y="647"/>
                      <a:pt x="308" y="642"/>
                      <a:pt x="306" y="635"/>
                    </a:cubicBezTo>
                    <a:cubicBezTo>
                      <a:pt x="304" y="627"/>
                      <a:pt x="303" y="623"/>
                      <a:pt x="303" y="615"/>
                    </a:cubicBezTo>
                    <a:cubicBezTo>
                      <a:pt x="303" y="327"/>
                      <a:pt x="303" y="327"/>
                      <a:pt x="303" y="327"/>
                    </a:cubicBezTo>
                    <a:cubicBezTo>
                      <a:pt x="482" y="62"/>
                      <a:pt x="482" y="62"/>
                      <a:pt x="482" y="62"/>
                    </a:cubicBezTo>
                    <a:cubicBezTo>
                      <a:pt x="489" y="50"/>
                      <a:pt x="493" y="44"/>
                      <a:pt x="501" y="33"/>
                    </a:cubicBezTo>
                    <a:cubicBezTo>
                      <a:pt x="496" y="30"/>
                      <a:pt x="496" y="30"/>
                      <a:pt x="496" y="30"/>
                    </a:cubicBezTo>
                    <a:cubicBezTo>
                      <a:pt x="496" y="30"/>
                      <a:pt x="496" y="30"/>
                      <a:pt x="496" y="30"/>
                    </a:cubicBezTo>
                    <a:cubicBezTo>
                      <a:pt x="501" y="33"/>
                      <a:pt x="501" y="33"/>
                      <a:pt x="501" y="33"/>
                    </a:cubicBezTo>
                    <a:cubicBezTo>
                      <a:pt x="508" y="24"/>
                      <a:pt x="512" y="18"/>
                      <a:pt x="522" y="10"/>
                    </a:cubicBezTo>
                    <a:cubicBezTo>
                      <a:pt x="533" y="0"/>
                      <a:pt x="533" y="0"/>
                      <a:pt x="533" y="0"/>
                    </a:cubicBezTo>
                    <a:cubicBezTo>
                      <a:pt x="429" y="0"/>
                      <a:pt x="429" y="0"/>
                      <a:pt x="429" y="0"/>
                    </a:cubicBezTo>
                    <a:lnTo>
                      <a:pt x="42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2" name="Freeform 196"/>
              <p:cNvSpPr>
                <a:spLocks noChangeAspect="1"/>
              </p:cNvSpPr>
              <p:nvPr userDrawn="1"/>
            </p:nvSpPr>
            <p:spPr bwMode="black">
              <a:xfrm>
                <a:off x="5492" y="1076"/>
                <a:ext cx="30" cy="58"/>
              </a:xfrm>
              <a:custGeom>
                <a:avLst/>
                <a:gdLst/>
                <a:ahLst/>
                <a:cxnLst>
                  <a:cxn ang="0">
                    <a:pos x="102" y="261"/>
                  </a:cxn>
                  <a:cxn ang="0">
                    <a:pos x="102" y="59"/>
                  </a:cxn>
                  <a:cxn ang="0">
                    <a:pos x="273" y="59"/>
                  </a:cxn>
                  <a:cxn ang="0">
                    <a:pos x="288" y="59"/>
                  </a:cxn>
                  <a:cxn ang="0">
                    <a:pos x="313" y="62"/>
                  </a:cxn>
                  <a:cxn ang="0">
                    <a:pos x="335" y="76"/>
                  </a:cxn>
                  <a:cxn ang="0">
                    <a:pos x="344" y="83"/>
                  </a:cxn>
                  <a:cxn ang="0">
                    <a:pos x="344" y="6"/>
                  </a:cxn>
                  <a:cxn ang="0">
                    <a:pos x="344" y="0"/>
                  </a:cxn>
                  <a:cxn ang="0">
                    <a:pos x="0" y="0"/>
                  </a:cxn>
                  <a:cxn ang="0">
                    <a:pos x="6" y="9"/>
                  </a:cxn>
                  <a:cxn ang="0">
                    <a:pos x="16" y="27"/>
                  </a:cxn>
                  <a:cxn ang="0">
                    <a:pos x="21" y="52"/>
                  </a:cxn>
                  <a:cxn ang="0">
                    <a:pos x="21" y="596"/>
                  </a:cxn>
                  <a:cxn ang="0">
                    <a:pos x="21" y="616"/>
                  </a:cxn>
                  <a:cxn ang="0">
                    <a:pos x="20" y="629"/>
                  </a:cxn>
                  <a:cxn ang="0">
                    <a:pos x="10" y="653"/>
                  </a:cxn>
                  <a:cxn ang="0">
                    <a:pos x="5" y="661"/>
                  </a:cxn>
                  <a:cxn ang="0">
                    <a:pos x="110" y="661"/>
                  </a:cxn>
                  <a:cxn ang="0">
                    <a:pos x="117" y="661"/>
                  </a:cxn>
                  <a:cxn ang="0">
                    <a:pos x="115" y="654"/>
                  </a:cxn>
                  <a:cxn ang="0">
                    <a:pos x="109" y="636"/>
                  </a:cxn>
                  <a:cxn ang="0">
                    <a:pos x="104" y="552"/>
                  </a:cxn>
                  <a:cxn ang="0">
                    <a:pos x="104" y="320"/>
                  </a:cxn>
                  <a:cxn ang="0">
                    <a:pos x="273" y="320"/>
                  </a:cxn>
                  <a:cxn ang="0">
                    <a:pos x="297" y="320"/>
                  </a:cxn>
                  <a:cxn ang="0">
                    <a:pos x="310" y="320"/>
                  </a:cxn>
                  <a:cxn ang="0">
                    <a:pos x="310" y="315"/>
                  </a:cxn>
                  <a:cxn ang="0">
                    <a:pos x="310" y="320"/>
                  </a:cxn>
                  <a:cxn ang="0">
                    <a:pos x="338" y="325"/>
                  </a:cxn>
                  <a:cxn ang="0">
                    <a:pos x="345" y="327"/>
                  </a:cxn>
                  <a:cxn ang="0">
                    <a:pos x="345" y="267"/>
                  </a:cxn>
                  <a:cxn ang="0">
                    <a:pos x="345" y="261"/>
                  </a:cxn>
                  <a:cxn ang="0">
                    <a:pos x="102" y="261"/>
                  </a:cxn>
                </a:cxnLst>
                <a:rect l="0" t="0" r="r" b="b"/>
                <a:pathLst>
                  <a:path w="345" h="661">
                    <a:moveTo>
                      <a:pt x="102" y="261"/>
                    </a:moveTo>
                    <a:cubicBezTo>
                      <a:pt x="102" y="59"/>
                      <a:pt x="102" y="59"/>
                      <a:pt x="102" y="59"/>
                    </a:cubicBezTo>
                    <a:cubicBezTo>
                      <a:pt x="273" y="59"/>
                      <a:pt x="273" y="59"/>
                      <a:pt x="273" y="59"/>
                    </a:cubicBezTo>
                    <a:cubicBezTo>
                      <a:pt x="278" y="59"/>
                      <a:pt x="283" y="59"/>
                      <a:pt x="288" y="59"/>
                    </a:cubicBezTo>
                    <a:cubicBezTo>
                      <a:pt x="297" y="59"/>
                      <a:pt x="305" y="60"/>
                      <a:pt x="313" y="62"/>
                    </a:cubicBezTo>
                    <a:cubicBezTo>
                      <a:pt x="322" y="65"/>
                      <a:pt x="326" y="68"/>
                      <a:pt x="335" y="76"/>
                    </a:cubicBezTo>
                    <a:cubicBezTo>
                      <a:pt x="344" y="83"/>
                      <a:pt x="344" y="83"/>
                      <a:pt x="344" y="83"/>
                    </a:cubicBezTo>
                    <a:cubicBezTo>
                      <a:pt x="344" y="6"/>
                      <a:pt x="344" y="6"/>
                      <a:pt x="344" y="6"/>
                    </a:cubicBezTo>
                    <a:cubicBezTo>
                      <a:pt x="344" y="0"/>
                      <a:pt x="344" y="0"/>
                      <a:pt x="344" y="0"/>
                    </a:cubicBezTo>
                    <a:cubicBezTo>
                      <a:pt x="0" y="0"/>
                      <a:pt x="0" y="0"/>
                      <a:pt x="0" y="0"/>
                    </a:cubicBezTo>
                    <a:cubicBezTo>
                      <a:pt x="6" y="9"/>
                      <a:pt x="6" y="9"/>
                      <a:pt x="6" y="9"/>
                    </a:cubicBezTo>
                    <a:cubicBezTo>
                      <a:pt x="10" y="15"/>
                      <a:pt x="14" y="20"/>
                      <a:pt x="16" y="27"/>
                    </a:cubicBezTo>
                    <a:cubicBezTo>
                      <a:pt x="19" y="36"/>
                      <a:pt x="21" y="42"/>
                      <a:pt x="21" y="52"/>
                    </a:cubicBezTo>
                    <a:cubicBezTo>
                      <a:pt x="21" y="596"/>
                      <a:pt x="21" y="596"/>
                      <a:pt x="21" y="596"/>
                    </a:cubicBezTo>
                    <a:cubicBezTo>
                      <a:pt x="21" y="604"/>
                      <a:pt x="21" y="610"/>
                      <a:pt x="21" y="616"/>
                    </a:cubicBezTo>
                    <a:cubicBezTo>
                      <a:pt x="21" y="620"/>
                      <a:pt x="21" y="624"/>
                      <a:pt x="20" y="629"/>
                    </a:cubicBezTo>
                    <a:cubicBezTo>
                      <a:pt x="18" y="638"/>
                      <a:pt x="15" y="644"/>
                      <a:pt x="10" y="653"/>
                    </a:cubicBezTo>
                    <a:cubicBezTo>
                      <a:pt x="5" y="661"/>
                      <a:pt x="5" y="661"/>
                      <a:pt x="5" y="661"/>
                    </a:cubicBezTo>
                    <a:cubicBezTo>
                      <a:pt x="110" y="661"/>
                      <a:pt x="110" y="661"/>
                      <a:pt x="110" y="661"/>
                    </a:cubicBezTo>
                    <a:cubicBezTo>
                      <a:pt x="117" y="661"/>
                      <a:pt x="117" y="661"/>
                      <a:pt x="117" y="661"/>
                    </a:cubicBezTo>
                    <a:cubicBezTo>
                      <a:pt x="115" y="654"/>
                      <a:pt x="115" y="654"/>
                      <a:pt x="115" y="654"/>
                    </a:cubicBezTo>
                    <a:cubicBezTo>
                      <a:pt x="113" y="645"/>
                      <a:pt x="110" y="643"/>
                      <a:pt x="109" y="636"/>
                    </a:cubicBezTo>
                    <a:cubicBezTo>
                      <a:pt x="105" y="598"/>
                      <a:pt x="104" y="584"/>
                      <a:pt x="104" y="552"/>
                    </a:cubicBezTo>
                    <a:cubicBezTo>
                      <a:pt x="104" y="320"/>
                      <a:pt x="104" y="320"/>
                      <a:pt x="104" y="320"/>
                    </a:cubicBezTo>
                    <a:cubicBezTo>
                      <a:pt x="273" y="320"/>
                      <a:pt x="273" y="320"/>
                      <a:pt x="273" y="320"/>
                    </a:cubicBezTo>
                    <a:cubicBezTo>
                      <a:pt x="282" y="320"/>
                      <a:pt x="289" y="320"/>
                      <a:pt x="297" y="320"/>
                    </a:cubicBezTo>
                    <a:cubicBezTo>
                      <a:pt x="300" y="320"/>
                      <a:pt x="305" y="320"/>
                      <a:pt x="310" y="320"/>
                    </a:cubicBezTo>
                    <a:cubicBezTo>
                      <a:pt x="310" y="315"/>
                      <a:pt x="310" y="315"/>
                      <a:pt x="310" y="315"/>
                    </a:cubicBezTo>
                    <a:cubicBezTo>
                      <a:pt x="310" y="320"/>
                      <a:pt x="310" y="320"/>
                      <a:pt x="310" y="320"/>
                    </a:cubicBezTo>
                    <a:cubicBezTo>
                      <a:pt x="320" y="320"/>
                      <a:pt x="326" y="323"/>
                      <a:pt x="338" y="325"/>
                    </a:cubicBezTo>
                    <a:cubicBezTo>
                      <a:pt x="345" y="327"/>
                      <a:pt x="345" y="327"/>
                      <a:pt x="345" y="327"/>
                    </a:cubicBezTo>
                    <a:cubicBezTo>
                      <a:pt x="345" y="267"/>
                      <a:pt x="345" y="267"/>
                      <a:pt x="345" y="267"/>
                    </a:cubicBezTo>
                    <a:cubicBezTo>
                      <a:pt x="345" y="261"/>
                      <a:pt x="345" y="261"/>
                      <a:pt x="345" y="261"/>
                    </a:cubicBezTo>
                    <a:lnTo>
                      <a:pt x="102" y="261"/>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3" name="Freeform 197"/>
              <p:cNvSpPr>
                <a:spLocks noChangeAspect="1" noEditPoints="1"/>
              </p:cNvSpPr>
              <p:nvPr userDrawn="1"/>
            </p:nvSpPr>
            <p:spPr bwMode="black">
              <a:xfrm>
                <a:off x="5338" y="1174"/>
                <a:ext cx="60" cy="60"/>
              </a:xfrm>
              <a:custGeom>
                <a:avLst/>
                <a:gdLst/>
                <a:ahLst/>
                <a:cxnLst>
                  <a:cxn ang="0">
                    <a:pos x="345" y="0"/>
                  </a:cxn>
                  <a:cxn ang="0">
                    <a:pos x="335" y="0"/>
                  </a:cxn>
                  <a:cxn ang="0">
                    <a:pos x="0" y="337"/>
                  </a:cxn>
                  <a:cxn ang="0">
                    <a:pos x="330" y="675"/>
                  </a:cxn>
                  <a:cxn ang="0">
                    <a:pos x="330" y="669"/>
                  </a:cxn>
                  <a:cxn ang="0">
                    <a:pos x="330" y="675"/>
                  </a:cxn>
                  <a:cxn ang="0">
                    <a:pos x="338" y="675"/>
                  </a:cxn>
                  <a:cxn ang="0">
                    <a:pos x="674" y="341"/>
                  </a:cxn>
                  <a:cxn ang="0">
                    <a:pos x="674" y="335"/>
                  </a:cxn>
                  <a:cxn ang="0">
                    <a:pos x="345" y="0"/>
                  </a:cxn>
                  <a:cxn ang="0">
                    <a:pos x="85" y="334"/>
                  </a:cxn>
                  <a:cxn ang="0">
                    <a:pos x="336" y="64"/>
                  </a:cxn>
                  <a:cxn ang="0">
                    <a:pos x="339" y="64"/>
                  </a:cxn>
                  <a:cxn ang="0">
                    <a:pos x="592" y="335"/>
                  </a:cxn>
                  <a:cxn ang="0">
                    <a:pos x="337" y="610"/>
                  </a:cxn>
                  <a:cxn ang="0">
                    <a:pos x="332" y="610"/>
                  </a:cxn>
                  <a:cxn ang="0">
                    <a:pos x="85" y="339"/>
                  </a:cxn>
                  <a:cxn ang="0">
                    <a:pos x="85" y="334"/>
                  </a:cxn>
                </a:cxnLst>
                <a:rect l="0" t="0" r="r" b="b"/>
                <a:pathLst>
                  <a:path w="674" h="675">
                    <a:moveTo>
                      <a:pt x="345" y="0"/>
                    </a:moveTo>
                    <a:cubicBezTo>
                      <a:pt x="342"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5"/>
                      <a:pt x="338" y="675"/>
                    </a:cubicBezTo>
                    <a:cubicBezTo>
                      <a:pt x="520" y="674"/>
                      <a:pt x="674" y="533"/>
                      <a:pt x="674" y="341"/>
                    </a:cubicBezTo>
                    <a:cubicBezTo>
                      <a:pt x="674" y="339"/>
                      <a:pt x="674" y="337"/>
                      <a:pt x="674" y="335"/>
                    </a:cubicBezTo>
                    <a:cubicBezTo>
                      <a:pt x="670" y="154"/>
                      <a:pt x="533" y="7"/>
                      <a:pt x="345" y="0"/>
                    </a:cubicBezTo>
                    <a:close/>
                    <a:moveTo>
                      <a:pt x="85" y="334"/>
                    </a:moveTo>
                    <a:cubicBezTo>
                      <a:pt x="88" y="191"/>
                      <a:pt x="186" y="64"/>
                      <a:pt x="336" y="64"/>
                    </a:cubicBezTo>
                    <a:cubicBezTo>
                      <a:pt x="337" y="64"/>
                      <a:pt x="338" y="64"/>
                      <a:pt x="339" y="64"/>
                    </a:cubicBezTo>
                    <a:cubicBezTo>
                      <a:pt x="488" y="67"/>
                      <a:pt x="591" y="191"/>
                      <a:pt x="592" y="335"/>
                    </a:cubicBezTo>
                    <a:cubicBezTo>
                      <a:pt x="592" y="479"/>
                      <a:pt x="481" y="609"/>
                      <a:pt x="337" y="610"/>
                    </a:cubicBezTo>
                    <a:cubicBezTo>
                      <a:pt x="335" y="610"/>
                      <a:pt x="334" y="610"/>
                      <a:pt x="332" y="610"/>
                    </a:cubicBezTo>
                    <a:cubicBezTo>
                      <a:pt x="186" y="606"/>
                      <a:pt x="85" y="480"/>
                      <a:pt x="85" y="339"/>
                    </a:cubicBezTo>
                    <a:cubicBezTo>
                      <a:pt x="85" y="337"/>
                      <a:pt x="85" y="335"/>
                      <a:pt x="85" y="334"/>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4" name="Freeform 198"/>
              <p:cNvSpPr>
                <a:spLocks noChangeAspect="1" noEditPoints="1"/>
              </p:cNvSpPr>
              <p:nvPr userDrawn="1"/>
            </p:nvSpPr>
            <p:spPr bwMode="black">
              <a:xfrm>
                <a:off x="5213" y="976"/>
                <a:ext cx="36" cy="59"/>
              </a:xfrm>
              <a:custGeom>
                <a:avLst/>
                <a:gdLst/>
                <a:ahLst/>
                <a:cxnLst>
                  <a:cxn ang="0">
                    <a:pos x="20" y="32"/>
                  </a:cxn>
                  <a:cxn ang="0">
                    <a:pos x="28" y="68"/>
                  </a:cxn>
                  <a:cxn ang="0">
                    <a:pos x="28" y="603"/>
                  </a:cxn>
                  <a:cxn ang="0">
                    <a:pos x="22" y="635"/>
                  </a:cxn>
                  <a:cxn ang="0">
                    <a:pos x="13" y="652"/>
                  </a:cxn>
                  <a:cxn ang="0">
                    <a:pos x="6" y="661"/>
                  </a:cxn>
                  <a:cxn ang="0">
                    <a:pos x="191" y="661"/>
                  </a:cxn>
                  <a:cxn ang="0">
                    <a:pos x="192" y="661"/>
                  </a:cxn>
                  <a:cxn ang="0">
                    <a:pos x="411" y="470"/>
                  </a:cxn>
                  <a:cxn ang="0">
                    <a:pos x="295" y="302"/>
                  </a:cxn>
                  <a:cxn ang="0">
                    <a:pos x="280" y="297"/>
                  </a:cxn>
                  <a:cxn ang="0">
                    <a:pos x="294" y="288"/>
                  </a:cxn>
                  <a:cxn ang="0">
                    <a:pos x="367" y="167"/>
                  </a:cxn>
                  <a:cxn ang="0">
                    <a:pos x="367" y="161"/>
                  </a:cxn>
                  <a:cxn ang="0">
                    <a:pos x="208" y="0"/>
                  </a:cxn>
                  <a:cxn ang="0">
                    <a:pos x="0" y="0"/>
                  </a:cxn>
                  <a:cxn ang="0">
                    <a:pos x="7" y="9"/>
                  </a:cxn>
                  <a:cxn ang="0">
                    <a:pos x="20" y="32"/>
                  </a:cxn>
                  <a:cxn ang="0">
                    <a:pos x="159" y="277"/>
                  </a:cxn>
                  <a:cxn ang="0">
                    <a:pos x="108" y="277"/>
                  </a:cxn>
                  <a:cxn ang="0">
                    <a:pos x="108" y="55"/>
                  </a:cxn>
                  <a:cxn ang="0">
                    <a:pos x="166" y="55"/>
                  </a:cxn>
                  <a:cxn ang="0">
                    <a:pos x="289" y="162"/>
                  </a:cxn>
                  <a:cxn ang="0">
                    <a:pos x="289" y="167"/>
                  </a:cxn>
                  <a:cxn ang="0">
                    <a:pos x="159" y="277"/>
                  </a:cxn>
                  <a:cxn ang="0">
                    <a:pos x="156" y="611"/>
                  </a:cxn>
                  <a:cxn ang="0">
                    <a:pos x="108" y="603"/>
                  </a:cxn>
                  <a:cxn ang="0">
                    <a:pos x="112" y="330"/>
                  </a:cxn>
                  <a:cxn ang="0">
                    <a:pos x="163" y="330"/>
                  </a:cxn>
                  <a:cxn ang="0">
                    <a:pos x="330" y="469"/>
                  </a:cxn>
                  <a:cxn ang="0">
                    <a:pos x="330" y="473"/>
                  </a:cxn>
                  <a:cxn ang="0">
                    <a:pos x="169" y="611"/>
                  </a:cxn>
                  <a:cxn ang="0">
                    <a:pos x="156" y="611"/>
                  </a:cxn>
                </a:cxnLst>
                <a:rect l="0" t="0" r="r" b="b"/>
                <a:pathLst>
                  <a:path w="411" h="661">
                    <a:moveTo>
                      <a:pt x="20" y="32"/>
                    </a:moveTo>
                    <a:cubicBezTo>
                      <a:pt x="26" y="46"/>
                      <a:pt x="28" y="54"/>
                      <a:pt x="28" y="68"/>
                    </a:cubicBezTo>
                    <a:cubicBezTo>
                      <a:pt x="28" y="603"/>
                      <a:pt x="28" y="603"/>
                      <a:pt x="28" y="603"/>
                    </a:cubicBezTo>
                    <a:cubicBezTo>
                      <a:pt x="28" y="616"/>
                      <a:pt x="27" y="623"/>
                      <a:pt x="22" y="635"/>
                    </a:cubicBezTo>
                    <a:cubicBezTo>
                      <a:pt x="19" y="642"/>
                      <a:pt x="18" y="645"/>
                      <a:pt x="13" y="652"/>
                    </a:cubicBezTo>
                    <a:cubicBezTo>
                      <a:pt x="6" y="661"/>
                      <a:pt x="6" y="661"/>
                      <a:pt x="6" y="661"/>
                    </a:cubicBezTo>
                    <a:cubicBezTo>
                      <a:pt x="191" y="661"/>
                      <a:pt x="191" y="661"/>
                      <a:pt x="191" y="661"/>
                    </a:cubicBezTo>
                    <a:cubicBezTo>
                      <a:pt x="191" y="661"/>
                      <a:pt x="191" y="661"/>
                      <a:pt x="192" y="661"/>
                    </a:cubicBezTo>
                    <a:cubicBezTo>
                      <a:pt x="325" y="661"/>
                      <a:pt x="410" y="588"/>
                      <a:pt x="411" y="470"/>
                    </a:cubicBezTo>
                    <a:cubicBezTo>
                      <a:pt x="411" y="383"/>
                      <a:pt x="369" y="327"/>
                      <a:pt x="295" y="302"/>
                    </a:cubicBezTo>
                    <a:cubicBezTo>
                      <a:pt x="280" y="297"/>
                      <a:pt x="280" y="297"/>
                      <a:pt x="280" y="297"/>
                    </a:cubicBezTo>
                    <a:cubicBezTo>
                      <a:pt x="294" y="288"/>
                      <a:pt x="294" y="288"/>
                      <a:pt x="294" y="288"/>
                    </a:cubicBezTo>
                    <a:cubicBezTo>
                      <a:pt x="340" y="261"/>
                      <a:pt x="368" y="227"/>
                      <a:pt x="367" y="167"/>
                    </a:cubicBezTo>
                    <a:cubicBezTo>
                      <a:pt x="367" y="165"/>
                      <a:pt x="367" y="163"/>
                      <a:pt x="367" y="161"/>
                    </a:cubicBezTo>
                    <a:cubicBezTo>
                      <a:pt x="363" y="74"/>
                      <a:pt x="296" y="0"/>
                      <a:pt x="208" y="0"/>
                    </a:cubicBezTo>
                    <a:cubicBezTo>
                      <a:pt x="0" y="0"/>
                      <a:pt x="0" y="0"/>
                      <a:pt x="0" y="0"/>
                    </a:cubicBezTo>
                    <a:cubicBezTo>
                      <a:pt x="7" y="9"/>
                      <a:pt x="7" y="9"/>
                      <a:pt x="7" y="9"/>
                    </a:cubicBezTo>
                    <a:cubicBezTo>
                      <a:pt x="13" y="17"/>
                      <a:pt x="16" y="23"/>
                      <a:pt x="20" y="32"/>
                    </a:cubicBezTo>
                    <a:close/>
                    <a:moveTo>
                      <a:pt x="159" y="277"/>
                    </a:moveTo>
                    <a:cubicBezTo>
                      <a:pt x="108" y="277"/>
                      <a:pt x="108" y="277"/>
                      <a:pt x="108" y="277"/>
                    </a:cubicBezTo>
                    <a:cubicBezTo>
                      <a:pt x="108" y="55"/>
                      <a:pt x="108" y="55"/>
                      <a:pt x="108" y="55"/>
                    </a:cubicBezTo>
                    <a:cubicBezTo>
                      <a:pt x="166" y="55"/>
                      <a:pt x="166" y="55"/>
                      <a:pt x="166" y="55"/>
                    </a:cubicBezTo>
                    <a:cubicBezTo>
                      <a:pt x="245" y="55"/>
                      <a:pt x="285" y="99"/>
                      <a:pt x="289" y="162"/>
                    </a:cubicBezTo>
                    <a:cubicBezTo>
                      <a:pt x="289" y="163"/>
                      <a:pt x="289" y="166"/>
                      <a:pt x="289" y="167"/>
                    </a:cubicBezTo>
                    <a:cubicBezTo>
                      <a:pt x="289" y="232"/>
                      <a:pt x="249" y="277"/>
                      <a:pt x="159" y="277"/>
                    </a:cubicBezTo>
                    <a:close/>
                    <a:moveTo>
                      <a:pt x="156" y="611"/>
                    </a:moveTo>
                    <a:cubicBezTo>
                      <a:pt x="139" y="611"/>
                      <a:pt x="126" y="608"/>
                      <a:pt x="108" y="603"/>
                    </a:cubicBezTo>
                    <a:cubicBezTo>
                      <a:pt x="112" y="330"/>
                      <a:pt x="112" y="330"/>
                      <a:pt x="112" y="330"/>
                    </a:cubicBezTo>
                    <a:cubicBezTo>
                      <a:pt x="129" y="330"/>
                      <a:pt x="141" y="330"/>
                      <a:pt x="163" y="330"/>
                    </a:cubicBezTo>
                    <a:cubicBezTo>
                      <a:pt x="248" y="334"/>
                      <a:pt x="327" y="362"/>
                      <a:pt x="330" y="469"/>
                    </a:cubicBezTo>
                    <a:cubicBezTo>
                      <a:pt x="330" y="470"/>
                      <a:pt x="330" y="472"/>
                      <a:pt x="330" y="473"/>
                    </a:cubicBezTo>
                    <a:cubicBezTo>
                      <a:pt x="330" y="560"/>
                      <a:pt x="252" y="605"/>
                      <a:pt x="169" y="611"/>
                    </a:cubicBezTo>
                    <a:cubicBezTo>
                      <a:pt x="164" y="611"/>
                      <a:pt x="160" y="611"/>
                      <a:pt x="156" y="61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5" name="Freeform 199"/>
              <p:cNvSpPr>
                <a:spLocks noChangeAspect="1"/>
              </p:cNvSpPr>
              <p:nvPr userDrawn="1"/>
            </p:nvSpPr>
            <p:spPr bwMode="black">
              <a:xfrm>
                <a:off x="5406" y="1174"/>
                <a:ext cx="54" cy="61"/>
              </a:xfrm>
              <a:custGeom>
                <a:avLst/>
                <a:gdLst/>
                <a:ahLst/>
                <a:cxnLst>
                  <a:cxn ang="0">
                    <a:pos x="484" y="336"/>
                  </a:cxn>
                  <a:cxn ang="0">
                    <a:pos x="493" y="345"/>
                  </a:cxn>
                  <a:cxn ang="0">
                    <a:pos x="512" y="374"/>
                  </a:cxn>
                  <a:cxn ang="0">
                    <a:pos x="518" y="426"/>
                  </a:cxn>
                  <a:cxn ang="0">
                    <a:pos x="518" y="449"/>
                  </a:cxn>
                  <a:cxn ang="0">
                    <a:pos x="518" y="574"/>
                  </a:cxn>
                  <a:cxn ang="0">
                    <a:pos x="377" y="609"/>
                  </a:cxn>
                  <a:cxn ang="0">
                    <a:pos x="362" y="609"/>
                  </a:cxn>
                  <a:cxn ang="0">
                    <a:pos x="82" y="340"/>
                  </a:cxn>
                  <a:cxn ang="0">
                    <a:pos x="82" y="333"/>
                  </a:cxn>
                  <a:cxn ang="0">
                    <a:pos x="346" y="63"/>
                  </a:cxn>
                  <a:cxn ang="0">
                    <a:pos x="525" y="105"/>
                  </a:cxn>
                  <a:cxn ang="0">
                    <a:pos x="533" y="111"/>
                  </a:cxn>
                  <a:cxn ang="0">
                    <a:pos x="533" y="34"/>
                  </a:cxn>
                  <a:cxn ang="0">
                    <a:pos x="359" y="1"/>
                  </a:cxn>
                  <a:cxn ang="0">
                    <a:pos x="355" y="1"/>
                  </a:cxn>
                  <a:cxn ang="0">
                    <a:pos x="0" y="341"/>
                  </a:cxn>
                  <a:cxn ang="0">
                    <a:pos x="0" y="346"/>
                  </a:cxn>
                  <a:cxn ang="0">
                    <a:pos x="357" y="678"/>
                  </a:cxn>
                  <a:cxn ang="0">
                    <a:pos x="375" y="678"/>
                  </a:cxn>
                  <a:cxn ang="0">
                    <a:pos x="594" y="612"/>
                  </a:cxn>
                  <a:cxn ang="0">
                    <a:pos x="596" y="391"/>
                  </a:cxn>
                  <a:cxn ang="0">
                    <a:pos x="595" y="381"/>
                  </a:cxn>
                  <a:cxn ang="0">
                    <a:pos x="598" y="366"/>
                  </a:cxn>
                  <a:cxn ang="0">
                    <a:pos x="593" y="364"/>
                  </a:cxn>
                  <a:cxn ang="0">
                    <a:pos x="598" y="365"/>
                  </a:cxn>
                  <a:cxn ang="0">
                    <a:pos x="609" y="345"/>
                  </a:cxn>
                  <a:cxn ang="0">
                    <a:pos x="616" y="336"/>
                  </a:cxn>
                  <a:cxn ang="0">
                    <a:pos x="497" y="336"/>
                  </a:cxn>
                  <a:cxn ang="0">
                    <a:pos x="484" y="336"/>
                  </a:cxn>
                </a:cxnLst>
                <a:rect l="0" t="0" r="r" b="b"/>
                <a:pathLst>
                  <a:path w="616" h="678">
                    <a:moveTo>
                      <a:pt x="484" y="336"/>
                    </a:moveTo>
                    <a:cubicBezTo>
                      <a:pt x="493" y="345"/>
                      <a:pt x="493" y="345"/>
                      <a:pt x="493" y="345"/>
                    </a:cubicBezTo>
                    <a:cubicBezTo>
                      <a:pt x="503" y="356"/>
                      <a:pt x="508" y="361"/>
                      <a:pt x="512" y="374"/>
                    </a:cubicBezTo>
                    <a:cubicBezTo>
                      <a:pt x="517" y="393"/>
                      <a:pt x="518" y="408"/>
                      <a:pt x="518" y="426"/>
                    </a:cubicBezTo>
                    <a:cubicBezTo>
                      <a:pt x="518" y="433"/>
                      <a:pt x="518" y="441"/>
                      <a:pt x="518" y="449"/>
                    </a:cubicBezTo>
                    <a:cubicBezTo>
                      <a:pt x="518" y="574"/>
                      <a:pt x="518" y="574"/>
                      <a:pt x="518" y="574"/>
                    </a:cubicBezTo>
                    <a:cubicBezTo>
                      <a:pt x="470" y="598"/>
                      <a:pt x="431" y="606"/>
                      <a:pt x="377" y="609"/>
                    </a:cubicBezTo>
                    <a:cubicBezTo>
                      <a:pt x="372" y="609"/>
                      <a:pt x="366" y="609"/>
                      <a:pt x="362" y="609"/>
                    </a:cubicBezTo>
                    <a:cubicBezTo>
                      <a:pt x="202" y="609"/>
                      <a:pt x="87" y="493"/>
                      <a:pt x="82" y="340"/>
                    </a:cubicBezTo>
                    <a:cubicBezTo>
                      <a:pt x="82" y="338"/>
                      <a:pt x="82" y="335"/>
                      <a:pt x="82" y="333"/>
                    </a:cubicBezTo>
                    <a:cubicBezTo>
                      <a:pt x="82" y="200"/>
                      <a:pt x="169" y="66"/>
                      <a:pt x="346" y="63"/>
                    </a:cubicBezTo>
                    <a:cubicBezTo>
                      <a:pt x="400" y="63"/>
                      <a:pt x="464" y="69"/>
                      <a:pt x="525" y="105"/>
                    </a:cubicBezTo>
                    <a:cubicBezTo>
                      <a:pt x="533" y="111"/>
                      <a:pt x="533" y="111"/>
                      <a:pt x="533" y="111"/>
                    </a:cubicBezTo>
                    <a:cubicBezTo>
                      <a:pt x="533" y="34"/>
                      <a:pt x="533" y="34"/>
                      <a:pt x="533" y="34"/>
                    </a:cubicBezTo>
                    <a:cubicBezTo>
                      <a:pt x="468" y="4"/>
                      <a:pt x="425" y="2"/>
                      <a:pt x="359" y="1"/>
                    </a:cubicBezTo>
                    <a:cubicBezTo>
                      <a:pt x="357" y="1"/>
                      <a:pt x="356" y="1"/>
                      <a:pt x="355" y="1"/>
                    </a:cubicBezTo>
                    <a:cubicBezTo>
                      <a:pt x="155" y="0"/>
                      <a:pt x="3" y="126"/>
                      <a:pt x="0" y="341"/>
                    </a:cubicBezTo>
                    <a:cubicBezTo>
                      <a:pt x="0" y="343"/>
                      <a:pt x="0" y="344"/>
                      <a:pt x="0" y="346"/>
                    </a:cubicBezTo>
                    <a:cubicBezTo>
                      <a:pt x="0" y="531"/>
                      <a:pt x="157" y="678"/>
                      <a:pt x="357" y="678"/>
                    </a:cubicBezTo>
                    <a:cubicBezTo>
                      <a:pt x="363" y="678"/>
                      <a:pt x="369" y="678"/>
                      <a:pt x="375" y="678"/>
                    </a:cubicBezTo>
                    <a:cubicBezTo>
                      <a:pt x="463" y="674"/>
                      <a:pt x="547" y="643"/>
                      <a:pt x="594" y="612"/>
                    </a:cubicBezTo>
                    <a:cubicBezTo>
                      <a:pt x="596" y="391"/>
                      <a:pt x="596" y="391"/>
                      <a:pt x="596" y="391"/>
                    </a:cubicBezTo>
                    <a:cubicBezTo>
                      <a:pt x="596" y="387"/>
                      <a:pt x="595" y="384"/>
                      <a:pt x="595" y="381"/>
                    </a:cubicBezTo>
                    <a:cubicBezTo>
                      <a:pt x="595" y="376"/>
                      <a:pt x="596" y="372"/>
                      <a:pt x="598" y="366"/>
                    </a:cubicBezTo>
                    <a:cubicBezTo>
                      <a:pt x="593" y="364"/>
                      <a:pt x="593" y="364"/>
                      <a:pt x="593" y="364"/>
                    </a:cubicBezTo>
                    <a:cubicBezTo>
                      <a:pt x="598" y="365"/>
                      <a:pt x="598" y="365"/>
                      <a:pt x="598" y="365"/>
                    </a:cubicBezTo>
                    <a:cubicBezTo>
                      <a:pt x="601" y="357"/>
                      <a:pt x="603" y="353"/>
                      <a:pt x="609" y="345"/>
                    </a:cubicBezTo>
                    <a:cubicBezTo>
                      <a:pt x="616" y="336"/>
                      <a:pt x="616" y="336"/>
                      <a:pt x="616" y="336"/>
                    </a:cubicBezTo>
                    <a:cubicBezTo>
                      <a:pt x="497" y="336"/>
                      <a:pt x="497" y="336"/>
                      <a:pt x="497" y="336"/>
                    </a:cubicBezTo>
                    <a:lnTo>
                      <a:pt x="484" y="336"/>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6" name="Freeform 200"/>
              <p:cNvSpPr>
                <a:spLocks noChangeAspect="1"/>
              </p:cNvSpPr>
              <p:nvPr userDrawn="1"/>
            </p:nvSpPr>
            <p:spPr bwMode="black">
              <a:xfrm>
                <a:off x="5148" y="976"/>
                <a:ext cx="57" cy="62"/>
              </a:xfrm>
              <a:custGeom>
                <a:avLst/>
                <a:gdLst/>
                <a:ahLst/>
                <a:cxnLst>
                  <a:cxn ang="0">
                    <a:pos x="33" y="29"/>
                  </a:cxn>
                  <a:cxn ang="0">
                    <a:pos x="40" y="54"/>
                  </a:cxn>
                  <a:cxn ang="0">
                    <a:pos x="40" y="597"/>
                  </a:cxn>
                  <a:cxn ang="0">
                    <a:pos x="37" y="630"/>
                  </a:cxn>
                  <a:cxn ang="0">
                    <a:pos x="26" y="652"/>
                  </a:cxn>
                  <a:cxn ang="0">
                    <a:pos x="20" y="661"/>
                  </a:cxn>
                  <a:cxn ang="0">
                    <a:pos x="114" y="661"/>
                  </a:cxn>
                  <a:cxn ang="0">
                    <a:pos x="121" y="661"/>
                  </a:cxn>
                  <a:cxn ang="0">
                    <a:pos x="119" y="654"/>
                  </a:cxn>
                  <a:cxn ang="0">
                    <a:pos x="111" y="627"/>
                  </a:cxn>
                  <a:cxn ang="0">
                    <a:pos x="105" y="580"/>
                  </a:cxn>
                  <a:cxn ang="0">
                    <a:pos x="105" y="112"/>
                  </a:cxn>
                  <a:cxn ang="0">
                    <a:pos x="630" y="692"/>
                  </a:cxn>
                  <a:cxn ang="0">
                    <a:pos x="630" y="69"/>
                  </a:cxn>
                  <a:cxn ang="0">
                    <a:pos x="632" y="36"/>
                  </a:cxn>
                  <a:cxn ang="0">
                    <a:pos x="627" y="34"/>
                  </a:cxn>
                  <a:cxn ang="0">
                    <a:pos x="632" y="35"/>
                  </a:cxn>
                  <a:cxn ang="0">
                    <a:pos x="639" y="7"/>
                  </a:cxn>
                  <a:cxn ang="0">
                    <a:pos x="641" y="0"/>
                  </a:cxn>
                  <a:cxn ang="0">
                    <a:pos x="560" y="0"/>
                  </a:cxn>
                  <a:cxn ang="0">
                    <a:pos x="553" y="0"/>
                  </a:cxn>
                  <a:cxn ang="0">
                    <a:pos x="555" y="7"/>
                  </a:cxn>
                  <a:cxn ang="0">
                    <a:pos x="561" y="32"/>
                  </a:cxn>
                  <a:cxn ang="0">
                    <a:pos x="565" y="83"/>
                  </a:cxn>
                  <a:cxn ang="0">
                    <a:pos x="565" y="114"/>
                  </a:cxn>
                  <a:cxn ang="0">
                    <a:pos x="565" y="511"/>
                  </a:cxn>
                  <a:cxn ang="0">
                    <a:pos x="120" y="3"/>
                  </a:cxn>
                  <a:cxn ang="0">
                    <a:pos x="21" y="1"/>
                  </a:cxn>
                  <a:cxn ang="0">
                    <a:pos x="0" y="1"/>
                  </a:cxn>
                  <a:cxn ang="0">
                    <a:pos x="18" y="11"/>
                  </a:cxn>
                  <a:cxn ang="0">
                    <a:pos x="33" y="29"/>
                  </a:cxn>
                </a:cxnLst>
                <a:rect l="0" t="0" r="r" b="b"/>
                <a:pathLst>
                  <a:path w="641" h="692">
                    <a:moveTo>
                      <a:pt x="33" y="29"/>
                    </a:moveTo>
                    <a:cubicBezTo>
                      <a:pt x="39" y="38"/>
                      <a:pt x="40" y="45"/>
                      <a:pt x="40" y="54"/>
                    </a:cubicBezTo>
                    <a:cubicBezTo>
                      <a:pt x="40" y="597"/>
                      <a:pt x="40" y="597"/>
                      <a:pt x="40" y="597"/>
                    </a:cubicBezTo>
                    <a:cubicBezTo>
                      <a:pt x="40" y="610"/>
                      <a:pt x="40" y="618"/>
                      <a:pt x="37" y="630"/>
                    </a:cubicBezTo>
                    <a:cubicBezTo>
                      <a:pt x="35" y="639"/>
                      <a:pt x="32" y="643"/>
                      <a:pt x="26" y="652"/>
                    </a:cubicBezTo>
                    <a:cubicBezTo>
                      <a:pt x="20" y="661"/>
                      <a:pt x="20" y="661"/>
                      <a:pt x="20" y="661"/>
                    </a:cubicBezTo>
                    <a:cubicBezTo>
                      <a:pt x="114" y="661"/>
                      <a:pt x="114" y="661"/>
                      <a:pt x="114" y="661"/>
                    </a:cubicBezTo>
                    <a:cubicBezTo>
                      <a:pt x="121" y="661"/>
                      <a:pt x="121" y="661"/>
                      <a:pt x="121" y="661"/>
                    </a:cubicBezTo>
                    <a:cubicBezTo>
                      <a:pt x="119" y="654"/>
                      <a:pt x="119" y="654"/>
                      <a:pt x="119" y="654"/>
                    </a:cubicBezTo>
                    <a:cubicBezTo>
                      <a:pt x="115" y="642"/>
                      <a:pt x="113" y="637"/>
                      <a:pt x="111" y="627"/>
                    </a:cubicBezTo>
                    <a:cubicBezTo>
                      <a:pt x="105" y="597"/>
                      <a:pt x="105" y="599"/>
                      <a:pt x="105" y="580"/>
                    </a:cubicBezTo>
                    <a:cubicBezTo>
                      <a:pt x="105" y="112"/>
                      <a:pt x="105" y="112"/>
                      <a:pt x="105" y="112"/>
                    </a:cubicBezTo>
                    <a:cubicBezTo>
                      <a:pt x="630" y="692"/>
                      <a:pt x="630" y="692"/>
                      <a:pt x="630" y="692"/>
                    </a:cubicBezTo>
                    <a:cubicBezTo>
                      <a:pt x="630" y="69"/>
                      <a:pt x="630" y="69"/>
                      <a:pt x="630" y="69"/>
                    </a:cubicBezTo>
                    <a:cubicBezTo>
                      <a:pt x="630" y="56"/>
                      <a:pt x="630" y="49"/>
                      <a:pt x="632" y="36"/>
                    </a:cubicBezTo>
                    <a:cubicBezTo>
                      <a:pt x="627" y="34"/>
                      <a:pt x="627" y="34"/>
                      <a:pt x="627" y="34"/>
                    </a:cubicBezTo>
                    <a:cubicBezTo>
                      <a:pt x="632" y="35"/>
                      <a:pt x="632" y="35"/>
                      <a:pt x="632" y="35"/>
                    </a:cubicBezTo>
                    <a:cubicBezTo>
                      <a:pt x="634" y="24"/>
                      <a:pt x="635" y="18"/>
                      <a:pt x="639" y="7"/>
                    </a:cubicBezTo>
                    <a:cubicBezTo>
                      <a:pt x="641" y="0"/>
                      <a:pt x="641" y="0"/>
                      <a:pt x="641" y="0"/>
                    </a:cubicBezTo>
                    <a:cubicBezTo>
                      <a:pt x="560" y="0"/>
                      <a:pt x="560" y="0"/>
                      <a:pt x="560" y="0"/>
                    </a:cubicBezTo>
                    <a:cubicBezTo>
                      <a:pt x="553" y="0"/>
                      <a:pt x="553" y="0"/>
                      <a:pt x="553" y="0"/>
                    </a:cubicBezTo>
                    <a:cubicBezTo>
                      <a:pt x="555" y="7"/>
                      <a:pt x="555" y="7"/>
                      <a:pt x="555" y="7"/>
                    </a:cubicBezTo>
                    <a:cubicBezTo>
                      <a:pt x="558" y="17"/>
                      <a:pt x="559" y="23"/>
                      <a:pt x="561" y="32"/>
                    </a:cubicBezTo>
                    <a:cubicBezTo>
                      <a:pt x="565" y="51"/>
                      <a:pt x="565" y="66"/>
                      <a:pt x="565" y="83"/>
                    </a:cubicBezTo>
                    <a:cubicBezTo>
                      <a:pt x="565" y="92"/>
                      <a:pt x="565" y="102"/>
                      <a:pt x="565" y="114"/>
                    </a:cubicBezTo>
                    <a:cubicBezTo>
                      <a:pt x="565" y="511"/>
                      <a:pt x="565" y="511"/>
                      <a:pt x="565" y="511"/>
                    </a:cubicBezTo>
                    <a:cubicBezTo>
                      <a:pt x="120" y="3"/>
                      <a:pt x="120" y="3"/>
                      <a:pt x="120" y="3"/>
                    </a:cubicBezTo>
                    <a:cubicBezTo>
                      <a:pt x="21" y="1"/>
                      <a:pt x="21" y="1"/>
                      <a:pt x="21" y="1"/>
                    </a:cubicBezTo>
                    <a:cubicBezTo>
                      <a:pt x="0" y="1"/>
                      <a:pt x="0" y="1"/>
                      <a:pt x="0" y="1"/>
                    </a:cubicBezTo>
                    <a:cubicBezTo>
                      <a:pt x="18" y="11"/>
                      <a:pt x="18" y="11"/>
                      <a:pt x="18" y="11"/>
                    </a:cubicBezTo>
                    <a:cubicBezTo>
                      <a:pt x="26" y="16"/>
                      <a:pt x="29" y="20"/>
                      <a:pt x="33" y="2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7" name="Freeform 201"/>
              <p:cNvSpPr>
                <a:spLocks noChangeAspect="1"/>
              </p:cNvSpPr>
              <p:nvPr userDrawn="1"/>
            </p:nvSpPr>
            <p:spPr bwMode="black">
              <a:xfrm>
                <a:off x="5149" y="1076"/>
                <a:ext cx="38" cy="58"/>
              </a:xfrm>
              <a:custGeom>
                <a:avLst/>
                <a:gdLst/>
                <a:ahLst/>
                <a:cxnLst>
                  <a:cxn ang="0">
                    <a:pos x="13" y="650"/>
                  </a:cxn>
                  <a:cxn ang="0">
                    <a:pos x="7" y="659"/>
                  </a:cxn>
                  <a:cxn ang="0">
                    <a:pos x="393" y="659"/>
                  </a:cxn>
                  <a:cxn ang="0">
                    <a:pos x="393" y="654"/>
                  </a:cxn>
                  <a:cxn ang="0">
                    <a:pos x="393" y="654"/>
                  </a:cxn>
                  <a:cxn ang="0">
                    <a:pos x="393" y="654"/>
                  </a:cxn>
                  <a:cxn ang="0">
                    <a:pos x="398" y="655"/>
                  </a:cxn>
                  <a:cxn ang="0">
                    <a:pos x="421" y="582"/>
                  </a:cxn>
                  <a:cxn ang="0">
                    <a:pos x="425" y="567"/>
                  </a:cxn>
                  <a:cxn ang="0">
                    <a:pos x="412" y="576"/>
                  </a:cxn>
                  <a:cxn ang="0">
                    <a:pos x="384" y="589"/>
                  </a:cxn>
                  <a:cxn ang="0">
                    <a:pos x="314" y="599"/>
                  </a:cxn>
                  <a:cxn ang="0">
                    <a:pos x="111" y="599"/>
                  </a:cxn>
                  <a:cxn ang="0">
                    <a:pos x="111" y="320"/>
                  </a:cxn>
                  <a:cxn ang="0">
                    <a:pos x="280" y="320"/>
                  </a:cxn>
                  <a:cxn ang="0">
                    <a:pos x="307" y="322"/>
                  </a:cxn>
                  <a:cxn ang="0">
                    <a:pos x="343" y="334"/>
                  </a:cxn>
                  <a:cxn ang="0">
                    <a:pos x="351" y="337"/>
                  </a:cxn>
                  <a:cxn ang="0">
                    <a:pos x="351" y="267"/>
                  </a:cxn>
                  <a:cxn ang="0">
                    <a:pos x="351" y="261"/>
                  </a:cxn>
                  <a:cxn ang="0">
                    <a:pos x="109" y="261"/>
                  </a:cxn>
                  <a:cxn ang="0">
                    <a:pos x="109" y="58"/>
                  </a:cxn>
                  <a:cxn ang="0">
                    <a:pos x="280" y="58"/>
                  </a:cxn>
                  <a:cxn ang="0">
                    <a:pos x="300" y="58"/>
                  </a:cxn>
                  <a:cxn ang="0">
                    <a:pos x="318" y="61"/>
                  </a:cxn>
                  <a:cxn ang="0">
                    <a:pos x="341" y="75"/>
                  </a:cxn>
                  <a:cxn ang="0">
                    <a:pos x="351" y="84"/>
                  </a:cxn>
                  <a:cxn ang="0">
                    <a:pos x="351" y="6"/>
                  </a:cxn>
                  <a:cxn ang="0">
                    <a:pos x="351" y="0"/>
                  </a:cxn>
                  <a:cxn ang="0">
                    <a:pos x="0" y="0"/>
                  </a:cxn>
                  <a:cxn ang="0">
                    <a:pos x="10" y="10"/>
                  </a:cxn>
                  <a:cxn ang="0">
                    <a:pos x="21" y="26"/>
                  </a:cxn>
                  <a:cxn ang="0">
                    <a:pos x="25" y="52"/>
                  </a:cxn>
                  <a:cxn ang="0">
                    <a:pos x="25" y="596"/>
                  </a:cxn>
                  <a:cxn ang="0">
                    <a:pos x="26" y="613"/>
                  </a:cxn>
                  <a:cxn ang="0">
                    <a:pos x="24" y="628"/>
                  </a:cxn>
                  <a:cxn ang="0">
                    <a:pos x="13" y="650"/>
                  </a:cxn>
                </a:cxnLst>
                <a:rect l="0" t="0" r="r" b="b"/>
                <a:pathLst>
                  <a:path w="425" h="659">
                    <a:moveTo>
                      <a:pt x="13" y="650"/>
                    </a:moveTo>
                    <a:cubicBezTo>
                      <a:pt x="7" y="659"/>
                      <a:pt x="7" y="659"/>
                      <a:pt x="7" y="659"/>
                    </a:cubicBezTo>
                    <a:cubicBezTo>
                      <a:pt x="393" y="659"/>
                      <a:pt x="393" y="659"/>
                      <a:pt x="393" y="659"/>
                    </a:cubicBezTo>
                    <a:cubicBezTo>
                      <a:pt x="393" y="654"/>
                      <a:pt x="393" y="654"/>
                      <a:pt x="393" y="654"/>
                    </a:cubicBezTo>
                    <a:cubicBezTo>
                      <a:pt x="393" y="654"/>
                      <a:pt x="393" y="654"/>
                      <a:pt x="393" y="654"/>
                    </a:cubicBezTo>
                    <a:cubicBezTo>
                      <a:pt x="393" y="654"/>
                      <a:pt x="393" y="654"/>
                      <a:pt x="393" y="654"/>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8"/>
                      <a:pt x="342" y="599"/>
                      <a:pt x="314" y="599"/>
                    </a:cubicBezTo>
                    <a:cubicBezTo>
                      <a:pt x="111" y="599"/>
                      <a:pt x="111" y="599"/>
                      <a:pt x="111" y="599"/>
                    </a:cubicBezTo>
                    <a:cubicBezTo>
                      <a:pt x="111" y="320"/>
                      <a:pt x="111" y="320"/>
                      <a:pt x="111" y="320"/>
                    </a:cubicBezTo>
                    <a:cubicBezTo>
                      <a:pt x="280" y="320"/>
                      <a:pt x="280" y="320"/>
                      <a:pt x="280" y="320"/>
                    </a:cubicBezTo>
                    <a:cubicBezTo>
                      <a:pt x="290" y="320"/>
                      <a:pt x="297" y="320"/>
                      <a:pt x="307" y="322"/>
                    </a:cubicBezTo>
                    <a:cubicBezTo>
                      <a:pt x="322" y="325"/>
                      <a:pt x="330" y="328"/>
                      <a:pt x="343" y="334"/>
                    </a:cubicBezTo>
                    <a:cubicBezTo>
                      <a:pt x="351" y="337"/>
                      <a:pt x="351" y="337"/>
                      <a:pt x="351" y="337"/>
                    </a:cubicBezTo>
                    <a:cubicBezTo>
                      <a:pt x="351" y="267"/>
                      <a:pt x="351" y="267"/>
                      <a:pt x="351" y="267"/>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7" y="58"/>
                      <a:pt x="294" y="58"/>
                      <a:pt x="300" y="58"/>
                    </a:cubicBezTo>
                    <a:cubicBezTo>
                      <a:pt x="306" y="58"/>
                      <a:pt x="311" y="58"/>
                      <a:pt x="318" y="61"/>
                    </a:cubicBezTo>
                    <a:cubicBezTo>
                      <a:pt x="328" y="64"/>
                      <a:pt x="334" y="68"/>
                      <a:pt x="341" y="75"/>
                    </a:cubicBezTo>
                    <a:cubicBezTo>
                      <a:pt x="351" y="84"/>
                      <a:pt x="351" y="84"/>
                      <a:pt x="351" y="84"/>
                    </a:cubicBezTo>
                    <a:cubicBezTo>
                      <a:pt x="351" y="6"/>
                      <a:pt x="351" y="6"/>
                      <a:pt x="351" y="6"/>
                    </a:cubicBezTo>
                    <a:cubicBezTo>
                      <a:pt x="351" y="0"/>
                      <a:pt x="351" y="0"/>
                      <a:pt x="351" y="0"/>
                    </a:cubicBezTo>
                    <a:cubicBezTo>
                      <a:pt x="0" y="0"/>
                      <a:pt x="0" y="0"/>
                      <a:pt x="0" y="0"/>
                    </a:cubicBezTo>
                    <a:cubicBezTo>
                      <a:pt x="10" y="10"/>
                      <a:pt x="10" y="10"/>
                      <a:pt x="10" y="10"/>
                    </a:cubicBezTo>
                    <a:cubicBezTo>
                      <a:pt x="15" y="16"/>
                      <a:pt x="17" y="19"/>
                      <a:pt x="21" y="26"/>
                    </a:cubicBezTo>
                    <a:cubicBezTo>
                      <a:pt x="24" y="35"/>
                      <a:pt x="25" y="41"/>
                      <a:pt x="25" y="52"/>
                    </a:cubicBezTo>
                    <a:cubicBezTo>
                      <a:pt x="25" y="596"/>
                      <a:pt x="25" y="596"/>
                      <a:pt x="25" y="596"/>
                    </a:cubicBezTo>
                    <a:cubicBezTo>
                      <a:pt x="25" y="603"/>
                      <a:pt x="26" y="608"/>
                      <a:pt x="26" y="613"/>
                    </a:cubicBezTo>
                    <a:cubicBezTo>
                      <a:pt x="26" y="618"/>
                      <a:pt x="25" y="622"/>
                      <a:pt x="24" y="628"/>
                    </a:cubicBezTo>
                    <a:cubicBezTo>
                      <a:pt x="21" y="637"/>
                      <a:pt x="19" y="642"/>
                      <a:pt x="13" y="65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8" name="Freeform 202"/>
              <p:cNvSpPr>
                <a:spLocks noChangeAspect="1" noEditPoints="1"/>
              </p:cNvSpPr>
              <p:nvPr userDrawn="1"/>
            </p:nvSpPr>
            <p:spPr bwMode="black">
              <a:xfrm>
                <a:off x="5313" y="976"/>
                <a:ext cx="45" cy="59"/>
              </a:xfrm>
              <a:custGeom>
                <a:avLst/>
                <a:gdLst/>
                <a:ahLst/>
                <a:cxnLst>
                  <a:cxn ang="0">
                    <a:pos x="17" y="34"/>
                  </a:cxn>
                  <a:cxn ang="0">
                    <a:pos x="22" y="95"/>
                  </a:cxn>
                  <a:cxn ang="0">
                    <a:pos x="22" y="561"/>
                  </a:cxn>
                  <a:cxn ang="0">
                    <a:pos x="19" y="626"/>
                  </a:cxn>
                  <a:cxn ang="0">
                    <a:pos x="9" y="652"/>
                  </a:cxn>
                  <a:cxn ang="0">
                    <a:pos x="5" y="660"/>
                  </a:cxn>
                  <a:cxn ang="0">
                    <a:pos x="110" y="660"/>
                  </a:cxn>
                  <a:cxn ang="0">
                    <a:pos x="118" y="660"/>
                  </a:cxn>
                  <a:cxn ang="0">
                    <a:pos x="115" y="653"/>
                  </a:cxn>
                  <a:cxn ang="0">
                    <a:pos x="106" y="622"/>
                  </a:cxn>
                  <a:cxn ang="0">
                    <a:pos x="103" y="600"/>
                  </a:cxn>
                  <a:cxn ang="0">
                    <a:pos x="103" y="588"/>
                  </a:cxn>
                  <a:cxn ang="0">
                    <a:pos x="103" y="299"/>
                  </a:cxn>
                  <a:cxn ang="0">
                    <a:pos x="105" y="301"/>
                  </a:cxn>
                  <a:cxn ang="0">
                    <a:pos x="122" y="322"/>
                  </a:cxn>
                  <a:cxn ang="0">
                    <a:pos x="383" y="661"/>
                  </a:cxn>
                  <a:cxn ang="0">
                    <a:pos x="387" y="657"/>
                  </a:cxn>
                  <a:cxn ang="0">
                    <a:pos x="387" y="657"/>
                  </a:cxn>
                  <a:cxn ang="0">
                    <a:pos x="387" y="663"/>
                  </a:cxn>
                  <a:cxn ang="0">
                    <a:pos x="490" y="663"/>
                  </a:cxn>
                  <a:cxn ang="0">
                    <a:pos x="507" y="663"/>
                  </a:cxn>
                  <a:cxn ang="0">
                    <a:pos x="493" y="653"/>
                  </a:cxn>
                  <a:cxn ang="0">
                    <a:pos x="460" y="627"/>
                  </a:cxn>
                  <a:cxn ang="0">
                    <a:pos x="406" y="563"/>
                  </a:cxn>
                  <a:cxn ang="0">
                    <a:pos x="251" y="367"/>
                  </a:cxn>
                  <a:cxn ang="0">
                    <a:pos x="205" y="316"/>
                  </a:cxn>
                  <a:cxn ang="0">
                    <a:pos x="204" y="316"/>
                  </a:cxn>
                  <a:cxn ang="0">
                    <a:pos x="211" y="316"/>
                  </a:cxn>
                  <a:cxn ang="0">
                    <a:pos x="370" y="155"/>
                  </a:cxn>
                  <a:cxn ang="0">
                    <a:pos x="370" y="151"/>
                  </a:cxn>
                  <a:cxn ang="0">
                    <a:pos x="206" y="0"/>
                  </a:cxn>
                  <a:cxn ang="0">
                    <a:pos x="0" y="0"/>
                  </a:cxn>
                  <a:cxn ang="0">
                    <a:pos x="5" y="8"/>
                  </a:cxn>
                  <a:cxn ang="0">
                    <a:pos x="17" y="34"/>
                  </a:cxn>
                  <a:cxn ang="0">
                    <a:pos x="138" y="278"/>
                  </a:cxn>
                  <a:cxn ang="0">
                    <a:pos x="104" y="276"/>
                  </a:cxn>
                  <a:cxn ang="0">
                    <a:pos x="104" y="57"/>
                  </a:cxn>
                  <a:cxn ang="0">
                    <a:pos x="167" y="50"/>
                  </a:cxn>
                  <a:cxn ang="0">
                    <a:pos x="288" y="158"/>
                  </a:cxn>
                  <a:cxn ang="0">
                    <a:pos x="288" y="166"/>
                  </a:cxn>
                  <a:cxn ang="0">
                    <a:pos x="155" y="277"/>
                  </a:cxn>
                  <a:cxn ang="0">
                    <a:pos x="138" y="278"/>
                  </a:cxn>
                </a:cxnLst>
                <a:rect l="0" t="0" r="r" b="b"/>
                <a:pathLst>
                  <a:path w="507" h="663">
                    <a:moveTo>
                      <a:pt x="17" y="34"/>
                    </a:moveTo>
                    <a:cubicBezTo>
                      <a:pt x="21" y="58"/>
                      <a:pt x="22" y="71"/>
                      <a:pt x="22" y="95"/>
                    </a:cubicBezTo>
                    <a:cubicBezTo>
                      <a:pt x="22" y="561"/>
                      <a:pt x="22" y="561"/>
                      <a:pt x="22" y="561"/>
                    </a:cubicBezTo>
                    <a:cubicBezTo>
                      <a:pt x="22" y="586"/>
                      <a:pt x="22" y="615"/>
                      <a:pt x="19" y="626"/>
                    </a:cubicBezTo>
                    <a:cubicBezTo>
                      <a:pt x="18" y="636"/>
                      <a:pt x="15" y="641"/>
                      <a:pt x="9" y="652"/>
                    </a:cubicBezTo>
                    <a:cubicBezTo>
                      <a:pt x="5" y="660"/>
                      <a:pt x="5" y="660"/>
                      <a:pt x="5" y="660"/>
                    </a:cubicBezTo>
                    <a:cubicBezTo>
                      <a:pt x="110" y="660"/>
                      <a:pt x="110" y="660"/>
                      <a:pt x="110" y="660"/>
                    </a:cubicBezTo>
                    <a:cubicBezTo>
                      <a:pt x="118" y="660"/>
                      <a:pt x="118" y="660"/>
                      <a:pt x="118" y="660"/>
                    </a:cubicBezTo>
                    <a:cubicBezTo>
                      <a:pt x="115" y="653"/>
                      <a:pt x="115" y="653"/>
                      <a:pt x="115" y="653"/>
                    </a:cubicBezTo>
                    <a:cubicBezTo>
                      <a:pt x="111" y="640"/>
                      <a:pt x="107" y="634"/>
                      <a:pt x="106" y="622"/>
                    </a:cubicBezTo>
                    <a:cubicBezTo>
                      <a:pt x="103" y="613"/>
                      <a:pt x="103" y="607"/>
                      <a:pt x="103" y="600"/>
                    </a:cubicBezTo>
                    <a:cubicBezTo>
                      <a:pt x="103" y="596"/>
                      <a:pt x="103" y="592"/>
                      <a:pt x="103" y="588"/>
                    </a:cubicBezTo>
                    <a:cubicBezTo>
                      <a:pt x="103" y="299"/>
                      <a:pt x="103" y="299"/>
                      <a:pt x="103" y="299"/>
                    </a:cubicBezTo>
                    <a:cubicBezTo>
                      <a:pt x="104" y="300"/>
                      <a:pt x="104" y="300"/>
                      <a:pt x="105" y="301"/>
                    </a:cubicBezTo>
                    <a:cubicBezTo>
                      <a:pt x="112" y="307"/>
                      <a:pt x="115" y="312"/>
                      <a:pt x="122" y="322"/>
                    </a:cubicBezTo>
                    <a:cubicBezTo>
                      <a:pt x="383" y="661"/>
                      <a:pt x="383" y="661"/>
                      <a:pt x="383" y="661"/>
                    </a:cubicBezTo>
                    <a:cubicBezTo>
                      <a:pt x="387" y="657"/>
                      <a:pt x="387" y="657"/>
                      <a:pt x="387" y="657"/>
                    </a:cubicBezTo>
                    <a:cubicBezTo>
                      <a:pt x="387" y="657"/>
                      <a:pt x="387" y="657"/>
                      <a:pt x="387" y="657"/>
                    </a:cubicBezTo>
                    <a:cubicBezTo>
                      <a:pt x="387" y="663"/>
                      <a:pt x="387" y="663"/>
                      <a:pt x="387" y="663"/>
                    </a:cubicBezTo>
                    <a:cubicBezTo>
                      <a:pt x="490" y="663"/>
                      <a:pt x="490" y="663"/>
                      <a:pt x="490" y="663"/>
                    </a:cubicBezTo>
                    <a:cubicBezTo>
                      <a:pt x="507" y="663"/>
                      <a:pt x="507" y="663"/>
                      <a:pt x="507" y="663"/>
                    </a:cubicBezTo>
                    <a:cubicBezTo>
                      <a:pt x="493" y="653"/>
                      <a:pt x="493" y="653"/>
                      <a:pt x="493" y="653"/>
                    </a:cubicBezTo>
                    <a:cubicBezTo>
                      <a:pt x="480" y="643"/>
                      <a:pt x="473" y="637"/>
                      <a:pt x="460" y="627"/>
                    </a:cubicBezTo>
                    <a:cubicBezTo>
                      <a:pt x="441" y="610"/>
                      <a:pt x="426" y="589"/>
                      <a:pt x="406" y="563"/>
                    </a:cubicBezTo>
                    <a:cubicBezTo>
                      <a:pt x="251" y="367"/>
                      <a:pt x="251" y="367"/>
                      <a:pt x="251" y="367"/>
                    </a:cubicBezTo>
                    <a:cubicBezTo>
                      <a:pt x="234" y="346"/>
                      <a:pt x="223" y="334"/>
                      <a:pt x="205" y="316"/>
                    </a:cubicBezTo>
                    <a:cubicBezTo>
                      <a:pt x="205" y="316"/>
                      <a:pt x="204" y="316"/>
                      <a:pt x="204" y="316"/>
                    </a:cubicBezTo>
                    <a:cubicBezTo>
                      <a:pt x="207" y="316"/>
                      <a:pt x="209" y="316"/>
                      <a:pt x="211" y="316"/>
                    </a:cubicBezTo>
                    <a:cubicBezTo>
                      <a:pt x="300" y="316"/>
                      <a:pt x="369" y="241"/>
                      <a:pt x="370" y="155"/>
                    </a:cubicBezTo>
                    <a:cubicBezTo>
                      <a:pt x="370" y="154"/>
                      <a:pt x="370" y="152"/>
                      <a:pt x="370" y="151"/>
                    </a:cubicBezTo>
                    <a:cubicBezTo>
                      <a:pt x="370" y="57"/>
                      <a:pt x="292" y="0"/>
                      <a:pt x="206" y="0"/>
                    </a:cubicBezTo>
                    <a:cubicBezTo>
                      <a:pt x="0" y="0"/>
                      <a:pt x="0" y="0"/>
                      <a:pt x="0" y="0"/>
                    </a:cubicBezTo>
                    <a:cubicBezTo>
                      <a:pt x="5" y="8"/>
                      <a:pt x="5" y="8"/>
                      <a:pt x="5" y="8"/>
                    </a:cubicBezTo>
                    <a:cubicBezTo>
                      <a:pt x="10" y="18"/>
                      <a:pt x="14" y="24"/>
                      <a:pt x="17" y="34"/>
                    </a:cubicBezTo>
                    <a:close/>
                    <a:moveTo>
                      <a:pt x="138" y="278"/>
                    </a:moveTo>
                    <a:cubicBezTo>
                      <a:pt x="125" y="278"/>
                      <a:pt x="113" y="277"/>
                      <a:pt x="104" y="276"/>
                    </a:cubicBezTo>
                    <a:cubicBezTo>
                      <a:pt x="104" y="57"/>
                      <a:pt x="104" y="57"/>
                      <a:pt x="104" y="57"/>
                    </a:cubicBezTo>
                    <a:cubicBezTo>
                      <a:pt x="125" y="51"/>
                      <a:pt x="140" y="51"/>
                      <a:pt x="167" y="50"/>
                    </a:cubicBezTo>
                    <a:cubicBezTo>
                      <a:pt x="270" y="56"/>
                      <a:pt x="283" y="106"/>
                      <a:pt x="288" y="158"/>
                    </a:cubicBezTo>
                    <a:cubicBezTo>
                      <a:pt x="288" y="160"/>
                      <a:pt x="288" y="164"/>
                      <a:pt x="288" y="166"/>
                    </a:cubicBezTo>
                    <a:cubicBezTo>
                      <a:pt x="288" y="230"/>
                      <a:pt x="239" y="271"/>
                      <a:pt x="155" y="277"/>
                    </a:cubicBezTo>
                    <a:cubicBezTo>
                      <a:pt x="149" y="278"/>
                      <a:pt x="143" y="278"/>
                      <a:pt x="138" y="278"/>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9" name="Freeform 203"/>
              <p:cNvSpPr>
                <a:spLocks noChangeAspect="1"/>
              </p:cNvSpPr>
              <p:nvPr userDrawn="1"/>
            </p:nvSpPr>
            <p:spPr bwMode="black">
              <a:xfrm>
                <a:off x="5258" y="976"/>
                <a:ext cx="47" cy="60"/>
              </a:xfrm>
              <a:custGeom>
                <a:avLst/>
                <a:gdLst/>
                <a:ahLst/>
                <a:cxnLst>
                  <a:cxn ang="0">
                    <a:pos x="11" y="40"/>
                  </a:cxn>
                  <a:cxn ang="0">
                    <a:pos x="12" y="54"/>
                  </a:cxn>
                  <a:cxn ang="0">
                    <a:pos x="11" y="69"/>
                  </a:cxn>
                  <a:cxn ang="0">
                    <a:pos x="11" y="442"/>
                  </a:cxn>
                  <a:cxn ang="0">
                    <a:pos x="273" y="670"/>
                  </a:cxn>
                  <a:cxn ang="0">
                    <a:pos x="277" y="670"/>
                  </a:cxn>
                  <a:cxn ang="0">
                    <a:pos x="524" y="446"/>
                  </a:cxn>
                  <a:cxn ang="0">
                    <a:pos x="524" y="66"/>
                  </a:cxn>
                  <a:cxn ang="0">
                    <a:pos x="523" y="50"/>
                  </a:cxn>
                  <a:cxn ang="0">
                    <a:pos x="525" y="35"/>
                  </a:cxn>
                  <a:cxn ang="0">
                    <a:pos x="519" y="34"/>
                  </a:cxn>
                  <a:cxn ang="0">
                    <a:pos x="525" y="35"/>
                  </a:cxn>
                  <a:cxn ang="0">
                    <a:pos x="531" y="7"/>
                  </a:cxn>
                  <a:cxn ang="0">
                    <a:pos x="534" y="0"/>
                  </a:cxn>
                  <a:cxn ang="0">
                    <a:pos x="436" y="0"/>
                  </a:cxn>
                  <a:cxn ang="0">
                    <a:pos x="427" y="0"/>
                  </a:cxn>
                  <a:cxn ang="0">
                    <a:pos x="430" y="8"/>
                  </a:cxn>
                  <a:cxn ang="0">
                    <a:pos x="439" y="36"/>
                  </a:cxn>
                  <a:cxn ang="0">
                    <a:pos x="440" y="67"/>
                  </a:cxn>
                  <a:cxn ang="0">
                    <a:pos x="440" y="440"/>
                  </a:cxn>
                  <a:cxn ang="0">
                    <a:pos x="277" y="603"/>
                  </a:cxn>
                  <a:cxn ang="0">
                    <a:pos x="271" y="603"/>
                  </a:cxn>
                  <a:cxn ang="0">
                    <a:pos x="93" y="434"/>
                  </a:cxn>
                  <a:cxn ang="0">
                    <a:pos x="93" y="63"/>
                  </a:cxn>
                  <a:cxn ang="0">
                    <a:pos x="93" y="51"/>
                  </a:cxn>
                  <a:cxn ang="0">
                    <a:pos x="95" y="34"/>
                  </a:cxn>
                  <a:cxn ang="0">
                    <a:pos x="102" y="8"/>
                  </a:cxn>
                  <a:cxn ang="0">
                    <a:pos x="106" y="0"/>
                  </a:cxn>
                  <a:cxn ang="0">
                    <a:pos x="9" y="0"/>
                  </a:cxn>
                  <a:cxn ang="0">
                    <a:pos x="0" y="0"/>
                  </a:cxn>
                  <a:cxn ang="0">
                    <a:pos x="3" y="8"/>
                  </a:cxn>
                  <a:cxn ang="0">
                    <a:pos x="11" y="40"/>
                  </a:cxn>
                </a:cxnLst>
                <a:rect l="0" t="0" r="r" b="b"/>
                <a:pathLst>
                  <a:path w="534" h="670">
                    <a:moveTo>
                      <a:pt x="11" y="40"/>
                    </a:moveTo>
                    <a:cubicBezTo>
                      <a:pt x="11" y="46"/>
                      <a:pt x="12" y="50"/>
                      <a:pt x="12" y="54"/>
                    </a:cubicBezTo>
                    <a:cubicBezTo>
                      <a:pt x="12" y="59"/>
                      <a:pt x="11" y="63"/>
                      <a:pt x="11" y="69"/>
                    </a:cubicBezTo>
                    <a:cubicBezTo>
                      <a:pt x="11" y="442"/>
                      <a:pt x="11" y="442"/>
                      <a:pt x="11" y="442"/>
                    </a:cubicBezTo>
                    <a:cubicBezTo>
                      <a:pt x="11" y="577"/>
                      <a:pt x="129" y="670"/>
                      <a:pt x="273" y="670"/>
                    </a:cubicBezTo>
                    <a:cubicBezTo>
                      <a:pt x="274" y="670"/>
                      <a:pt x="276" y="670"/>
                      <a:pt x="277" y="670"/>
                    </a:cubicBezTo>
                    <a:cubicBezTo>
                      <a:pt x="414" y="668"/>
                      <a:pt x="524" y="574"/>
                      <a:pt x="524" y="446"/>
                    </a:cubicBezTo>
                    <a:cubicBezTo>
                      <a:pt x="524" y="66"/>
                      <a:pt x="524" y="66"/>
                      <a:pt x="524" y="66"/>
                    </a:cubicBezTo>
                    <a:cubicBezTo>
                      <a:pt x="524" y="59"/>
                      <a:pt x="523" y="54"/>
                      <a:pt x="523" y="50"/>
                    </a:cubicBezTo>
                    <a:cubicBezTo>
                      <a:pt x="523" y="45"/>
                      <a:pt x="524" y="41"/>
                      <a:pt x="525" y="35"/>
                    </a:cubicBezTo>
                    <a:cubicBezTo>
                      <a:pt x="519" y="34"/>
                      <a:pt x="519" y="34"/>
                      <a:pt x="519" y="34"/>
                    </a:cubicBezTo>
                    <a:cubicBezTo>
                      <a:pt x="525" y="35"/>
                      <a:pt x="525" y="35"/>
                      <a:pt x="525" y="35"/>
                    </a:cubicBezTo>
                    <a:cubicBezTo>
                      <a:pt x="526" y="24"/>
                      <a:pt x="528" y="18"/>
                      <a:pt x="531" y="7"/>
                    </a:cubicBezTo>
                    <a:cubicBezTo>
                      <a:pt x="534" y="0"/>
                      <a:pt x="534" y="0"/>
                      <a:pt x="534" y="0"/>
                    </a:cubicBezTo>
                    <a:cubicBezTo>
                      <a:pt x="436" y="0"/>
                      <a:pt x="436" y="0"/>
                      <a:pt x="436" y="0"/>
                    </a:cubicBezTo>
                    <a:cubicBezTo>
                      <a:pt x="427" y="0"/>
                      <a:pt x="427" y="0"/>
                      <a:pt x="427" y="0"/>
                    </a:cubicBezTo>
                    <a:cubicBezTo>
                      <a:pt x="430" y="8"/>
                      <a:pt x="430" y="8"/>
                      <a:pt x="430" y="8"/>
                    </a:cubicBezTo>
                    <a:cubicBezTo>
                      <a:pt x="435" y="18"/>
                      <a:pt x="436" y="24"/>
                      <a:pt x="439" y="36"/>
                    </a:cubicBezTo>
                    <a:cubicBezTo>
                      <a:pt x="440" y="47"/>
                      <a:pt x="440" y="54"/>
                      <a:pt x="440" y="67"/>
                    </a:cubicBezTo>
                    <a:cubicBezTo>
                      <a:pt x="440" y="440"/>
                      <a:pt x="440" y="440"/>
                      <a:pt x="440" y="440"/>
                    </a:cubicBezTo>
                    <a:cubicBezTo>
                      <a:pt x="440" y="529"/>
                      <a:pt x="373" y="600"/>
                      <a:pt x="277" y="603"/>
                    </a:cubicBezTo>
                    <a:cubicBezTo>
                      <a:pt x="275" y="603"/>
                      <a:pt x="273" y="603"/>
                      <a:pt x="271" y="603"/>
                    </a:cubicBezTo>
                    <a:cubicBezTo>
                      <a:pt x="176" y="603"/>
                      <a:pt x="93" y="529"/>
                      <a:pt x="93" y="434"/>
                    </a:cubicBezTo>
                    <a:cubicBezTo>
                      <a:pt x="93" y="63"/>
                      <a:pt x="93" y="63"/>
                      <a:pt x="93" y="63"/>
                    </a:cubicBezTo>
                    <a:cubicBezTo>
                      <a:pt x="93" y="58"/>
                      <a:pt x="93" y="54"/>
                      <a:pt x="93" y="51"/>
                    </a:cubicBezTo>
                    <a:cubicBezTo>
                      <a:pt x="93" y="45"/>
                      <a:pt x="93" y="40"/>
                      <a:pt x="95" y="34"/>
                    </a:cubicBezTo>
                    <a:cubicBezTo>
                      <a:pt x="97" y="22"/>
                      <a:pt x="98" y="17"/>
                      <a:pt x="102" y="8"/>
                    </a:cubicBezTo>
                    <a:cubicBezTo>
                      <a:pt x="106" y="0"/>
                      <a:pt x="106" y="0"/>
                      <a:pt x="106" y="0"/>
                    </a:cubicBezTo>
                    <a:cubicBezTo>
                      <a:pt x="9" y="0"/>
                      <a:pt x="9" y="0"/>
                      <a:pt x="9" y="0"/>
                    </a:cubicBezTo>
                    <a:cubicBezTo>
                      <a:pt x="0" y="0"/>
                      <a:pt x="0" y="0"/>
                      <a:pt x="0" y="0"/>
                    </a:cubicBezTo>
                    <a:cubicBezTo>
                      <a:pt x="3" y="8"/>
                      <a:pt x="3" y="8"/>
                      <a:pt x="3" y="8"/>
                    </a:cubicBezTo>
                    <a:cubicBezTo>
                      <a:pt x="7" y="20"/>
                      <a:pt x="9" y="26"/>
                      <a:pt x="11" y="4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0" name="Freeform 204"/>
              <p:cNvSpPr>
                <a:spLocks noChangeAspect="1"/>
              </p:cNvSpPr>
              <p:nvPr userDrawn="1"/>
            </p:nvSpPr>
            <p:spPr bwMode="black">
              <a:xfrm>
                <a:off x="5237" y="1075"/>
                <a:ext cx="37" cy="60"/>
              </a:xfrm>
              <a:custGeom>
                <a:avLst/>
                <a:gdLst/>
                <a:ahLst/>
                <a:cxnLst>
                  <a:cxn ang="0">
                    <a:pos x="0" y="165"/>
                  </a:cxn>
                  <a:cxn ang="0">
                    <a:pos x="1" y="167"/>
                  </a:cxn>
                  <a:cxn ang="0">
                    <a:pos x="105" y="321"/>
                  </a:cxn>
                  <a:cxn ang="0">
                    <a:pos x="223" y="389"/>
                  </a:cxn>
                  <a:cxn ang="0">
                    <a:pos x="320" y="508"/>
                  </a:cxn>
                  <a:cxn ang="0">
                    <a:pos x="171" y="626"/>
                  </a:cxn>
                  <a:cxn ang="0">
                    <a:pos x="161" y="626"/>
                  </a:cxn>
                  <a:cxn ang="0">
                    <a:pos x="12" y="583"/>
                  </a:cxn>
                  <a:cxn ang="0">
                    <a:pos x="3" y="576"/>
                  </a:cxn>
                  <a:cxn ang="0">
                    <a:pos x="3" y="656"/>
                  </a:cxn>
                  <a:cxn ang="0">
                    <a:pos x="154" y="681"/>
                  </a:cxn>
                  <a:cxn ang="0">
                    <a:pos x="154" y="675"/>
                  </a:cxn>
                  <a:cxn ang="0">
                    <a:pos x="154" y="675"/>
                  </a:cxn>
                  <a:cxn ang="0">
                    <a:pos x="154" y="681"/>
                  </a:cxn>
                  <a:cxn ang="0">
                    <a:pos x="165" y="681"/>
                  </a:cxn>
                  <a:cxn ang="0">
                    <a:pos x="413" y="505"/>
                  </a:cxn>
                  <a:cxn ang="0">
                    <a:pos x="413" y="497"/>
                  </a:cxn>
                  <a:cxn ang="0">
                    <a:pos x="262" y="313"/>
                  </a:cxn>
                  <a:cxn ang="0">
                    <a:pos x="159" y="253"/>
                  </a:cxn>
                  <a:cxn ang="0">
                    <a:pos x="85" y="162"/>
                  </a:cxn>
                  <a:cxn ang="0">
                    <a:pos x="84" y="155"/>
                  </a:cxn>
                  <a:cxn ang="0">
                    <a:pos x="214" y="53"/>
                  </a:cxn>
                  <a:cxn ang="0">
                    <a:pos x="222" y="54"/>
                  </a:cxn>
                  <a:cxn ang="0">
                    <a:pos x="342" y="96"/>
                  </a:cxn>
                  <a:cxn ang="0">
                    <a:pos x="352" y="105"/>
                  </a:cxn>
                  <a:cxn ang="0">
                    <a:pos x="352" y="25"/>
                  </a:cxn>
                  <a:cxn ang="0">
                    <a:pos x="216" y="1"/>
                  </a:cxn>
                  <a:cxn ang="0">
                    <a:pos x="207" y="0"/>
                  </a:cxn>
                  <a:cxn ang="0">
                    <a:pos x="0" y="165"/>
                  </a:cxn>
                </a:cxnLst>
                <a:rect l="0" t="0" r="r" b="b"/>
                <a:pathLst>
                  <a:path w="413" h="682">
                    <a:moveTo>
                      <a:pt x="0" y="165"/>
                    </a:moveTo>
                    <a:cubicBezTo>
                      <a:pt x="0" y="166"/>
                      <a:pt x="1" y="167"/>
                      <a:pt x="1" y="167"/>
                    </a:cubicBezTo>
                    <a:cubicBezTo>
                      <a:pt x="1" y="238"/>
                      <a:pt x="41" y="283"/>
                      <a:pt x="105" y="321"/>
                    </a:cubicBezTo>
                    <a:cubicBezTo>
                      <a:pt x="223" y="389"/>
                      <a:pt x="223" y="389"/>
                      <a:pt x="223" y="389"/>
                    </a:cubicBezTo>
                    <a:cubicBezTo>
                      <a:pt x="277" y="419"/>
                      <a:pt x="320" y="450"/>
                      <a:pt x="320" y="508"/>
                    </a:cubicBezTo>
                    <a:cubicBezTo>
                      <a:pt x="320" y="583"/>
                      <a:pt x="266" y="626"/>
                      <a:pt x="171" y="626"/>
                    </a:cubicBezTo>
                    <a:cubicBezTo>
                      <a:pt x="168" y="626"/>
                      <a:pt x="165" y="626"/>
                      <a:pt x="161" y="626"/>
                    </a:cubicBezTo>
                    <a:cubicBezTo>
                      <a:pt x="99" y="625"/>
                      <a:pt x="59" y="621"/>
                      <a:pt x="12" y="583"/>
                    </a:cubicBezTo>
                    <a:cubicBezTo>
                      <a:pt x="3" y="576"/>
                      <a:pt x="3" y="576"/>
                      <a:pt x="3" y="576"/>
                    </a:cubicBezTo>
                    <a:cubicBezTo>
                      <a:pt x="3" y="656"/>
                      <a:pt x="3" y="656"/>
                      <a:pt x="3" y="656"/>
                    </a:cubicBezTo>
                    <a:cubicBezTo>
                      <a:pt x="61" y="682"/>
                      <a:pt x="98" y="680"/>
                      <a:pt x="154" y="681"/>
                    </a:cubicBezTo>
                    <a:cubicBezTo>
                      <a:pt x="154" y="675"/>
                      <a:pt x="154" y="675"/>
                      <a:pt x="154" y="675"/>
                    </a:cubicBezTo>
                    <a:cubicBezTo>
                      <a:pt x="154" y="675"/>
                      <a:pt x="154" y="675"/>
                      <a:pt x="154" y="675"/>
                    </a:cubicBezTo>
                    <a:cubicBezTo>
                      <a:pt x="154" y="681"/>
                      <a:pt x="154" y="681"/>
                      <a:pt x="154" y="681"/>
                    </a:cubicBezTo>
                    <a:cubicBezTo>
                      <a:pt x="157" y="681"/>
                      <a:pt x="161" y="681"/>
                      <a:pt x="165" y="681"/>
                    </a:cubicBezTo>
                    <a:cubicBezTo>
                      <a:pt x="278" y="680"/>
                      <a:pt x="412" y="643"/>
                      <a:pt x="413" y="505"/>
                    </a:cubicBezTo>
                    <a:cubicBezTo>
                      <a:pt x="413" y="503"/>
                      <a:pt x="413" y="500"/>
                      <a:pt x="413" y="497"/>
                    </a:cubicBezTo>
                    <a:cubicBezTo>
                      <a:pt x="408" y="384"/>
                      <a:pt x="339" y="357"/>
                      <a:pt x="262" y="313"/>
                    </a:cubicBezTo>
                    <a:cubicBezTo>
                      <a:pt x="159" y="253"/>
                      <a:pt x="159" y="253"/>
                      <a:pt x="159" y="253"/>
                    </a:cubicBezTo>
                    <a:cubicBezTo>
                      <a:pt x="118" y="229"/>
                      <a:pt x="89" y="206"/>
                      <a:pt x="85" y="162"/>
                    </a:cubicBezTo>
                    <a:cubicBezTo>
                      <a:pt x="84" y="160"/>
                      <a:pt x="84" y="158"/>
                      <a:pt x="84" y="155"/>
                    </a:cubicBezTo>
                    <a:cubicBezTo>
                      <a:pt x="84" y="95"/>
                      <a:pt x="149" y="53"/>
                      <a:pt x="214" y="53"/>
                    </a:cubicBezTo>
                    <a:cubicBezTo>
                      <a:pt x="216" y="53"/>
                      <a:pt x="219" y="53"/>
                      <a:pt x="222" y="54"/>
                    </a:cubicBezTo>
                    <a:cubicBezTo>
                      <a:pt x="273" y="55"/>
                      <a:pt x="307" y="63"/>
                      <a:pt x="342" y="96"/>
                    </a:cubicBezTo>
                    <a:cubicBezTo>
                      <a:pt x="352" y="105"/>
                      <a:pt x="352" y="105"/>
                      <a:pt x="352" y="105"/>
                    </a:cubicBezTo>
                    <a:cubicBezTo>
                      <a:pt x="352" y="25"/>
                      <a:pt x="352" y="25"/>
                      <a:pt x="352" y="25"/>
                    </a:cubicBezTo>
                    <a:cubicBezTo>
                      <a:pt x="300" y="1"/>
                      <a:pt x="267" y="2"/>
                      <a:pt x="216" y="1"/>
                    </a:cubicBezTo>
                    <a:cubicBezTo>
                      <a:pt x="213" y="0"/>
                      <a:pt x="209" y="0"/>
                      <a:pt x="207" y="0"/>
                    </a:cubicBezTo>
                    <a:cubicBezTo>
                      <a:pt x="99" y="1"/>
                      <a:pt x="1" y="62"/>
                      <a:pt x="0" y="165"/>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grpSp>
        <p:sp>
          <p:nvSpPr>
            <p:cNvPr id="48" name="Rectangle 205"/>
            <p:cNvSpPr>
              <a:spLocks noChangeAspect="1" noChangeArrowheads="1"/>
            </p:cNvSpPr>
            <p:nvPr userDrawn="1"/>
          </p:nvSpPr>
          <p:spPr bwMode="auto">
            <a:xfrm>
              <a:off x="2790" y="0"/>
              <a:ext cx="756" cy="756"/>
            </a:xfrm>
            <a:prstGeom prst="rect">
              <a:avLst/>
            </a:prstGeom>
            <a:solidFill>
              <a:srgbClr val="000000"/>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sp>
          <p:nvSpPr>
            <p:cNvPr id="49" name="Freeform 206"/>
            <p:cNvSpPr>
              <a:spLocks noChangeAspect="1" noEditPoints="1"/>
            </p:cNvSpPr>
            <p:nvPr userDrawn="1"/>
          </p:nvSpPr>
          <p:spPr bwMode="white">
            <a:xfrm>
              <a:off x="2868" y="53"/>
              <a:ext cx="587" cy="637"/>
            </a:xfrm>
            <a:custGeom>
              <a:avLst/>
              <a:gdLst/>
              <a:ahLst/>
              <a:cxnLst>
                <a:cxn ang="0">
                  <a:pos x="743" y="1280"/>
                </a:cxn>
                <a:cxn ang="0">
                  <a:pos x="731" y="152"/>
                </a:cxn>
                <a:cxn ang="0">
                  <a:pos x="4037" y="252"/>
                </a:cxn>
                <a:cxn ang="0">
                  <a:pos x="1456" y="222"/>
                </a:cxn>
                <a:cxn ang="0">
                  <a:pos x="2677" y="560"/>
                </a:cxn>
                <a:cxn ang="0">
                  <a:pos x="2824" y="308"/>
                </a:cxn>
                <a:cxn ang="0">
                  <a:pos x="4037" y="252"/>
                </a:cxn>
                <a:cxn ang="0">
                  <a:pos x="4146" y="906"/>
                </a:cxn>
                <a:cxn ang="0">
                  <a:pos x="4105" y="2222"/>
                </a:cxn>
                <a:cxn ang="0">
                  <a:pos x="4326" y="2160"/>
                </a:cxn>
                <a:cxn ang="0">
                  <a:pos x="4350" y="756"/>
                </a:cxn>
                <a:cxn ang="0">
                  <a:pos x="4920" y="2133"/>
                </a:cxn>
                <a:cxn ang="0">
                  <a:pos x="4707" y="219"/>
                </a:cxn>
                <a:cxn ang="0">
                  <a:pos x="6369" y="153"/>
                </a:cxn>
                <a:cxn ang="0">
                  <a:pos x="965" y="4496"/>
                </a:cxn>
                <a:cxn ang="0">
                  <a:pos x="1785" y="3476"/>
                </a:cxn>
                <a:cxn ang="0">
                  <a:pos x="1184" y="2731"/>
                </a:cxn>
                <a:cxn ang="0">
                  <a:pos x="1195" y="3626"/>
                </a:cxn>
                <a:cxn ang="0">
                  <a:pos x="4080" y="2784"/>
                </a:cxn>
                <a:cxn ang="0">
                  <a:pos x="2457" y="2593"/>
                </a:cxn>
                <a:cxn ang="0">
                  <a:pos x="3850" y="3975"/>
                </a:cxn>
                <a:cxn ang="0">
                  <a:pos x="5713" y="4665"/>
                </a:cxn>
                <a:cxn ang="0">
                  <a:pos x="4830" y="4656"/>
                </a:cxn>
                <a:cxn ang="0">
                  <a:pos x="4511" y="2590"/>
                </a:cxn>
                <a:cxn ang="0">
                  <a:pos x="5758" y="4377"/>
                </a:cxn>
                <a:cxn ang="0">
                  <a:pos x="4794" y="3468"/>
                </a:cxn>
                <a:cxn ang="0">
                  <a:pos x="3545" y="7166"/>
                </a:cxn>
                <a:cxn ang="0">
                  <a:pos x="1689" y="7022"/>
                </a:cxn>
                <a:cxn ang="0">
                  <a:pos x="3374" y="6684"/>
                </a:cxn>
                <a:cxn ang="0">
                  <a:pos x="5212" y="7097"/>
                </a:cxn>
                <a:cxn ang="0">
                  <a:pos x="4005" y="5033"/>
                </a:cxn>
                <a:cxn ang="0">
                  <a:pos x="4290" y="5864"/>
                </a:cxn>
                <a:cxn ang="0">
                  <a:pos x="4298" y="6942"/>
                </a:cxn>
                <a:cxn ang="0">
                  <a:pos x="334" y="5755"/>
                </a:cxn>
                <a:cxn ang="0">
                  <a:pos x="484" y="5969"/>
                </a:cxn>
                <a:cxn ang="0">
                  <a:pos x="371" y="5959"/>
                </a:cxn>
                <a:cxn ang="0">
                  <a:pos x="228" y="6106"/>
                </a:cxn>
                <a:cxn ang="0">
                  <a:pos x="450" y="6090"/>
                </a:cxn>
                <a:cxn ang="0">
                  <a:pos x="454" y="6205"/>
                </a:cxn>
                <a:cxn ang="0">
                  <a:pos x="655" y="6210"/>
                </a:cxn>
                <a:cxn ang="0">
                  <a:pos x="587" y="6053"/>
                </a:cxn>
                <a:cxn ang="0">
                  <a:pos x="877" y="6081"/>
                </a:cxn>
                <a:cxn ang="0">
                  <a:pos x="713" y="5963"/>
                </a:cxn>
                <a:cxn ang="0">
                  <a:pos x="764" y="5880"/>
                </a:cxn>
                <a:cxn ang="0">
                  <a:pos x="671" y="5717"/>
                </a:cxn>
                <a:cxn ang="0">
                  <a:pos x="528" y="5859"/>
                </a:cxn>
                <a:cxn ang="0">
                  <a:pos x="388" y="5708"/>
                </a:cxn>
                <a:cxn ang="0">
                  <a:pos x="6357" y="5708"/>
                </a:cxn>
                <a:cxn ang="0">
                  <a:pos x="6217" y="5859"/>
                </a:cxn>
                <a:cxn ang="0">
                  <a:pos x="6073" y="5717"/>
                </a:cxn>
                <a:cxn ang="0">
                  <a:pos x="5981" y="5880"/>
                </a:cxn>
                <a:cxn ang="0">
                  <a:pos x="6032" y="5963"/>
                </a:cxn>
                <a:cxn ang="0">
                  <a:pos x="5867" y="6081"/>
                </a:cxn>
                <a:cxn ang="0">
                  <a:pos x="6157" y="6053"/>
                </a:cxn>
                <a:cxn ang="0">
                  <a:pos x="6090" y="6210"/>
                </a:cxn>
                <a:cxn ang="0">
                  <a:pos x="6291" y="6205"/>
                </a:cxn>
                <a:cxn ang="0">
                  <a:pos x="6294" y="6090"/>
                </a:cxn>
                <a:cxn ang="0">
                  <a:pos x="6516" y="6106"/>
                </a:cxn>
                <a:cxn ang="0">
                  <a:pos x="6374" y="5959"/>
                </a:cxn>
                <a:cxn ang="0">
                  <a:pos x="6261" y="5969"/>
                </a:cxn>
                <a:cxn ang="0">
                  <a:pos x="6410" y="5755"/>
                </a:cxn>
              </a:cxnLst>
              <a:rect l="0" t="0" r="r" b="b"/>
              <a:pathLst>
                <a:path w="6602" h="7166">
                  <a:moveTo>
                    <a:pt x="500" y="2260"/>
                  </a:moveTo>
                  <a:cubicBezTo>
                    <a:pt x="310" y="2257"/>
                    <a:pt x="190" y="2263"/>
                    <a:pt x="12" y="2195"/>
                  </a:cubicBezTo>
                  <a:cubicBezTo>
                    <a:pt x="12" y="1965"/>
                    <a:pt x="12" y="1965"/>
                    <a:pt x="12" y="1965"/>
                  </a:cubicBezTo>
                  <a:cubicBezTo>
                    <a:pt x="172" y="2096"/>
                    <a:pt x="316" y="2111"/>
                    <a:pt x="523" y="2114"/>
                  </a:cubicBezTo>
                  <a:cubicBezTo>
                    <a:pt x="868" y="2125"/>
                    <a:pt x="1079" y="1970"/>
                    <a:pt x="1079" y="1698"/>
                  </a:cubicBezTo>
                  <a:cubicBezTo>
                    <a:pt x="1079" y="1491"/>
                    <a:pt x="924" y="1383"/>
                    <a:pt x="743" y="1280"/>
                  </a:cubicBezTo>
                  <a:cubicBezTo>
                    <a:pt x="345" y="1052"/>
                    <a:pt x="345" y="1052"/>
                    <a:pt x="345" y="1052"/>
                  </a:cubicBezTo>
                  <a:cubicBezTo>
                    <a:pt x="131" y="927"/>
                    <a:pt x="6" y="783"/>
                    <a:pt x="3" y="550"/>
                  </a:cubicBezTo>
                  <a:cubicBezTo>
                    <a:pt x="0" y="205"/>
                    <a:pt x="339" y="0"/>
                    <a:pt x="707" y="12"/>
                  </a:cubicBezTo>
                  <a:cubicBezTo>
                    <a:pt x="880" y="17"/>
                    <a:pt x="988" y="12"/>
                    <a:pt x="1146" y="76"/>
                  </a:cubicBezTo>
                  <a:cubicBezTo>
                    <a:pt x="1146" y="301"/>
                    <a:pt x="1146" y="301"/>
                    <a:pt x="1146" y="301"/>
                  </a:cubicBezTo>
                  <a:cubicBezTo>
                    <a:pt x="1023" y="184"/>
                    <a:pt x="900" y="158"/>
                    <a:pt x="731" y="152"/>
                  </a:cubicBezTo>
                  <a:cubicBezTo>
                    <a:pt x="491" y="137"/>
                    <a:pt x="228" y="298"/>
                    <a:pt x="248" y="538"/>
                  </a:cubicBezTo>
                  <a:cubicBezTo>
                    <a:pt x="263" y="693"/>
                    <a:pt x="368" y="778"/>
                    <a:pt x="506" y="856"/>
                  </a:cubicBezTo>
                  <a:cubicBezTo>
                    <a:pt x="854" y="1058"/>
                    <a:pt x="854" y="1058"/>
                    <a:pt x="854" y="1058"/>
                  </a:cubicBezTo>
                  <a:cubicBezTo>
                    <a:pt x="1117" y="1210"/>
                    <a:pt x="1336" y="1292"/>
                    <a:pt x="1351" y="1663"/>
                  </a:cubicBezTo>
                  <a:cubicBezTo>
                    <a:pt x="1368" y="2146"/>
                    <a:pt x="895" y="2269"/>
                    <a:pt x="500" y="2260"/>
                  </a:cubicBezTo>
                  <a:close/>
                  <a:moveTo>
                    <a:pt x="4037" y="252"/>
                  </a:moveTo>
                  <a:cubicBezTo>
                    <a:pt x="4020" y="283"/>
                    <a:pt x="4007" y="302"/>
                    <a:pt x="3996" y="335"/>
                  </a:cubicBezTo>
                  <a:cubicBezTo>
                    <a:pt x="3306" y="2258"/>
                    <a:pt x="3306" y="2258"/>
                    <a:pt x="3306" y="2258"/>
                  </a:cubicBezTo>
                  <a:cubicBezTo>
                    <a:pt x="2760" y="795"/>
                    <a:pt x="2760" y="795"/>
                    <a:pt x="2760" y="795"/>
                  </a:cubicBezTo>
                  <a:cubicBezTo>
                    <a:pt x="2226" y="2269"/>
                    <a:pt x="2226" y="2269"/>
                    <a:pt x="2226" y="2269"/>
                  </a:cubicBezTo>
                  <a:cubicBezTo>
                    <a:pt x="1494" y="299"/>
                    <a:pt x="1494" y="299"/>
                    <a:pt x="1494" y="299"/>
                  </a:cubicBezTo>
                  <a:cubicBezTo>
                    <a:pt x="1486" y="269"/>
                    <a:pt x="1478" y="250"/>
                    <a:pt x="1456" y="222"/>
                  </a:cubicBezTo>
                  <a:cubicBezTo>
                    <a:pt x="1431" y="191"/>
                    <a:pt x="1414" y="175"/>
                    <a:pt x="1381" y="155"/>
                  </a:cubicBezTo>
                  <a:cubicBezTo>
                    <a:pt x="1760" y="155"/>
                    <a:pt x="1760" y="155"/>
                    <a:pt x="1760" y="155"/>
                  </a:cubicBezTo>
                  <a:cubicBezTo>
                    <a:pt x="1746" y="177"/>
                    <a:pt x="1738" y="191"/>
                    <a:pt x="1735" y="216"/>
                  </a:cubicBezTo>
                  <a:cubicBezTo>
                    <a:pt x="1730" y="238"/>
                    <a:pt x="1727" y="255"/>
                    <a:pt x="1735" y="277"/>
                  </a:cubicBezTo>
                  <a:cubicBezTo>
                    <a:pt x="2242" y="1717"/>
                    <a:pt x="2242" y="1717"/>
                    <a:pt x="2242" y="1717"/>
                  </a:cubicBezTo>
                  <a:cubicBezTo>
                    <a:pt x="2677" y="560"/>
                    <a:pt x="2677" y="560"/>
                    <a:pt x="2677" y="560"/>
                  </a:cubicBezTo>
                  <a:cubicBezTo>
                    <a:pt x="2575" y="299"/>
                    <a:pt x="2575" y="299"/>
                    <a:pt x="2575" y="299"/>
                  </a:cubicBezTo>
                  <a:cubicBezTo>
                    <a:pt x="2561" y="263"/>
                    <a:pt x="2541" y="247"/>
                    <a:pt x="2519" y="219"/>
                  </a:cubicBezTo>
                  <a:cubicBezTo>
                    <a:pt x="2500" y="194"/>
                    <a:pt x="2483" y="177"/>
                    <a:pt x="2461" y="155"/>
                  </a:cubicBezTo>
                  <a:cubicBezTo>
                    <a:pt x="2838" y="155"/>
                    <a:pt x="2838" y="155"/>
                    <a:pt x="2838" y="155"/>
                  </a:cubicBezTo>
                  <a:cubicBezTo>
                    <a:pt x="2827" y="175"/>
                    <a:pt x="2821" y="186"/>
                    <a:pt x="2816" y="208"/>
                  </a:cubicBezTo>
                  <a:cubicBezTo>
                    <a:pt x="2807" y="247"/>
                    <a:pt x="2813" y="272"/>
                    <a:pt x="2824" y="308"/>
                  </a:cubicBezTo>
                  <a:cubicBezTo>
                    <a:pt x="3334" y="1723"/>
                    <a:pt x="3334" y="1723"/>
                    <a:pt x="3334" y="1723"/>
                  </a:cubicBezTo>
                  <a:cubicBezTo>
                    <a:pt x="3804" y="324"/>
                    <a:pt x="3804" y="324"/>
                    <a:pt x="3804" y="324"/>
                  </a:cubicBezTo>
                  <a:cubicBezTo>
                    <a:pt x="3821" y="288"/>
                    <a:pt x="3832" y="263"/>
                    <a:pt x="3829" y="227"/>
                  </a:cubicBezTo>
                  <a:cubicBezTo>
                    <a:pt x="3827" y="197"/>
                    <a:pt x="3821" y="177"/>
                    <a:pt x="3804" y="153"/>
                  </a:cubicBezTo>
                  <a:cubicBezTo>
                    <a:pt x="4109" y="153"/>
                    <a:pt x="4109" y="153"/>
                    <a:pt x="4109" y="153"/>
                  </a:cubicBezTo>
                  <a:cubicBezTo>
                    <a:pt x="4079" y="189"/>
                    <a:pt x="4062" y="213"/>
                    <a:pt x="4037" y="252"/>
                  </a:cubicBezTo>
                  <a:close/>
                  <a:moveTo>
                    <a:pt x="4350" y="756"/>
                  </a:moveTo>
                  <a:cubicBezTo>
                    <a:pt x="4110" y="756"/>
                    <a:pt x="4110" y="756"/>
                    <a:pt x="4110" y="756"/>
                  </a:cubicBezTo>
                  <a:cubicBezTo>
                    <a:pt x="4097" y="756"/>
                    <a:pt x="4097" y="756"/>
                    <a:pt x="4097" y="756"/>
                  </a:cubicBezTo>
                  <a:cubicBezTo>
                    <a:pt x="4104" y="767"/>
                    <a:pt x="4104" y="767"/>
                    <a:pt x="4104" y="767"/>
                  </a:cubicBezTo>
                  <a:cubicBezTo>
                    <a:pt x="4119" y="789"/>
                    <a:pt x="4127" y="806"/>
                    <a:pt x="4135" y="832"/>
                  </a:cubicBezTo>
                  <a:cubicBezTo>
                    <a:pt x="4145" y="861"/>
                    <a:pt x="4146" y="878"/>
                    <a:pt x="4146" y="906"/>
                  </a:cubicBezTo>
                  <a:cubicBezTo>
                    <a:pt x="4146" y="2091"/>
                    <a:pt x="4146" y="2091"/>
                    <a:pt x="4146" y="2091"/>
                  </a:cubicBezTo>
                  <a:cubicBezTo>
                    <a:pt x="4146" y="2119"/>
                    <a:pt x="4146" y="2138"/>
                    <a:pt x="4135" y="2164"/>
                  </a:cubicBezTo>
                  <a:cubicBezTo>
                    <a:pt x="4135" y="2164"/>
                    <a:pt x="4135" y="2164"/>
                    <a:pt x="4135" y="2164"/>
                  </a:cubicBezTo>
                  <a:cubicBezTo>
                    <a:pt x="4135" y="2165"/>
                    <a:pt x="4135" y="2165"/>
                    <a:pt x="4135" y="2165"/>
                  </a:cubicBezTo>
                  <a:cubicBezTo>
                    <a:pt x="4129" y="2183"/>
                    <a:pt x="4124" y="2194"/>
                    <a:pt x="4112" y="2211"/>
                  </a:cubicBezTo>
                  <a:cubicBezTo>
                    <a:pt x="4105" y="2222"/>
                    <a:pt x="4105" y="2222"/>
                    <a:pt x="4105" y="2222"/>
                  </a:cubicBezTo>
                  <a:cubicBezTo>
                    <a:pt x="4118" y="2222"/>
                    <a:pt x="4118" y="2222"/>
                    <a:pt x="4118" y="2222"/>
                  </a:cubicBezTo>
                  <a:cubicBezTo>
                    <a:pt x="4346" y="2222"/>
                    <a:pt x="4346" y="2222"/>
                    <a:pt x="4346" y="2222"/>
                  </a:cubicBezTo>
                  <a:cubicBezTo>
                    <a:pt x="4359" y="2222"/>
                    <a:pt x="4359" y="2222"/>
                    <a:pt x="4359" y="2222"/>
                  </a:cubicBezTo>
                  <a:cubicBezTo>
                    <a:pt x="4352" y="2212"/>
                    <a:pt x="4352" y="2212"/>
                    <a:pt x="4352" y="2212"/>
                  </a:cubicBezTo>
                  <a:cubicBezTo>
                    <a:pt x="4349" y="2207"/>
                    <a:pt x="4346" y="2202"/>
                    <a:pt x="4343" y="2198"/>
                  </a:cubicBezTo>
                  <a:cubicBezTo>
                    <a:pt x="4335" y="2185"/>
                    <a:pt x="4328" y="2176"/>
                    <a:pt x="4326" y="2160"/>
                  </a:cubicBezTo>
                  <a:cubicBezTo>
                    <a:pt x="4320" y="2112"/>
                    <a:pt x="4320" y="2047"/>
                    <a:pt x="4320" y="1972"/>
                  </a:cubicBezTo>
                  <a:cubicBezTo>
                    <a:pt x="4320" y="902"/>
                    <a:pt x="4320" y="902"/>
                    <a:pt x="4320" y="902"/>
                  </a:cubicBezTo>
                  <a:cubicBezTo>
                    <a:pt x="4320" y="880"/>
                    <a:pt x="4320" y="868"/>
                    <a:pt x="4333" y="822"/>
                  </a:cubicBezTo>
                  <a:cubicBezTo>
                    <a:pt x="4341" y="801"/>
                    <a:pt x="4347" y="786"/>
                    <a:pt x="4356" y="766"/>
                  </a:cubicBezTo>
                  <a:cubicBezTo>
                    <a:pt x="4361" y="756"/>
                    <a:pt x="4361" y="756"/>
                    <a:pt x="4361" y="756"/>
                  </a:cubicBezTo>
                  <a:lnTo>
                    <a:pt x="4350" y="756"/>
                  </a:lnTo>
                  <a:close/>
                  <a:moveTo>
                    <a:pt x="6579" y="244"/>
                  </a:moveTo>
                  <a:cubicBezTo>
                    <a:pt x="6571" y="288"/>
                    <a:pt x="6571" y="313"/>
                    <a:pt x="6571" y="355"/>
                  </a:cubicBezTo>
                  <a:cubicBezTo>
                    <a:pt x="6574" y="2291"/>
                    <a:pt x="6574" y="2291"/>
                    <a:pt x="6574" y="2291"/>
                  </a:cubicBezTo>
                  <a:cubicBezTo>
                    <a:pt x="4901" y="443"/>
                    <a:pt x="4901" y="443"/>
                    <a:pt x="4901" y="443"/>
                  </a:cubicBezTo>
                  <a:cubicBezTo>
                    <a:pt x="4901" y="1981"/>
                    <a:pt x="4901" y="1981"/>
                    <a:pt x="4901" y="1981"/>
                  </a:cubicBezTo>
                  <a:cubicBezTo>
                    <a:pt x="4901" y="2042"/>
                    <a:pt x="4901" y="2042"/>
                    <a:pt x="4920" y="2133"/>
                  </a:cubicBezTo>
                  <a:cubicBezTo>
                    <a:pt x="4926" y="2166"/>
                    <a:pt x="4934" y="2186"/>
                    <a:pt x="4945" y="2222"/>
                  </a:cubicBezTo>
                  <a:cubicBezTo>
                    <a:pt x="4682" y="2222"/>
                    <a:pt x="4682" y="2222"/>
                    <a:pt x="4682" y="2222"/>
                  </a:cubicBezTo>
                  <a:cubicBezTo>
                    <a:pt x="4702" y="2194"/>
                    <a:pt x="4713" y="2177"/>
                    <a:pt x="4718" y="2147"/>
                  </a:cubicBezTo>
                  <a:cubicBezTo>
                    <a:pt x="4729" y="2105"/>
                    <a:pt x="4729" y="2078"/>
                    <a:pt x="4729" y="2036"/>
                  </a:cubicBezTo>
                  <a:cubicBezTo>
                    <a:pt x="4729" y="308"/>
                    <a:pt x="4729" y="308"/>
                    <a:pt x="4729" y="308"/>
                  </a:cubicBezTo>
                  <a:cubicBezTo>
                    <a:pt x="4729" y="274"/>
                    <a:pt x="4724" y="250"/>
                    <a:pt x="4707" y="219"/>
                  </a:cubicBezTo>
                  <a:cubicBezTo>
                    <a:pt x="4693" y="189"/>
                    <a:pt x="4677" y="172"/>
                    <a:pt x="4649" y="155"/>
                  </a:cubicBezTo>
                  <a:cubicBezTo>
                    <a:pt x="4954" y="155"/>
                    <a:pt x="4954" y="155"/>
                    <a:pt x="4954" y="155"/>
                  </a:cubicBezTo>
                  <a:cubicBezTo>
                    <a:pt x="6402" y="1809"/>
                    <a:pt x="6402" y="1809"/>
                    <a:pt x="6402" y="1809"/>
                  </a:cubicBezTo>
                  <a:cubicBezTo>
                    <a:pt x="6402" y="496"/>
                    <a:pt x="6402" y="496"/>
                    <a:pt x="6402" y="496"/>
                  </a:cubicBezTo>
                  <a:cubicBezTo>
                    <a:pt x="6402" y="396"/>
                    <a:pt x="6408" y="333"/>
                    <a:pt x="6388" y="233"/>
                  </a:cubicBezTo>
                  <a:cubicBezTo>
                    <a:pt x="6383" y="202"/>
                    <a:pt x="6377" y="183"/>
                    <a:pt x="6369" y="153"/>
                  </a:cubicBezTo>
                  <a:cubicBezTo>
                    <a:pt x="6602" y="153"/>
                    <a:pt x="6602" y="153"/>
                    <a:pt x="6602" y="153"/>
                  </a:cubicBezTo>
                  <a:cubicBezTo>
                    <a:pt x="6591" y="186"/>
                    <a:pt x="6585" y="208"/>
                    <a:pt x="6579" y="244"/>
                  </a:cubicBezTo>
                  <a:close/>
                  <a:moveTo>
                    <a:pt x="1464" y="4662"/>
                  </a:moveTo>
                  <a:cubicBezTo>
                    <a:pt x="913" y="4662"/>
                    <a:pt x="913" y="4662"/>
                    <a:pt x="913" y="4662"/>
                  </a:cubicBezTo>
                  <a:cubicBezTo>
                    <a:pt x="929" y="4640"/>
                    <a:pt x="935" y="4626"/>
                    <a:pt x="946" y="4604"/>
                  </a:cubicBezTo>
                  <a:cubicBezTo>
                    <a:pt x="960" y="4565"/>
                    <a:pt x="965" y="4537"/>
                    <a:pt x="965" y="4496"/>
                  </a:cubicBezTo>
                  <a:cubicBezTo>
                    <a:pt x="965" y="2792"/>
                    <a:pt x="965" y="2792"/>
                    <a:pt x="965" y="2792"/>
                  </a:cubicBezTo>
                  <a:cubicBezTo>
                    <a:pt x="965" y="2745"/>
                    <a:pt x="957" y="2715"/>
                    <a:pt x="938" y="2670"/>
                  </a:cubicBezTo>
                  <a:cubicBezTo>
                    <a:pt x="924" y="2640"/>
                    <a:pt x="913" y="2621"/>
                    <a:pt x="893" y="2593"/>
                  </a:cubicBezTo>
                  <a:cubicBezTo>
                    <a:pt x="1519" y="2593"/>
                    <a:pt x="1519" y="2593"/>
                    <a:pt x="1519" y="2593"/>
                  </a:cubicBezTo>
                  <a:cubicBezTo>
                    <a:pt x="1788" y="2593"/>
                    <a:pt x="1996" y="2820"/>
                    <a:pt x="2010" y="3089"/>
                  </a:cubicBezTo>
                  <a:cubicBezTo>
                    <a:pt x="2015" y="3285"/>
                    <a:pt x="1935" y="3391"/>
                    <a:pt x="1785" y="3476"/>
                  </a:cubicBezTo>
                  <a:cubicBezTo>
                    <a:pt x="1708" y="3524"/>
                    <a:pt x="1708" y="3524"/>
                    <a:pt x="1708" y="3524"/>
                  </a:cubicBezTo>
                  <a:cubicBezTo>
                    <a:pt x="1791" y="3554"/>
                    <a:pt x="1791" y="3554"/>
                    <a:pt x="1791" y="3554"/>
                  </a:cubicBezTo>
                  <a:cubicBezTo>
                    <a:pt x="2021" y="3632"/>
                    <a:pt x="2148" y="3801"/>
                    <a:pt x="2148" y="4072"/>
                  </a:cubicBezTo>
                  <a:cubicBezTo>
                    <a:pt x="2145" y="4438"/>
                    <a:pt x="1885" y="4662"/>
                    <a:pt x="1464" y="4662"/>
                  </a:cubicBezTo>
                  <a:close/>
                  <a:moveTo>
                    <a:pt x="1386" y="2731"/>
                  </a:moveTo>
                  <a:cubicBezTo>
                    <a:pt x="1184" y="2731"/>
                    <a:pt x="1184" y="2731"/>
                    <a:pt x="1184" y="2731"/>
                  </a:cubicBezTo>
                  <a:cubicBezTo>
                    <a:pt x="1184" y="3476"/>
                    <a:pt x="1184" y="3476"/>
                    <a:pt x="1184" y="3476"/>
                  </a:cubicBezTo>
                  <a:cubicBezTo>
                    <a:pt x="1364" y="3476"/>
                    <a:pt x="1364" y="3476"/>
                    <a:pt x="1364" y="3476"/>
                  </a:cubicBezTo>
                  <a:cubicBezTo>
                    <a:pt x="1666" y="3476"/>
                    <a:pt x="1805" y="3313"/>
                    <a:pt x="1796" y="3089"/>
                  </a:cubicBezTo>
                  <a:cubicBezTo>
                    <a:pt x="1785" y="2881"/>
                    <a:pt x="1644" y="2731"/>
                    <a:pt x="1386" y="2731"/>
                  </a:cubicBezTo>
                  <a:close/>
                  <a:moveTo>
                    <a:pt x="1375" y="3609"/>
                  </a:moveTo>
                  <a:cubicBezTo>
                    <a:pt x="1306" y="3609"/>
                    <a:pt x="1264" y="3609"/>
                    <a:pt x="1195" y="3626"/>
                  </a:cubicBezTo>
                  <a:cubicBezTo>
                    <a:pt x="1195" y="4512"/>
                    <a:pt x="1195" y="4512"/>
                    <a:pt x="1195" y="4512"/>
                  </a:cubicBezTo>
                  <a:cubicBezTo>
                    <a:pt x="1270" y="4534"/>
                    <a:pt x="1320" y="4543"/>
                    <a:pt x="1397" y="4537"/>
                  </a:cubicBezTo>
                  <a:cubicBezTo>
                    <a:pt x="1669" y="4521"/>
                    <a:pt x="1935" y="4368"/>
                    <a:pt x="1926" y="4069"/>
                  </a:cubicBezTo>
                  <a:cubicBezTo>
                    <a:pt x="1918" y="3715"/>
                    <a:pt x="1649" y="3618"/>
                    <a:pt x="1375" y="3609"/>
                  </a:cubicBezTo>
                  <a:close/>
                  <a:moveTo>
                    <a:pt x="4083" y="2684"/>
                  </a:moveTo>
                  <a:cubicBezTo>
                    <a:pt x="4077" y="2723"/>
                    <a:pt x="4080" y="2745"/>
                    <a:pt x="4080" y="2784"/>
                  </a:cubicBezTo>
                  <a:cubicBezTo>
                    <a:pt x="4080" y="3994"/>
                    <a:pt x="4080" y="3994"/>
                    <a:pt x="4080" y="3994"/>
                  </a:cubicBezTo>
                  <a:cubicBezTo>
                    <a:pt x="4080" y="4393"/>
                    <a:pt x="3739" y="4684"/>
                    <a:pt x="3313" y="4692"/>
                  </a:cubicBezTo>
                  <a:cubicBezTo>
                    <a:pt x="2856" y="4698"/>
                    <a:pt x="2485" y="4404"/>
                    <a:pt x="2485" y="3983"/>
                  </a:cubicBezTo>
                  <a:cubicBezTo>
                    <a:pt x="2485" y="2795"/>
                    <a:pt x="2485" y="2795"/>
                    <a:pt x="2485" y="2795"/>
                  </a:cubicBezTo>
                  <a:cubicBezTo>
                    <a:pt x="2485" y="2759"/>
                    <a:pt x="2487" y="2737"/>
                    <a:pt x="2482" y="2701"/>
                  </a:cubicBezTo>
                  <a:cubicBezTo>
                    <a:pt x="2476" y="2657"/>
                    <a:pt x="2471" y="2632"/>
                    <a:pt x="2457" y="2593"/>
                  </a:cubicBezTo>
                  <a:cubicBezTo>
                    <a:pt x="2740" y="2593"/>
                    <a:pt x="2740" y="2593"/>
                    <a:pt x="2740" y="2593"/>
                  </a:cubicBezTo>
                  <a:cubicBezTo>
                    <a:pt x="2726" y="2623"/>
                    <a:pt x="2720" y="2643"/>
                    <a:pt x="2715" y="2679"/>
                  </a:cubicBezTo>
                  <a:cubicBezTo>
                    <a:pt x="2706" y="2715"/>
                    <a:pt x="2709" y="2740"/>
                    <a:pt x="2709" y="2776"/>
                  </a:cubicBezTo>
                  <a:cubicBezTo>
                    <a:pt x="2709" y="3958"/>
                    <a:pt x="2709" y="3958"/>
                    <a:pt x="2709" y="3958"/>
                  </a:cubicBezTo>
                  <a:cubicBezTo>
                    <a:pt x="2709" y="4277"/>
                    <a:pt x="2994" y="4523"/>
                    <a:pt x="3313" y="4512"/>
                  </a:cubicBezTo>
                  <a:cubicBezTo>
                    <a:pt x="3629" y="4504"/>
                    <a:pt x="3850" y="4269"/>
                    <a:pt x="3850" y="3975"/>
                  </a:cubicBezTo>
                  <a:cubicBezTo>
                    <a:pt x="3850" y="2789"/>
                    <a:pt x="3850" y="2789"/>
                    <a:pt x="3850" y="2789"/>
                  </a:cubicBezTo>
                  <a:cubicBezTo>
                    <a:pt x="3850" y="2748"/>
                    <a:pt x="3850" y="2723"/>
                    <a:pt x="3845" y="2684"/>
                  </a:cubicBezTo>
                  <a:cubicBezTo>
                    <a:pt x="3836" y="2648"/>
                    <a:pt x="3831" y="2626"/>
                    <a:pt x="3817" y="2593"/>
                  </a:cubicBezTo>
                  <a:cubicBezTo>
                    <a:pt x="4105" y="2593"/>
                    <a:pt x="4105" y="2593"/>
                    <a:pt x="4105" y="2593"/>
                  </a:cubicBezTo>
                  <a:cubicBezTo>
                    <a:pt x="4094" y="2626"/>
                    <a:pt x="4088" y="2648"/>
                    <a:pt x="4083" y="2684"/>
                  </a:cubicBezTo>
                  <a:close/>
                  <a:moveTo>
                    <a:pt x="5713" y="4665"/>
                  </a:moveTo>
                  <a:cubicBezTo>
                    <a:pt x="4882" y="3584"/>
                    <a:pt x="4882" y="3584"/>
                    <a:pt x="4882" y="3584"/>
                  </a:cubicBezTo>
                  <a:cubicBezTo>
                    <a:pt x="4860" y="3557"/>
                    <a:pt x="4852" y="3537"/>
                    <a:pt x="4827" y="3518"/>
                  </a:cubicBezTo>
                  <a:cubicBezTo>
                    <a:pt x="4816" y="3507"/>
                    <a:pt x="4805" y="3501"/>
                    <a:pt x="4791" y="3493"/>
                  </a:cubicBezTo>
                  <a:cubicBezTo>
                    <a:pt x="4791" y="4443"/>
                    <a:pt x="4791" y="4443"/>
                    <a:pt x="4791" y="4443"/>
                  </a:cubicBezTo>
                  <a:cubicBezTo>
                    <a:pt x="4791" y="4487"/>
                    <a:pt x="4788" y="4512"/>
                    <a:pt x="4799" y="4557"/>
                  </a:cubicBezTo>
                  <a:cubicBezTo>
                    <a:pt x="4805" y="4595"/>
                    <a:pt x="4816" y="4618"/>
                    <a:pt x="4830" y="4656"/>
                  </a:cubicBezTo>
                  <a:cubicBezTo>
                    <a:pt x="4525" y="4656"/>
                    <a:pt x="4525" y="4656"/>
                    <a:pt x="4525" y="4656"/>
                  </a:cubicBezTo>
                  <a:cubicBezTo>
                    <a:pt x="4542" y="4623"/>
                    <a:pt x="4555" y="4604"/>
                    <a:pt x="4558" y="4570"/>
                  </a:cubicBezTo>
                  <a:cubicBezTo>
                    <a:pt x="4567" y="4529"/>
                    <a:pt x="4567" y="4438"/>
                    <a:pt x="4567" y="4360"/>
                  </a:cubicBezTo>
                  <a:cubicBezTo>
                    <a:pt x="4567" y="2875"/>
                    <a:pt x="4567" y="2875"/>
                    <a:pt x="4567" y="2875"/>
                  </a:cubicBezTo>
                  <a:cubicBezTo>
                    <a:pt x="4567" y="2798"/>
                    <a:pt x="4564" y="2754"/>
                    <a:pt x="4550" y="2676"/>
                  </a:cubicBezTo>
                  <a:cubicBezTo>
                    <a:pt x="4542" y="2640"/>
                    <a:pt x="4528" y="2621"/>
                    <a:pt x="4511" y="2590"/>
                  </a:cubicBezTo>
                  <a:cubicBezTo>
                    <a:pt x="5134" y="2590"/>
                    <a:pt x="5134" y="2590"/>
                    <a:pt x="5134" y="2590"/>
                  </a:cubicBezTo>
                  <a:cubicBezTo>
                    <a:pt x="5406" y="2590"/>
                    <a:pt x="5650" y="2770"/>
                    <a:pt x="5641" y="3066"/>
                  </a:cubicBezTo>
                  <a:cubicBezTo>
                    <a:pt x="5636" y="3355"/>
                    <a:pt x="5384" y="3601"/>
                    <a:pt x="5079" y="3554"/>
                  </a:cubicBezTo>
                  <a:cubicBezTo>
                    <a:pt x="5096" y="3568"/>
                    <a:pt x="5104" y="3579"/>
                    <a:pt x="5121" y="3593"/>
                  </a:cubicBezTo>
                  <a:cubicBezTo>
                    <a:pt x="5179" y="3648"/>
                    <a:pt x="5212" y="3684"/>
                    <a:pt x="5265" y="3751"/>
                  </a:cubicBezTo>
                  <a:cubicBezTo>
                    <a:pt x="5758" y="4377"/>
                    <a:pt x="5758" y="4377"/>
                    <a:pt x="5758" y="4377"/>
                  </a:cubicBezTo>
                  <a:cubicBezTo>
                    <a:pt x="5821" y="4460"/>
                    <a:pt x="5871" y="4526"/>
                    <a:pt x="5935" y="4582"/>
                  </a:cubicBezTo>
                  <a:cubicBezTo>
                    <a:pt x="5974" y="4615"/>
                    <a:pt x="5999" y="4634"/>
                    <a:pt x="6040" y="4665"/>
                  </a:cubicBezTo>
                  <a:lnTo>
                    <a:pt x="5713" y="4665"/>
                  </a:lnTo>
                  <a:close/>
                  <a:moveTo>
                    <a:pt x="5013" y="2715"/>
                  </a:moveTo>
                  <a:cubicBezTo>
                    <a:pt x="4927" y="2715"/>
                    <a:pt x="4874" y="2718"/>
                    <a:pt x="4794" y="2754"/>
                  </a:cubicBezTo>
                  <a:cubicBezTo>
                    <a:pt x="4794" y="3468"/>
                    <a:pt x="4794" y="3468"/>
                    <a:pt x="4794" y="3468"/>
                  </a:cubicBezTo>
                  <a:cubicBezTo>
                    <a:pt x="4833" y="3474"/>
                    <a:pt x="4907" y="3476"/>
                    <a:pt x="4974" y="3474"/>
                  </a:cubicBezTo>
                  <a:cubicBezTo>
                    <a:pt x="5259" y="3451"/>
                    <a:pt x="5431" y="3302"/>
                    <a:pt x="5414" y="3072"/>
                  </a:cubicBezTo>
                  <a:cubicBezTo>
                    <a:pt x="5403" y="2906"/>
                    <a:pt x="5348" y="2729"/>
                    <a:pt x="5013" y="2715"/>
                  </a:cubicBezTo>
                  <a:close/>
                  <a:moveTo>
                    <a:pt x="3551" y="5119"/>
                  </a:moveTo>
                  <a:cubicBezTo>
                    <a:pt x="3542" y="5163"/>
                    <a:pt x="3542" y="5188"/>
                    <a:pt x="3542" y="5230"/>
                  </a:cubicBezTo>
                  <a:cubicBezTo>
                    <a:pt x="3545" y="7166"/>
                    <a:pt x="3545" y="7166"/>
                    <a:pt x="3545" y="7166"/>
                  </a:cubicBezTo>
                  <a:cubicBezTo>
                    <a:pt x="1872" y="5318"/>
                    <a:pt x="1872" y="5318"/>
                    <a:pt x="1872" y="5318"/>
                  </a:cubicBezTo>
                  <a:cubicBezTo>
                    <a:pt x="1872" y="6856"/>
                    <a:pt x="1872" y="6856"/>
                    <a:pt x="1872" y="6856"/>
                  </a:cubicBezTo>
                  <a:cubicBezTo>
                    <a:pt x="1872" y="6917"/>
                    <a:pt x="1872" y="6917"/>
                    <a:pt x="1892" y="7008"/>
                  </a:cubicBezTo>
                  <a:cubicBezTo>
                    <a:pt x="1897" y="7041"/>
                    <a:pt x="1905" y="7061"/>
                    <a:pt x="1917" y="7097"/>
                  </a:cubicBezTo>
                  <a:cubicBezTo>
                    <a:pt x="1654" y="7097"/>
                    <a:pt x="1654" y="7097"/>
                    <a:pt x="1654" y="7097"/>
                  </a:cubicBezTo>
                  <a:cubicBezTo>
                    <a:pt x="1673" y="7069"/>
                    <a:pt x="1684" y="7052"/>
                    <a:pt x="1689" y="7022"/>
                  </a:cubicBezTo>
                  <a:cubicBezTo>
                    <a:pt x="1701" y="6980"/>
                    <a:pt x="1701" y="6953"/>
                    <a:pt x="1701" y="6911"/>
                  </a:cubicBezTo>
                  <a:cubicBezTo>
                    <a:pt x="1701" y="5183"/>
                    <a:pt x="1701" y="5183"/>
                    <a:pt x="1701" y="5183"/>
                  </a:cubicBezTo>
                  <a:cubicBezTo>
                    <a:pt x="1701" y="5150"/>
                    <a:pt x="1695" y="5125"/>
                    <a:pt x="1678" y="5094"/>
                  </a:cubicBezTo>
                  <a:cubicBezTo>
                    <a:pt x="1665" y="5064"/>
                    <a:pt x="1648" y="5047"/>
                    <a:pt x="1620" y="5030"/>
                  </a:cubicBezTo>
                  <a:cubicBezTo>
                    <a:pt x="1925" y="5030"/>
                    <a:pt x="1925" y="5030"/>
                    <a:pt x="1925" y="5030"/>
                  </a:cubicBezTo>
                  <a:cubicBezTo>
                    <a:pt x="3374" y="6684"/>
                    <a:pt x="3374" y="6684"/>
                    <a:pt x="3374" y="6684"/>
                  </a:cubicBezTo>
                  <a:cubicBezTo>
                    <a:pt x="3374" y="5371"/>
                    <a:pt x="3374" y="5371"/>
                    <a:pt x="3374" y="5371"/>
                  </a:cubicBezTo>
                  <a:cubicBezTo>
                    <a:pt x="3374" y="5271"/>
                    <a:pt x="3379" y="5208"/>
                    <a:pt x="3360" y="5108"/>
                  </a:cubicBezTo>
                  <a:cubicBezTo>
                    <a:pt x="3354" y="5077"/>
                    <a:pt x="3349" y="5058"/>
                    <a:pt x="3340" y="5028"/>
                  </a:cubicBezTo>
                  <a:cubicBezTo>
                    <a:pt x="3573" y="5028"/>
                    <a:pt x="3573" y="5028"/>
                    <a:pt x="3573" y="5028"/>
                  </a:cubicBezTo>
                  <a:cubicBezTo>
                    <a:pt x="3562" y="5061"/>
                    <a:pt x="3556" y="5083"/>
                    <a:pt x="3551" y="5119"/>
                  </a:cubicBezTo>
                  <a:close/>
                  <a:moveTo>
                    <a:pt x="5212" y="7097"/>
                  </a:moveTo>
                  <a:cubicBezTo>
                    <a:pt x="4019" y="7097"/>
                    <a:pt x="4019" y="7097"/>
                    <a:pt x="4019" y="7097"/>
                  </a:cubicBezTo>
                  <a:cubicBezTo>
                    <a:pt x="4038" y="7069"/>
                    <a:pt x="4046" y="7050"/>
                    <a:pt x="4055" y="7019"/>
                  </a:cubicBezTo>
                  <a:cubicBezTo>
                    <a:pt x="4066" y="6980"/>
                    <a:pt x="4060" y="6953"/>
                    <a:pt x="4060" y="6914"/>
                  </a:cubicBezTo>
                  <a:cubicBezTo>
                    <a:pt x="4060" y="5180"/>
                    <a:pt x="4060" y="5180"/>
                    <a:pt x="4060" y="5180"/>
                  </a:cubicBezTo>
                  <a:cubicBezTo>
                    <a:pt x="4060" y="5144"/>
                    <a:pt x="4055" y="5122"/>
                    <a:pt x="4044" y="5091"/>
                  </a:cubicBezTo>
                  <a:cubicBezTo>
                    <a:pt x="4032" y="5066"/>
                    <a:pt x="4024" y="5053"/>
                    <a:pt x="4005" y="5033"/>
                  </a:cubicBezTo>
                  <a:cubicBezTo>
                    <a:pt x="5060" y="5033"/>
                    <a:pt x="5060" y="5033"/>
                    <a:pt x="5060" y="5033"/>
                  </a:cubicBezTo>
                  <a:cubicBezTo>
                    <a:pt x="5060" y="5241"/>
                    <a:pt x="5060" y="5241"/>
                    <a:pt x="5060" y="5241"/>
                  </a:cubicBezTo>
                  <a:cubicBezTo>
                    <a:pt x="5035" y="5216"/>
                    <a:pt x="5013" y="5202"/>
                    <a:pt x="4980" y="5191"/>
                  </a:cubicBezTo>
                  <a:cubicBezTo>
                    <a:pt x="4933" y="5174"/>
                    <a:pt x="4899" y="5183"/>
                    <a:pt x="4852" y="5183"/>
                  </a:cubicBezTo>
                  <a:cubicBezTo>
                    <a:pt x="4290" y="5183"/>
                    <a:pt x="4290" y="5183"/>
                    <a:pt x="4290" y="5183"/>
                  </a:cubicBezTo>
                  <a:cubicBezTo>
                    <a:pt x="4290" y="5864"/>
                    <a:pt x="4290" y="5864"/>
                    <a:pt x="4290" y="5864"/>
                  </a:cubicBezTo>
                  <a:cubicBezTo>
                    <a:pt x="5060" y="5864"/>
                    <a:pt x="5060" y="5864"/>
                    <a:pt x="5060" y="5864"/>
                  </a:cubicBezTo>
                  <a:cubicBezTo>
                    <a:pt x="5060" y="6061"/>
                    <a:pt x="5060" y="6061"/>
                    <a:pt x="5060" y="6061"/>
                  </a:cubicBezTo>
                  <a:cubicBezTo>
                    <a:pt x="5019" y="6041"/>
                    <a:pt x="4991" y="6033"/>
                    <a:pt x="4944" y="6022"/>
                  </a:cubicBezTo>
                  <a:cubicBezTo>
                    <a:pt x="4911" y="6016"/>
                    <a:pt x="4886" y="6016"/>
                    <a:pt x="4852" y="6016"/>
                  </a:cubicBezTo>
                  <a:cubicBezTo>
                    <a:pt x="4298" y="6016"/>
                    <a:pt x="4298" y="6016"/>
                    <a:pt x="4298" y="6016"/>
                  </a:cubicBezTo>
                  <a:cubicBezTo>
                    <a:pt x="4298" y="6942"/>
                    <a:pt x="4298" y="6942"/>
                    <a:pt x="4298" y="6942"/>
                  </a:cubicBezTo>
                  <a:cubicBezTo>
                    <a:pt x="4960" y="6942"/>
                    <a:pt x="4960" y="6942"/>
                    <a:pt x="4960" y="6942"/>
                  </a:cubicBezTo>
                  <a:cubicBezTo>
                    <a:pt x="5052" y="6942"/>
                    <a:pt x="5104" y="6936"/>
                    <a:pt x="5190" y="6908"/>
                  </a:cubicBezTo>
                  <a:cubicBezTo>
                    <a:pt x="5229" y="6897"/>
                    <a:pt x="5251" y="6886"/>
                    <a:pt x="5284" y="6864"/>
                  </a:cubicBezTo>
                  <a:lnTo>
                    <a:pt x="5212" y="7097"/>
                  </a:lnTo>
                  <a:close/>
                  <a:moveTo>
                    <a:pt x="326" y="5704"/>
                  </a:moveTo>
                  <a:cubicBezTo>
                    <a:pt x="327" y="5723"/>
                    <a:pt x="339" y="5734"/>
                    <a:pt x="334" y="5755"/>
                  </a:cubicBezTo>
                  <a:cubicBezTo>
                    <a:pt x="329" y="5776"/>
                    <a:pt x="317" y="5800"/>
                    <a:pt x="317" y="5823"/>
                  </a:cubicBezTo>
                  <a:cubicBezTo>
                    <a:pt x="317" y="5853"/>
                    <a:pt x="343" y="5892"/>
                    <a:pt x="369" y="5910"/>
                  </a:cubicBezTo>
                  <a:cubicBezTo>
                    <a:pt x="374" y="5913"/>
                    <a:pt x="384" y="5915"/>
                    <a:pt x="389" y="5917"/>
                  </a:cubicBezTo>
                  <a:cubicBezTo>
                    <a:pt x="398" y="5922"/>
                    <a:pt x="402" y="5929"/>
                    <a:pt x="410" y="5931"/>
                  </a:cubicBezTo>
                  <a:cubicBezTo>
                    <a:pt x="415" y="5933"/>
                    <a:pt x="424" y="5930"/>
                    <a:pt x="428" y="5931"/>
                  </a:cubicBezTo>
                  <a:cubicBezTo>
                    <a:pt x="431" y="5932"/>
                    <a:pt x="482" y="5965"/>
                    <a:pt x="484" y="5969"/>
                  </a:cubicBezTo>
                  <a:cubicBezTo>
                    <a:pt x="486" y="5974"/>
                    <a:pt x="482" y="5986"/>
                    <a:pt x="478" y="5990"/>
                  </a:cubicBezTo>
                  <a:cubicBezTo>
                    <a:pt x="468" y="6003"/>
                    <a:pt x="454" y="6003"/>
                    <a:pt x="442" y="6001"/>
                  </a:cubicBezTo>
                  <a:cubicBezTo>
                    <a:pt x="438" y="6004"/>
                    <a:pt x="438" y="6004"/>
                    <a:pt x="438" y="6004"/>
                  </a:cubicBezTo>
                  <a:cubicBezTo>
                    <a:pt x="432" y="6001"/>
                    <a:pt x="424" y="5997"/>
                    <a:pt x="422" y="5994"/>
                  </a:cubicBezTo>
                  <a:cubicBezTo>
                    <a:pt x="417" y="5990"/>
                    <a:pt x="415" y="5982"/>
                    <a:pt x="411" y="5978"/>
                  </a:cubicBezTo>
                  <a:cubicBezTo>
                    <a:pt x="407" y="5975"/>
                    <a:pt x="378" y="5962"/>
                    <a:pt x="371" y="5959"/>
                  </a:cubicBezTo>
                  <a:cubicBezTo>
                    <a:pt x="357" y="5954"/>
                    <a:pt x="323" y="5954"/>
                    <a:pt x="308" y="5962"/>
                  </a:cubicBezTo>
                  <a:cubicBezTo>
                    <a:pt x="299" y="5966"/>
                    <a:pt x="285" y="5982"/>
                    <a:pt x="279" y="5988"/>
                  </a:cubicBezTo>
                  <a:cubicBezTo>
                    <a:pt x="275" y="5991"/>
                    <a:pt x="270" y="5993"/>
                    <a:pt x="267" y="5996"/>
                  </a:cubicBezTo>
                  <a:cubicBezTo>
                    <a:pt x="255" y="6011"/>
                    <a:pt x="251" y="6036"/>
                    <a:pt x="243" y="6051"/>
                  </a:cubicBezTo>
                  <a:cubicBezTo>
                    <a:pt x="237" y="6062"/>
                    <a:pt x="226" y="6069"/>
                    <a:pt x="222" y="6080"/>
                  </a:cubicBezTo>
                  <a:cubicBezTo>
                    <a:pt x="219" y="6091"/>
                    <a:pt x="223" y="6093"/>
                    <a:pt x="228" y="6106"/>
                  </a:cubicBezTo>
                  <a:cubicBezTo>
                    <a:pt x="229" y="6106"/>
                    <a:pt x="233" y="6105"/>
                    <a:pt x="233" y="6105"/>
                  </a:cubicBezTo>
                  <a:cubicBezTo>
                    <a:pt x="233" y="6105"/>
                    <a:pt x="262" y="6125"/>
                    <a:pt x="274" y="6138"/>
                  </a:cubicBezTo>
                  <a:cubicBezTo>
                    <a:pt x="287" y="6152"/>
                    <a:pt x="322" y="6169"/>
                    <a:pt x="337" y="6169"/>
                  </a:cubicBezTo>
                  <a:cubicBezTo>
                    <a:pt x="344" y="6168"/>
                    <a:pt x="370" y="6164"/>
                    <a:pt x="374" y="6163"/>
                  </a:cubicBezTo>
                  <a:cubicBezTo>
                    <a:pt x="386" y="6161"/>
                    <a:pt x="405" y="6152"/>
                    <a:pt x="416" y="6143"/>
                  </a:cubicBezTo>
                  <a:cubicBezTo>
                    <a:pt x="420" y="6139"/>
                    <a:pt x="448" y="6094"/>
                    <a:pt x="450" y="6090"/>
                  </a:cubicBezTo>
                  <a:cubicBezTo>
                    <a:pt x="451" y="6087"/>
                    <a:pt x="484" y="6048"/>
                    <a:pt x="498" y="6057"/>
                  </a:cubicBezTo>
                  <a:cubicBezTo>
                    <a:pt x="499" y="6057"/>
                    <a:pt x="518" y="6074"/>
                    <a:pt x="521" y="6082"/>
                  </a:cubicBezTo>
                  <a:cubicBezTo>
                    <a:pt x="523" y="6086"/>
                    <a:pt x="520" y="6102"/>
                    <a:pt x="518" y="6107"/>
                  </a:cubicBezTo>
                  <a:cubicBezTo>
                    <a:pt x="512" y="6120"/>
                    <a:pt x="494" y="6125"/>
                    <a:pt x="481" y="6139"/>
                  </a:cubicBezTo>
                  <a:cubicBezTo>
                    <a:pt x="478" y="6143"/>
                    <a:pt x="458" y="6171"/>
                    <a:pt x="455" y="6181"/>
                  </a:cubicBezTo>
                  <a:cubicBezTo>
                    <a:pt x="452" y="6188"/>
                    <a:pt x="454" y="6197"/>
                    <a:pt x="454" y="6205"/>
                  </a:cubicBezTo>
                  <a:cubicBezTo>
                    <a:pt x="453" y="6227"/>
                    <a:pt x="455" y="6253"/>
                    <a:pt x="479" y="6279"/>
                  </a:cubicBezTo>
                  <a:cubicBezTo>
                    <a:pt x="483" y="6283"/>
                    <a:pt x="495" y="6291"/>
                    <a:pt x="499" y="6295"/>
                  </a:cubicBezTo>
                  <a:cubicBezTo>
                    <a:pt x="515" y="6311"/>
                    <a:pt x="533" y="6341"/>
                    <a:pt x="552" y="6337"/>
                  </a:cubicBezTo>
                  <a:cubicBezTo>
                    <a:pt x="570" y="6334"/>
                    <a:pt x="580" y="6313"/>
                    <a:pt x="600" y="6301"/>
                  </a:cubicBezTo>
                  <a:cubicBezTo>
                    <a:pt x="621" y="6288"/>
                    <a:pt x="643" y="6268"/>
                    <a:pt x="651" y="6247"/>
                  </a:cubicBezTo>
                  <a:cubicBezTo>
                    <a:pt x="655" y="6238"/>
                    <a:pt x="654" y="6220"/>
                    <a:pt x="655" y="6210"/>
                  </a:cubicBezTo>
                  <a:cubicBezTo>
                    <a:pt x="655" y="6208"/>
                    <a:pt x="648" y="6179"/>
                    <a:pt x="643" y="6168"/>
                  </a:cubicBezTo>
                  <a:cubicBezTo>
                    <a:pt x="639" y="6159"/>
                    <a:pt x="635" y="6146"/>
                    <a:pt x="626" y="6135"/>
                  </a:cubicBezTo>
                  <a:cubicBezTo>
                    <a:pt x="615" y="6122"/>
                    <a:pt x="587" y="6115"/>
                    <a:pt x="581" y="6099"/>
                  </a:cubicBezTo>
                  <a:cubicBezTo>
                    <a:pt x="580" y="6098"/>
                    <a:pt x="584" y="6092"/>
                    <a:pt x="584" y="6091"/>
                  </a:cubicBezTo>
                  <a:cubicBezTo>
                    <a:pt x="583" y="6086"/>
                    <a:pt x="579" y="6085"/>
                    <a:pt x="579" y="6080"/>
                  </a:cubicBezTo>
                  <a:cubicBezTo>
                    <a:pt x="578" y="6076"/>
                    <a:pt x="585" y="6056"/>
                    <a:pt x="587" y="6053"/>
                  </a:cubicBezTo>
                  <a:cubicBezTo>
                    <a:pt x="603" y="6036"/>
                    <a:pt x="635" y="6042"/>
                    <a:pt x="646" y="6053"/>
                  </a:cubicBezTo>
                  <a:cubicBezTo>
                    <a:pt x="661" y="6069"/>
                    <a:pt x="658" y="6089"/>
                    <a:pt x="667" y="6104"/>
                  </a:cubicBezTo>
                  <a:cubicBezTo>
                    <a:pt x="686" y="6139"/>
                    <a:pt x="737" y="6162"/>
                    <a:pt x="763" y="6158"/>
                  </a:cubicBezTo>
                  <a:cubicBezTo>
                    <a:pt x="769" y="6157"/>
                    <a:pt x="788" y="6154"/>
                    <a:pt x="794" y="6151"/>
                  </a:cubicBezTo>
                  <a:cubicBezTo>
                    <a:pt x="810" y="6143"/>
                    <a:pt x="822" y="6128"/>
                    <a:pt x="831" y="6119"/>
                  </a:cubicBezTo>
                  <a:cubicBezTo>
                    <a:pt x="843" y="6107"/>
                    <a:pt x="870" y="6095"/>
                    <a:pt x="877" y="6081"/>
                  </a:cubicBezTo>
                  <a:cubicBezTo>
                    <a:pt x="884" y="6069"/>
                    <a:pt x="865" y="6036"/>
                    <a:pt x="860" y="6022"/>
                  </a:cubicBezTo>
                  <a:cubicBezTo>
                    <a:pt x="854" y="6006"/>
                    <a:pt x="839" y="5970"/>
                    <a:pt x="821" y="5958"/>
                  </a:cubicBezTo>
                  <a:cubicBezTo>
                    <a:pt x="819" y="5956"/>
                    <a:pt x="798" y="5950"/>
                    <a:pt x="791" y="5949"/>
                  </a:cubicBezTo>
                  <a:cubicBezTo>
                    <a:pt x="787" y="5948"/>
                    <a:pt x="778" y="5952"/>
                    <a:pt x="774" y="5949"/>
                  </a:cubicBezTo>
                  <a:cubicBezTo>
                    <a:pt x="771" y="5945"/>
                    <a:pt x="771" y="5945"/>
                    <a:pt x="771" y="5945"/>
                  </a:cubicBezTo>
                  <a:cubicBezTo>
                    <a:pt x="759" y="5946"/>
                    <a:pt x="724" y="5957"/>
                    <a:pt x="713" y="5963"/>
                  </a:cubicBezTo>
                  <a:cubicBezTo>
                    <a:pt x="686" y="5977"/>
                    <a:pt x="675" y="5991"/>
                    <a:pt x="651" y="5994"/>
                  </a:cubicBezTo>
                  <a:cubicBezTo>
                    <a:pt x="651" y="5994"/>
                    <a:pt x="647" y="5994"/>
                    <a:pt x="646" y="5994"/>
                  </a:cubicBezTo>
                  <a:cubicBezTo>
                    <a:pt x="643" y="5994"/>
                    <a:pt x="624" y="5981"/>
                    <a:pt x="621" y="5976"/>
                  </a:cubicBezTo>
                  <a:cubicBezTo>
                    <a:pt x="619" y="5972"/>
                    <a:pt x="622" y="5962"/>
                    <a:pt x="623" y="5957"/>
                  </a:cubicBezTo>
                  <a:cubicBezTo>
                    <a:pt x="633" y="5910"/>
                    <a:pt x="703" y="5925"/>
                    <a:pt x="730" y="5912"/>
                  </a:cubicBezTo>
                  <a:cubicBezTo>
                    <a:pt x="746" y="5905"/>
                    <a:pt x="757" y="5890"/>
                    <a:pt x="764" y="5880"/>
                  </a:cubicBezTo>
                  <a:cubicBezTo>
                    <a:pt x="771" y="5868"/>
                    <a:pt x="782" y="5821"/>
                    <a:pt x="778" y="5808"/>
                  </a:cubicBezTo>
                  <a:cubicBezTo>
                    <a:pt x="777" y="5804"/>
                    <a:pt x="761" y="5754"/>
                    <a:pt x="767" y="5733"/>
                  </a:cubicBezTo>
                  <a:cubicBezTo>
                    <a:pt x="769" y="5727"/>
                    <a:pt x="774" y="5715"/>
                    <a:pt x="772" y="5709"/>
                  </a:cubicBezTo>
                  <a:cubicBezTo>
                    <a:pt x="770" y="5706"/>
                    <a:pt x="761" y="5699"/>
                    <a:pt x="761" y="5699"/>
                  </a:cubicBezTo>
                  <a:cubicBezTo>
                    <a:pt x="747" y="5704"/>
                    <a:pt x="735" y="5713"/>
                    <a:pt x="720" y="5716"/>
                  </a:cubicBezTo>
                  <a:cubicBezTo>
                    <a:pt x="704" y="5719"/>
                    <a:pt x="686" y="5715"/>
                    <a:pt x="671" y="5717"/>
                  </a:cubicBezTo>
                  <a:cubicBezTo>
                    <a:pt x="642" y="5721"/>
                    <a:pt x="605" y="5739"/>
                    <a:pt x="590" y="5771"/>
                  </a:cubicBezTo>
                  <a:cubicBezTo>
                    <a:pt x="561" y="5834"/>
                    <a:pt x="591" y="5873"/>
                    <a:pt x="593" y="5884"/>
                  </a:cubicBezTo>
                  <a:cubicBezTo>
                    <a:pt x="593" y="5889"/>
                    <a:pt x="596" y="5888"/>
                    <a:pt x="596" y="5893"/>
                  </a:cubicBezTo>
                  <a:cubicBezTo>
                    <a:pt x="597" y="5908"/>
                    <a:pt x="568" y="5928"/>
                    <a:pt x="554" y="5926"/>
                  </a:cubicBezTo>
                  <a:cubicBezTo>
                    <a:pt x="544" y="5924"/>
                    <a:pt x="525" y="5905"/>
                    <a:pt x="524" y="5891"/>
                  </a:cubicBezTo>
                  <a:cubicBezTo>
                    <a:pt x="524" y="5890"/>
                    <a:pt x="525" y="5865"/>
                    <a:pt x="528" y="5859"/>
                  </a:cubicBezTo>
                  <a:cubicBezTo>
                    <a:pt x="529" y="5854"/>
                    <a:pt x="532" y="5839"/>
                    <a:pt x="532" y="5835"/>
                  </a:cubicBezTo>
                  <a:cubicBezTo>
                    <a:pt x="531" y="5821"/>
                    <a:pt x="535" y="5798"/>
                    <a:pt x="529" y="5784"/>
                  </a:cubicBezTo>
                  <a:cubicBezTo>
                    <a:pt x="526" y="5778"/>
                    <a:pt x="513" y="5751"/>
                    <a:pt x="508" y="5746"/>
                  </a:cubicBezTo>
                  <a:cubicBezTo>
                    <a:pt x="506" y="5744"/>
                    <a:pt x="459" y="5714"/>
                    <a:pt x="456" y="5714"/>
                  </a:cubicBezTo>
                  <a:cubicBezTo>
                    <a:pt x="453" y="5713"/>
                    <a:pt x="434" y="5711"/>
                    <a:pt x="431" y="5711"/>
                  </a:cubicBezTo>
                  <a:cubicBezTo>
                    <a:pt x="421" y="5710"/>
                    <a:pt x="388" y="5708"/>
                    <a:pt x="388" y="5708"/>
                  </a:cubicBezTo>
                  <a:cubicBezTo>
                    <a:pt x="388" y="5708"/>
                    <a:pt x="351" y="5687"/>
                    <a:pt x="348" y="5686"/>
                  </a:cubicBezTo>
                  <a:cubicBezTo>
                    <a:pt x="346" y="5684"/>
                    <a:pt x="333" y="5688"/>
                    <a:pt x="332" y="5688"/>
                  </a:cubicBezTo>
                  <a:cubicBezTo>
                    <a:pt x="330" y="5693"/>
                    <a:pt x="325" y="5699"/>
                    <a:pt x="326" y="5704"/>
                  </a:cubicBezTo>
                  <a:close/>
                  <a:moveTo>
                    <a:pt x="6412" y="5688"/>
                  </a:moveTo>
                  <a:cubicBezTo>
                    <a:pt x="6411" y="5688"/>
                    <a:pt x="6399" y="5684"/>
                    <a:pt x="6396" y="5686"/>
                  </a:cubicBezTo>
                  <a:cubicBezTo>
                    <a:pt x="6394" y="5687"/>
                    <a:pt x="6357" y="5708"/>
                    <a:pt x="6357" y="5708"/>
                  </a:cubicBezTo>
                  <a:cubicBezTo>
                    <a:pt x="6356" y="5708"/>
                    <a:pt x="6323" y="5710"/>
                    <a:pt x="6314" y="5711"/>
                  </a:cubicBezTo>
                  <a:cubicBezTo>
                    <a:pt x="6311" y="5711"/>
                    <a:pt x="6291" y="5713"/>
                    <a:pt x="6288" y="5714"/>
                  </a:cubicBezTo>
                  <a:cubicBezTo>
                    <a:pt x="6285" y="5714"/>
                    <a:pt x="6238" y="5744"/>
                    <a:pt x="6237" y="5746"/>
                  </a:cubicBezTo>
                  <a:cubicBezTo>
                    <a:pt x="6232" y="5751"/>
                    <a:pt x="6218" y="5778"/>
                    <a:pt x="6216" y="5784"/>
                  </a:cubicBezTo>
                  <a:cubicBezTo>
                    <a:pt x="6209" y="5798"/>
                    <a:pt x="6213" y="5821"/>
                    <a:pt x="6212" y="5835"/>
                  </a:cubicBezTo>
                  <a:cubicBezTo>
                    <a:pt x="6212" y="5840"/>
                    <a:pt x="6215" y="5854"/>
                    <a:pt x="6217" y="5859"/>
                  </a:cubicBezTo>
                  <a:cubicBezTo>
                    <a:pt x="6219" y="5865"/>
                    <a:pt x="6221" y="5890"/>
                    <a:pt x="6221" y="5891"/>
                  </a:cubicBezTo>
                  <a:cubicBezTo>
                    <a:pt x="6220" y="5905"/>
                    <a:pt x="6201" y="5924"/>
                    <a:pt x="6190" y="5926"/>
                  </a:cubicBezTo>
                  <a:cubicBezTo>
                    <a:pt x="6176" y="5928"/>
                    <a:pt x="6147" y="5908"/>
                    <a:pt x="6148" y="5893"/>
                  </a:cubicBezTo>
                  <a:cubicBezTo>
                    <a:pt x="6148" y="5888"/>
                    <a:pt x="6151" y="5889"/>
                    <a:pt x="6152" y="5884"/>
                  </a:cubicBezTo>
                  <a:cubicBezTo>
                    <a:pt x="6153" y="5873"/>
                    <a:pt x="6183" y="5834"/>
                    <a:pt x="6154" y="5771"/>
                  </a:cubicBezTo>
                  <a:cubicBezTo>
                    <a:pt x="6139" y="5739"/>
                    <a:pt x="6102" y="5721"/>
                    <a:pt x="6073" y="5717"/>
                  </a:cubicBezTo>
                  <a:cubicBezTo>
                    <a:pt x="6058" y="5715"/>
                    <a:pt x="6040" y="5719"/>
                    <a:pt x="6024" y="5716"/>
                  </a:cubicBezTo>
                  <a:cubicBezTo>
                    <a:pt x="6010" y="5713"/>
                    <a:pt x="5998" y="5704"/>
                    <a:pt x="5983" y="5699"/>
                  </a:cubicBezTo>
                  <a:cubicBezTo>
                    <a:pt x="5983" y="5699"/>
                    <a:pt x="5974" y="5706"/>
                    <a:pt x="5973" y="5709"/>
                  </a:cubicBezTo>
                  <a:cubicBezTo>
                    <a:pt x="5971" y="5715"/>
                    <a:pt x="5975" y="5727"/>
                    <a:pt x="5977" y="5733"/>
                  </a:cubicBezTo>
                  <a:cubicBezTo>
                    <a:pt x="5984" y="5754"/>
                    <a:pt x="5967" y="5804"/>
                    <a:pt x="5966" y="5808"/>
                  </a:cubicBezTo>
                  <a:cubicBezTo>
                    <a:pt x="5962" y="5821"/>
                    <a:pt x="5973" y="5868"/>
                    <a:pt x="5981" y="5880"/>
                  </a:cubicBezTo>
                  <a:cubicBezTo>
                    <a:pt x="5987" y="5890"/>
                    <a:pt x="5998" y="5905"/>
                    <a:pt x="6014" y="5912"/>
                  </a:cubicBezTo>
                  <a:cubicBezTo>
                    <a:pt x="6042" y="5925"/>
                    <a:pt x="6111" y="5910"/>
                    <a:pt x="6121" y="5957"/>
                  </a:cubicBezTo>
                  <a:cubicBezTo>
                    <a:pt x="6122" y="5962"/>
                    <a:pt x="6125" y="5972"/>
                    <a:pt x="6123" y="5976"/>
                  </a:cubicBezTo>
                  <a:cubicBezTo>
                    <a:pt x="6121" y="5981"/>
                    <a:pt x="6101" y="5994"/>
                    <a:pt x="6098" y="5994"/>
                  </a:cubicBezTo>
                  <a:cubicBezTo>
                    <a:pt x="6098" y="5994"/>
                    <a:pt x="6093" y="5994"/>
                    <a:pt x="6093" y="5994"/>
                  </a:cubicBezTo>
                  <a:cubicBezTo>
                    <a:pt x="6069" y="5991"/>
                    <a:pt x="6059" y="5977"/>
                    <a:pt x="6032" y="5963"/>
                  </a:cubicBezTo>
                  <a:cubicBezTo>
                    <a:pt x="6021" y="5957"/>
                    <a:pt x="5985" y="5946"/>
                    <a:pt x="5973" y="5945"/>
                  </a:cubicBezTo>
                  <a:cubicBezTo>
                    <a:pt x="5970" y="5949"/>
                    <a:pt x="5970" y="5949"/>
                    <a:pt x="5970" y="5949"/>
                  </a:cubicBezTo>
                  <a:cubicBezTo>
                    <a:pt x="5967" y="5952"/>
                    <a:pt x="5957" y="5948"/>
                    <a:pt x="5953" y="5949"/>
                  </a:cubicBezTo>
                  <a:cubicBezTo>
                    <a:pt x="5947" y="5950"/>
                    <a:pt x="5925" y="5956"/>
                    <a:pt x="5923" y="5958"/>
                  </a:cubicBezTo>
                  <a:cubicBezTo>
                    <a:pt x="5906" y="5970"/>
                    <a:pt x="5891" y="6006"/>
                    <a:pt x="5884" y="6022"/>
                  </a:cubicBezTo>
                  <a:cubicBezTo>
                    <a:pt x="5879" y="6036"/>
                    <a:pt x="5861" y="6069"/>
                    <a:pt x="5867" y="6081"/>
                  </a:cubicBezTo>
                  <a:cubicBezTo>
                    <a:pt x="5875" y="6096"/>
                    <a:pt x="5902" y="6107"/>
                    <a:pt x="5914" y="6119"/>
                  </a:cubicBezTo>
                  <a:cubicBezTo>
                    <a:pt x="5922" y="6128"/>
                    <a:pt x="5935" y="6143"/>
                    <a:pt x="5951" y="6151"/>
                  </a:cubicBezTo>
                  <a:cubicBezTo>
                    <a:pt x="5956" y="6154"/>
                    <a:pt x="5976" y="6157"/>
                    <a:pt x="5981" y="6158"/>
                  </a:cubicBezTo>
                  <a:cubicBezTo>
                    <a:pt x="6008" y="6162"/>
                    <a:pt x="6058" y="6139"/>
                    <a:pt x="6078" y="6104"/>
                  </a:cubicBezTo>
                  <a:cubicBezTo>
                    <a:pt x="6087" y="6089"/>
                    <a:pt x="6083" y="6069"/>
                    <a:pt x="6098" y="6054"/>
                  </a:cubicBezTo>
                  <a:cubicBezTo>
                    <a:pt x="6109" y="6042"/>
                    <a:pt x="6142" y="6036"/>
                    <a:pt x="6157" y="6053"/>
                  </a:cubicBezTo>
                  <a:cubicBezTo>
                    <a:pt x="6160" y="6056"/>
                    <a:pt x="6166" y="6076"/>
                    <a:pt x="6166" y="6080"/>
                  </a:cubicBezTo>
                  <a:cubicBezTo>
                    <a:pt x="6165" y="6085"/>
                    <a:pt x="6161" y="6086"/>
                    <a:pt x="6161" y="6091"/>
                  </a:cubicBezTo>
                  <a:cubicBezTo>
                    <a:pt x="6161" y="6092"/>
                    <a:pt x="6164" y="6098"/>
                    <a:pt x="6164" y="6099"/>
                  </a:cubicBezTo>
                  <a:cubicBezTo>
                    <a:pt x="6157" y="6116"/>
                    <a:pt x="6130" y="6122"/>
                    <a:pt x="6118" y="6135"/>
                  </a:cubicBezTo>
                  <a:cubicBezTo>
                    <a:pt x="6109" y="6146"/>
                    <a:pt x="6106" y="6159"/>
                    <a:pt x="6101" y="6168"/>
                  </a:cubicBezTo>
                  <a:cubicBezTo>
                    <a:pt x="6096" y="6179"/>
                    <a:pt x="6090" y="6208"/>
                    <a:pt x="6090" y="6210"/>
                  </a:cubicBezTo>
                  <a:cubicBezTo>
                    <a:pt x="6091" y="6220"/>
                    <a:pt x="6089" y="6239"/>
                    <a:pt x="6093" y="6247"/>
                  </a:cubicBezTo>
                  <a:cubicBezTo>
                    <a:pt x="6101" y="6268"/>
                    <a:pt x="6123" y="6288"/>
                    <a:pt x="6144" y="6301"/>
                  </a:cubicBezTo>
                  <a:cubicBezTo>
                    <a:pt x="6164" y="6313"/>
                    <a:pt x="6174" y="6334"/>
                    <a:pt x="6193" y="6337"/>
                  </a:cubicBezTo>
                  <a:cubicBezTo>
                    <a:pt x="6212" y="6341"/>
                    <a:pt x="6230" y="6311"/>
                    <a:pt x="6246" y="6295"/>
                  </a:cubicBezTo>
                  <a:cubicBezTo>
                    <a:pt x="6250" y="6291"/>
                    <a:pt x="6262" y="6283"/>
                    <a:pt x="6266" y="6279"/>
                  </a:cubicBezTo>
                  <a:cubicBezTo>
                    <a:pt x="6289" y="6253"/>
                    <a:pt x="6291" y="6227"/>
                    <a:pt x="6291" y="6205"/>
                  </a:cubicBezTo>
                  <a:cubicBezTo>
                    <a:pt x="6291" y="6197"/>
                    <a:pt x="6293" y="6188"/>
                    <a:pt x="6290" y="6181"/>
                  </a:cubicBezTo>
                  <a:cubicBezTo>
                    <a:pt x="6286" y="6171"/>
                    <a:pt x="6267" y="6143"/>
                    <a:pt x="6263" y="6139"/>
                  </a:cubicBezTo>
                  <a:cubicBezTo>
                    <a:pt x="6250" y="6125"/>
                    <a:pt x="6232" y="6120"/>
                    <a:pt x="6226" y="6107"/>
                  </a:cubicBezTo>
                  <a:cubicBezTo>
                    <a:pt x="6224" y="6102"/>
                    <a:pt x="6221" y="6086"/>
                    <a:pt x="6223" y="6082"/>
                  </a:cubicBezTo>
                  <a:cubicBezTo>
                    <a:pt x="6227" y="6074"/>
                    <a:pt x="6246" y="6057"/>
                    <a:pt x="6247" y="6057"/>
                  </a:cubicBezTo>
                  <a:cubicBezTo>
                    <a:pt x="6261" y="6048"/>
                    <a:pt x="6294" y="6087"/>
                    <a:pt x="6294" y="6090"/>
                  </a:cubicBezTo>
                  <a:cubicBezTo>
                    <a:pt x="6296" y="6094"/>
                    <a:pt x="6324" y="6139"/>
                    <a:pt x="6328" y="6143"/>
                  </a:cubicBezTo>
                  <a:cubicBezTo>
                    <a:pt x="6339" y="6152"/>
                    <a:pt x="6358" y="6161"/>
                    <a:pt x="6370" y="6163"/>
                  </a:cubicBezTo>
                  <a:cubicBezTo>
                    <a:pt x="6375" y="6164"/>
                    <a:pt x="6401" y="6168"/>
                    <a:pt x="6408" y="6169"/>
                  </a:cubicBezTo>
                  <a:cubicBezTo>
                    <a:pt x="6423" y="6169"/>
                    <a:pt x="6457" y="6152"/>
                    <a:pt x="6470" y="6139"/>
                  </a:cubicBezTo>
                  <a:cubicBezTo>
                    <a:pt x="6483" y="6125"/>
                    <a:pt x="6511" y="6105"/>
                    <a:pt x="6511" y="6105"/>
                  </a:cubicBezTo>
                  <a:cubicBezTo>
                    <a:pt x="6511" y="6105"/>
                    <a:pt x="6516" y="6106"/>
                    <a:pt x="6516" y="6106"/>
                  </a:cubicBezTo>
                  <a:cubicBezTo>
                    <a:pt x="6522" y="6093"/>
                    <a:pt x="6526" y="6091"/>
                    <a:pt x="6522" y="6080"/>
                  </a:cubicBezTo>
                  <a:cubicBezTo>
                    <a:pt x="6519" y="6069"/>
                    <a:pt x="6507" y="6062"/>
                    <a:pt x="6501" y="6051"/>
                  </a:cubicBezTo>
                  <a:cubicBezTo>
                    <a:pt x="6493" y="6036"/>
                    <a:pt x="6489" y="6011"/>
                    <a:pt x="6478" y="5996"/>
                  </a:cubicBezTo>
                  <a:cubicBezTo>
                    <a:pt x="6475" y="5993"/>
                    <a:pt x="6469" y="5991"/>
                    <a:pt x="6466" y="5988"/>
                  </a:cubicBezTo>
                  <a:cubicBezTo>
                    <a:pt x="6459" y="5982"/>
                    <a:pt x="6445" y="5966"/>
                    <a:pt x="6437" y="5962"/>
                  </a:cubicBezTo>
                  <a:cubicBezTo>
                    <a:pt x="6422" y="5954"/>
                    <a:pt x="6387" y="5954"/>
                    <a:pt x="6374" y="5959"/>
                  </a:cubicBezTo>
                  <a:cubicBezTo>
                    <a:pt x="6366" y="5962"/>
                    <a:pt x="6338" y="5975"/>
                    <a:pt x="6334" y="5979"/>
                  </a:cubicBezTo>
                  <a:cubicBezTo>
                    <a:pt x="6329" y="5982"/>
                    <a:pt x="6327" y="5990"/>
                    <a:pt x="6322" y="5994"/>
                  </a:cubicBezTo>
                  <a:cubicBezTo>
                    <a:pt x="6320" y="5997"/>
                    <a:pt x="6312" y="6001"/>
                    <a:pt x="6307" y="6004"/>
                  </a:cubicBezTo>
                  <a:cubicBezTo>
                    <a:pt x="6303" y="6001"/>
                    <a:pt x="6303" y="6001"/>
                    <a:pt x="6303" y="6001"/>
                  </a:cubicBezTo>
                  <a:cubicBezTo>
                    <a:pt x="6291" y="6003"/>
                    <a:pt x="6276" y="6003"/>
                    <a:pt x="6266" y="5991"/>
                  </a:cubicBezTo>
                  <a:cubicBezTo>
                    <a:pt x="6263" y="5986"/>
                    <a:pt x="6258" y="5974"/>
                    <a:pt x="6261" y="5969"/>
                  </a:cubicBezTo>
                  <a:cubicBezTo>
                    <a:pt x="6263" y="5965"/>
                    <a:pt x="6313" y="5932"/>
                    <a:pt x="6317" y="5931"/>
                  </a:cubicBezTo>
                  <a:cubicBezTo>
                    <a:pt x="6320" y="5930"/>
                    <a:pt x="6330" y="5933"/>
                    <a:pt x="6334" y="5932"/>
                  </a:cubicBezTo>
                  <a:cubicBezTo>
                    <a:pt x="6343" y="5929"/>
                    <a:pt x="6347" y="5922"/>
                    <a:pt x="6356" y="5917"/>
                  </a:cubicBezTo>
                  <a:cubicBezTo>
                    <a:pt x="6360" y="5915"/>
                    <a:pt x="6371" y="5913"/>
                    <a:pt x="6375" y="5910"/>
                  </a:cubicBezTo>
                  <a:cubicBezTo>
                    <a:pt x="6402" y="5892"/>
                    <a:pt x="6427" y="5853"/>
                    <a:pt x="6428" y="5823"/>
                  </a:cubicBezTo>
                  <a:cubicBezTo>
                    <a:pt x="6428" y="5800"/>
                    <a:pt x="6416" y="5776"/>
                    <a:pt x="6410" y="5755"/>
                  </a:cubicBezTo>
                  <a:cubicBezTo>
                    <a:pt x="6405" y="5734"/>
                    <a:pt x="6418" y="5723"/>
                    <a:pt x="6419" y="5704"/>
                  </a:cubicBezTo>
                  <a:cubicBezTo>
                    <a:pt x="6419" y="5699"/>
                    <a:pt x="6414" y="5693"/>
                    <a:pt x="6412" y="5688"/>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grpSp>
      <p:sp>
        <p:nvSpPr>
          <p:cNvPr id="5122" name="Rectangle 2"/>
          <p:cNvSpPr>
            <a:spLocks noGrp="1" noChangeArrowheads="1"/>
          </p:cNvSpPr>
          <p:nvPr>
            <p:ph type="ctrTitle"/>
          </p:nvPr>
        </p:nvSpPr>
        <p:spPr>
          <a:xfrm>
            <a:off x="723900" y="668338"/>
            <a:ext cx="6862763" cy="2619375"/>
          </a:xfrm>
        </p:spPr>
        <p:txBody>
          <a:bodyPr anchor="b"/>
          <a:lstStyle>
            <a:lvl1pPr>
              <a:defRPr/>
            </a:lvl1pPr>
          </a:lstStyle>
          <a:p>
            <a:r>
              <a:rPr lang="en-AU"/>
              <a:t>Click to edit Master title</a:t>
            </a:r>
          </a:p>
        </p:txBody>
      </p:sp>
      <p:sp>
        <p:nvSpPr>
          <p:cNvPr id="5123" name="Rectangle 3"/>
          <p:cNvSpPr>
            <a:spLocks noGrp="1" noChangeArrowheads="1"/>
          </p:cNvSpPr>
          <p:nvPr>
            <p:ph type="subTitle" idx="1"/>
          </p:nvPr>
        </p:nvSpPr>
        <p:spPr>
          <a:xfrm>
            <a:off x="725488" y="3262313"/>
            <a:ext cx="6862762" cy="2254250"/>
          </a:xfrm>
        </p:spPr>
        <p:txBody>
          <a:bodyPr/>
          <a:lstStyle>
            <a:lvl1pPr marL="0" indent="0">
              <a:buFontTx/>
              <a:buNone/>
              <a:defRPr sz="3600"/>
            </a:lvl1pPr>
          </a:lstStyle>
          <a:p>
            <a:r>
              <a:rPr lang="en-AU"/>
              <a:t>Click to edit Master subtitle style</a:t>
            </a:r>
          </a:p>
        </p:txBody>
      </p:sp>
    </p:spTree>
  </p:cSld>
  <p:clrMapOvr>
    <a:overrideClrMapping bg1="dk2" tx1="lt1" bg2="dk1" tx2="lt2" accent1="accent1" accent2="accent2" accent3="accent3" accent4="accent4" accent5="accent5" accent6="accent6" hlink="hlink" folHlink="folHlink"/>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D6BD1607-06B6-4F47-A693-4DA415096593}" type="slidenum">
              <a:rPr lang="en-AU">
                <a:solidFill>
                  <a:srgbClr val="000000"/>
                </a:solidFill>
              </a:rPr>
              <a:pPr>
                <a:defRPr/>
              </a:pPr>
              <a:t>‹#›</a:t>
            </a:fld>
            <a:endParaRPr lang="en-AU" dirty="0">
              <a:solidFill>
                <a:srgbClr val="000000"/>
              </a:solidFill>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11950" y="655638"/>
            <a:ext cx="1997075" cy="5322887"/>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719138" y="655638"/>
            <a:ext cx="5840412" cy="53228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F8EFE62B-651F-4F7D-9F7C-70131229AEBE}" type="slidenum">
              <a:rPr lang="en-AU">
                <a:solidFill>
                  <a:srgbClr val="000000"/>
                </a:solidFill>
              </a:rPr>
              <a:pPr>
                <a:defRPr/>
              </a:pPr>
              <a:t>‹#›</a:t>
            </a:fld>
            <a:endParaRPr lang="en-AU" dirty="0">
              <a:solidFill>
                <a:srgbClr val="000000"/>
              </a:solidFill>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a:t>Click to edit Master title style</a:t>
            </a:r>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19" name="Date Placeholder 18"/>
          <p:cNvSpPr>
            <a:spLocks noGrp="1"/>
          </p:cNvSpPr>
          <p:nvPr>
            <p:ph type="dt" sz="half" idx="10"/>
          </p:nvPr>
        </p:nvSpPr>
        <p:spPr/>
        <p:txBody>
          <a:bodyPr/>
          <a:lstStyle/>
          <a:p>
            <a:endParaRPr lang="en-AU" dirty="0"/>
          </a:p>
        </p:txBody>
      </p:sp>
      <p:sp>
        <p:nvSpPr>
          <p:cNvPr id="8" name="Footer Placeholder 7"/>
          <p:cNvSpPr>
            <a:spLocks noGrp="1"/>
          </p:cNvSpPr>
          <p:nvPr>
            <p:ph type="ftr" sz="quarter" idx="11"/>
          </p:nvPr>
        </p:nvSpPr>
        <p:spPr/>
        <p:txBody>
          <a:bodyPr/>
          <a:lstStyle/>
          <a:p>
            <a:endParaRPr lang="en-AU" dirty="0"/>
          </a:p>
        </p:txBody>
      </p:sp>
      <p:sp>
        <p:nvSpPr>
          <p:cNvPr id="11" name="Slide Number Placeholder 10"/>
          <p:cNvSpPr>
            <a:spLocks noGrp="1"/>
          </p:cNvSpPr>
          <p:nvPr>
            <p:ph type="sldNum" sz="quarter" idx="12"/>
          </p:nvPr>
        </p:nvSpPr>
        <p:spPr/>
        <p:txBody>
          <a:bodyPr/>
          <a:lstStyle/>
          <a:p>
            <a:fld id="{F078D308-0C15-4F16-A65F-B069BAEFA4A9}" type="slidenum">
              <a:rPr lang="en-AU" smtClean="0"/>
              <a:pPr/>
              <a:t>‹#›</a:t>
            </a:fld>
            <a:endParaRPr lang="en-AU" dirty="0"/>
          </a:p>
        </p:txBody>
      </p:sp>
      <p:grpSp>
        <p:nvGrpSpPr>
          <p:cNvPr id="9" name="Group 209"/>
          <p:cNvGrpSpPr>
            <a:grpSpLocks/>
          </p:cNvGrpSpPr>
          <p:nvPr userDrawn="1"/>
        </p:nvGrpSpPr>
        <p:grpSpPr bwMode="auto">
          <a:xfrm>
            <a:off x="0" y="0"/>
            <a:ext cx="9142413" cy="6859588"/>
            <a:chOff x="0" y="0"/>
            <a:chExt cx="5759" cy="4321"/>
          </a:xfrm>
        </p:grpSpPr>
        <p:pic>
          <p:nvPicPr>
            <p:cNvPr id="12" name="Picture 93" descr="P-01 BW 150dpi GY AA Q8"/>
            <p:cNvPicPr>
              <a:picLocks noChangeAspect="1" noChangeArrowheads="1"/>
            </p:cNvPicPr>
            <p:nvPr userDrawn="1"/>
          </p:nvPicPr>
          <p:blipFill>
            <a:blip r:embed="rId2" cstate="print"/>
            <a:srcRect/>
            <a:stretch>
              <a:fillRect/>
            </a:stretch>
          </p:blipFill>
          <p:spPr bwMode="auto">
            <a:xfrm>
              <a:off x="0" y="1916"/>
              <a:ext cx="2193" cy="2404"/>
            </a:xfrm>
            <a:prstGeom prst="rect">
              <a:avLst/>
            </a:prstGeom>
            <a:noFill/>
            <a:ln w="9525">
              <a:noFill/>
              <a:miter lim="800000"/>
              <a:headEnd/>
              <a:tailEnd/>
            </a:ln>
          </p:spPr>
        </p:pic>
        <p:pic>
          <p:nvPicPr>
            <p:cNvPr id="13" name="Picture 51" descr="P-01 Bac 150dpi 8bit AA"/>
            <p:cNvPicPr>
              <a:picLocks noChangeAspect="1" noChangeArrowheads="1"/>
            </p:cNvPicPr>
            <p:nvPr userDrawn="1"/>
          </p:nvPicPr>
          <p:blipFill>
            <a:blip r:embed="rId3" cstate="print"/>
            <a:srcRect/>
            <a:stretch>
              <a:fillRect/>
            </a:stretch>
          </p:blipFill>
          <p:spPr bwMode="hidden">
            <a:xfrm>
              <a:off x="1" y="0"/>
              <a:ext cx="5758" cy="4321"/>
            </a:xfrm>
            <a:prstGeom prst="rect">
              <a:avLst/>
            </a:prstGeom>
            <a:noFill/>
            <a:ln w="9525">
              <a:noFill/>
              <a:miter lim="800000"/>
              <a:headEnd/>
              <a:tailEnd/>
            </a:ln>
          </p:spPr>
        </p:pic>
        <p:grpSp>
          <p:nvGrpSpPr>
            <p:cNvPr id="14" name="Group 92"/>
            <p:cNvGrpSpPr>
              <a:grpSpLocks/>
            </p:cNvGrpSpPr>
            <p:nvPr userDrawn="1"/>
          </p:nvGrpSpPr>
          <p:grpSpPr bwMode="auto">
            <a:xfrm>
              <a:off x="4858" y="0"/>
              <a:ext cx="756" cy="1512"/>
              <a:chOff x="4858" y="0"/>
              <a:chExt cx="756" cy="1512"/>
            </a:xfrm>
          </p:grpSpPr>
          <p:sp>
            <p:nvSpPr>
              <p:cNvPr id="16" name="Rectangle 56"/>
              <p:cNvSpPr>
                <a:spLocks noChangeAspect="1" noChangeArrowheads="1"/>
              </p:cNvSpPr>
              <p:nvPr userDrawn="1"/>
            </p:nvSpPr>
            <p:spPr bwMode="auto">
              <a:xfrm>
                <a:off x="4858" y="756"/>
                <a:ext cx="756" cy="756"/>
              </a:xfrm>
              <a:prstGeom prst="rect">
                <a:avLst/>
              </a:prstGeom>
              <a:solidFill>
                <a:srgbClr val="F0F0F0"/>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sp>
            <p:nvSpPr>
              <p:cNvPr id="17" name="Rectangle 17"/>
              <p:cNvSpPr>
                <a:spLocks noChangeAspect="1" noChangeArrowheads="1"/>
              </p:cNvSpPr>
              <p:nvPr userDrawn="1"/>
            </p:nvSpPr>
            <p:spPr bwMode="hidden">
              <a:xfrm>
                <a:off x="4858" y="756"/>
                <a:ext cx="756" cy="756"/>
              </a:xfrm>
              <a:prstGeom prst="rect">
                <a:avLst/>
              </a:prstGeom>
              <a:solidFill>
                <a:srgbClr val="ED1C2E"/>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grpSp>
            <p:nvGrpSpPr>
              <p:cNvPr id="18" name="Group 52"/>
              <p:cNvGrpSpPr>
                <a:grpSpLocks/>
              </p:cNvGrpSpPr>
              <p:nvPr userDrawn="1"/>
            </p:nvGrpSpPr>
            <p:grpSpPr bwMode="auto">
              <a:xfrm>
                <a:off x="4946" y="975"/>
                <a:ext cx="576" cy="261"/>
                <a:chOff x="4946" y="975"/>
                <a:chExt cx="576" cy="261"/>
              </a:xfrm>
            </p:grpSpPr>
            <p:sp>
              <p:nvSpPr>
                <p:cNvPr id="23" name="Freeform 22"/>
                <p:cNvSpPr>
                  <a:spLocks noChangeAspect="1"/>
                </p:cNvSpPr>
                <p:nvPr userDrawn="1"/>
              </p:nvSpPr>
              <p:spPr bwMode="black">
                <a:xfrm>
                  <a:off x="4946" y="1076"/>
                  <a:ext cx="48" cy="59"/>
                </a:xfrm>
                <a:custGeom>
                  <a:avLst/>
                  <a:gdLst/>
                  <a:ahLst/>
                  <a:cxnLst>
                    <a:cxn ang="0">
                      <a:pos x="277" y="671"/>
                    </a:cxn>
                    <a:cxn ang="0">
                      <a:pos x="523" y="446"/>
                    </a:cxn>
                    <a:cxn ang="0">
                      <a:pos x="523" y="66"/>
                    </a:cxn>
                    <a:cxn ang="0">
                      <a:pos x="523" y="50"/>
                    </a:cxn>
                    <a:cxn ang="0">
                      <a:pos x="524" y="36"/>
                    </a:cxn>
                    <a:cxn ang="0">
                      <a:pos x="519" y="35"/>
                    </a:cxn>
                    <a:cxn ang="0">
                      <a:pos x="519" y="35"/>
                    </a:cxn>
                    <a:cxn ang="0">
                      <a:pos x="524" y="35"/>
                    </a:cxn>
                    <a:cxn ang="0">
                      <a:pos x="531" y="8"/>
                    </a:cxn>
                    <a:cxn ang="0">
                      <a:pos x="533" y="0"/>
                    </a:cxn>
                    <a:cxn ang="0">
                      <a:pos x="435" y="0"/>
                    </a:cxn>
                    <a:cxn ang="0">
                      <a:pos x="427" y="0"/>
                    </a:cxn>
                    <a:cxn ang="0">
                      <a:pos x="430" y="8"/>
                    </a:cxn>
                    <a:cxn ang="0">
                      <a:pos x="438" y="36"/>
                    </a:cxn>
                    <a:cxn ang="0">
                      <a:pos x="440" y="68"/>
                    </a:cxn>
                    <a:cxn ang="0">
                      <a:pos x="440" y="440"/>
                    </a:cxn>
                    <a:cxn ang="0">
                      <a:pos x="276" y="603"/>
                    </a:cxn>
                    <a:cxn ang="0">
                      <a:pos x="270" y="603"/>
                    </a:cxn>
                    <a:cxn ang="0">
                      <a:pos x="93" y="435"/>
                    </a:cxn>
                    <a:cxn ang="0">
                      <a:pos x="93" y="63"/>
                    </a:cxn>
                    <a:cxn ang="0">
                      <a:pos x="93" y="51"/>
                    </a:cxn>
                    <a:cxn ang="0">
                      <a:pos x="94" y="34"/>
                    </a:cxn>
                    <a:cxn ang="0">
                      <a:pos x="102" y="8"/>
                    </a:cxn>
                    <a:cxn ang="0">
                      <a:pos x="105" y="0"/>
                    </a:cxn>
                    <a:cxn ang="0">
                      <a:pos x="8" y="0"/>
                    </a:cxn>
                    <a:cxn ang="0">
                      <a:pos x="0" y="0"/>
                    </a:cxn>
                    <a:cxn ang="0">
                      <a:pos x="3" y="8"/>
                    </a:cxn>
                    <a:cxn ang="0">
                      <a:pos x="10" y="41"/>
                    </a:cxn>
                    <a:cxn ang="0">
                      <a:pos x="11" y="55"/>
                    </a:cxn>
                    <a:cxn ang="0">
                      <a:pos x="11" y="69"/>
                    </a:cxn>
                    <a:cxn ang="0">
                      <a:pos x="11" y="443"/>
                    </a:cxn>
                    <a:cxn ang="0">
                      <a:pos x="272" y="671"/>
                    </a:cxn>
                    <a:cxn ang="0">
                      <a:pos x="277" y="671"/>
                    </a:cxn>
                  </a:cxnLst>
                  <a:rect l="0" t="0" r="r" b="b"/>
                  <a:pathLst>
                    <a:path w="533" h="671">
                      <a:moveTo>
                        <a:pt x="277" y="671"/>
                      </a:moveTo>
                      <a:cubicBezTo>
                        <a:pt x="413" y="668"/>
                        <a:pt x="523" y="575"/>
                        <a:pt x="523" y="446"/>
                      </a:cubicBezTo>
                      <a:cubicBezTo>
                        <a:pt x="523" y="66"/>
                        <a:pt x="523" y="66"/>
                        <a:pt x="523" y="66"/>
                      </a:cubicBezTo>
                      <a:cubicBezTo>
                        <a:pt x="523" y="60"/>
                        <a:pt x="523" y="55"/>
                        <a:pt x="523" y="50"/>
                      </a:cubicBezTo>
                      <a:cubicBezTo>
                        <a:pt x="523" y="46"/>
                        <a:pt x="523" y="41"/>
                        <a:pt x="524" y="36"/>
                      </a:cubicBezTo>
                      <a:cubicBezTo>
                        <a:pt x="519" y="35"/>
                        <a:pt x="519" y="35"/>
                        <a:pt x="519" y="35"/>
                      </a:cubicBezTo>
                      <a:cubicBezTo>
                        <a:pt x="519" y="35"/>
                        <a:pt x="519" y="35"/>
                        <a:pt x="519" y="35"/>
                      </a:cubicBezTo>
                      <a:cubicBezTo>
                        <a:pt x="524" y="35"/>
                        <a:pt x="524" y="35"/>
                        <a:pt x="524" y="35"/>
                      </a:cubicBezTo>
                      <a:cubicBezTo>
                        <a:pt x="526" y="24"/>
                        <a:pt x="527" y="18"/>
                        <a:pt x="531" y="8"/>
                      </a:cubicBezTo>
                      <a:cubicBezTo>
                        <a:pt x="533" y="0"/>
                        <a:pt x="533" y="0"/>
                        <a:pt x="533" y="0"/>
                      </a:cubicBezTo>
                      <a:cubicBezTo>
                        <a:pt x="435" y="0"/>
                        <a:pt x="435" y="0"/>
                        <a:pt x="435" y="0"/>
                      </a:cubicBezTo>
                      <a:cubicBezTo>
                        <a:pt x="427" y="0"/>
                        <a:pt x="427" y="0"/>
                        <a:pt x="427" y="0"/>
                      </a:cubicBezTo>
                      <a:cubicBezTo>
                        <a:pt x="430" y="8"/>
                        <a:pt x="430" y="8"/>
                        <a:pt x="430" y="8"/>
                      </a:cubicBezTo>
                      <a:cubicBezTo>
                        <a:pt x="434" y="18"/>
                        <a:pt x="436" y="25"/>
                        <a:pt x="438" y="36"/>
                      </a:cubicBezTo>
                      <a:cubicBezTo>
                        <a:pt x="440" y="47"/>
                        <a:pt x="440" y="55"/>
                        <a:pt x="440" y="68"/>
                      </a:cubicBezTo>
                      <a:cubicBezTo>
                        <a:pt x="440" y="440"/>
                        <a:pt x="440" y="440"/>
                        <a:pt x="440" y="440"/>
                      </a:cubicBezTo>
                      <a:cubicBezTo>
                        <a:pt x="440" y="529"/>
                        <a:pt x="373" y="600"/>
                        <a:pt x="276" y="603"/>
                      </a:cubicBezTo>
                      <a:cubicBezTo>
                        <a:pt x="274" y="603"/>
                        <a:pt x="272" y="603"/>
                        <a:pt x="270" y="603"/>
                      </a:cubicBezTo>
                      <a:cubicBezTo>
                        <a:pt x="176" y="603"/>
                        <a:pt x="93" y="529"/>
                        <a:pt x="93" y="435"/>
                      </a:cubicBezTo>
                      <a:cubicBezTo>
                        <a:pt x="93" y="63"/>
                        <a:pt x="93" y="63"/>
                        <a:pt x="93" y="63"/>
                      </a:cubicBezTo>
                      <a:cubicBezTo>
                        <a:pt x="93" y="59"/>
                        <a:pt x="93" y="55"/>
                        <a:pt x="93" y="51"/>
                      </a:cubicBezTo>
                      <a:cubicBezTo>
                        <a:pt x="93" y="46"/>
                        <a:pt x="93" y="41"/>
                        <a:pt x="94" y="34"/>
                      </a:cubicBezTo>
                      <a:cubicBezTo>
                        <a:pt x="96" y="23"/>
                        <a:pt x="98" y="18"/>
                        <a:pt x="102" y="8"/>
                      </a:cubicBezTo>
                      <a:cubicBezTo>
                        <a:pt x="105" y="0"/>
                        <a:pt x="105" y="0"/>
                        <a:pt x="105" y="0"/>
                      </a:cubicBezTo>
                      <a:cubicBezTo>
                        <a:pt x="8" y="0"/>
                        <a:pt x="8" y="0"/>
                        <a:pt x="8" y="0"/>
                      </a:cubicBezTo>
                      <a:cubicBezTo>
                        <a:pt x="0" y="0"/>
                        <a:pt x="0" y="0"/>
                        <a:pt x="0" y="0"/>
                      </a:cubicBezTo>
                      <a:cubicBezTo>
                        <a:pt x="3" y="8"/>
                        <a:pt x="3" y="8"/>
                        <a:pt x="3" y="8"/>
                      </a:cubicBezTo>
                      <a:cubicBezTo>
                        <a:pt x="7" y="20"/>
                        <a:pt x="9" y="27"/>
                        <a:pt x="10" y="41"/>
                      </a:cubicBezTo>
                      <a:cubicBezTo>
                        <a:pt x="11" y="46"/>
                        <a:pt x="11" y="50"/>
                        <a:pt x="11" y="55"/>
                      </a:cubicBezTo>
                      <a:cubicBezTo>
                        <a:pt x="11" y="59"/>
                        <a:pt x="11" y="64"/>
                        <a:pt x="11" y="69"/>
                      </a:cubicBezTo>
                      <a:cubicBezTo>
                        <a:pt x="11" y="443"/>
                        <a:pt x="11" y="443"/>
                        <a:pt x="11" y="443"/>
                      </a:cubicBezTo>
                      <a:cubicBezTo>
                        <a:pt x="11" y="577"/>
                        <a:pt x="129" y="671"/>
                        <a:pt x="272" y="671"/>
                      </a:cubicBezTo>
                      <a:cubicBezTo>
                        <a:pt x="274" y="671"/>
                        <a:pt x="275" y="671"/>
                        <a:pt x="277" y="67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4" name="Freeform 23"/>
                <p:cNvSpPr>
                  <a:spLocks noChangeAspect="1"/>
                </p:cNvSpPr>
                <p:nvPr userDrawn="1"/>
              </p:nvSpPr>
              <p:spPr bwMode="black">
                <a:xfrm>
                  <a:off x="5009" y="975"/>
                  <a:ext cx="37" cy="61"/>
                </a:xfrm>
                <a:custGeom>
                  <a:avLst/>
                  <a:gdLst/>
                  <a:ahLst/>
                  <a:cxnLst>
                    <a:cxn ang="0">
                      <a:pos x="105" y="320"/>
                    </a:cxn>
                    <a:cxn ang="0">
                      <a:pos x="223" y="388"/>
                    </a:cxn>
                    <a:cxn ang="0">
                      <a:pos x="321" y="508"/>
                    </a:cxn>
                    <a:cxn ang="0">
                      <a:pos x="172" y="626"/>
                    </a:cxn>
                    <a:cxn ang="0">
                      <a:pos x="161" y="626"/>
                    </a:cxn>
                    <a:cxn ang="0">
                      <a:pos x="12" y="583"/>
                    </a:cxn>
                    <a:cxn ang="0">
                      <a:pos x="3" y="575"/>
                    </a:cxn>
                    <a:cxn ang="0">
                      <a:pos x="3" y="656"/>
                    </a:cxn>
                    <a:cxn ang="0">
                      <a:pos x="154" y="680"/>
                    </a:cxn>
                    <a:cxn ang="0">
                      <a:pos x="165" y="680"/>
                    </a:cxn>
                    <a:cxn ang="0">
                      <a:pos x="413" y="505"/>
                    </a:cxn>
                    <a:cxn ang="0">
                      <a:pos x="413" y="497"/>
                    </a:cxn>
                    <a:cxn ang="0">
                      <a:pos x="262" y="312"/>
                    </a:cxn>
                    <a:cxn ang="0">
                      <a:pos x="159" y="252"/>
                    </a:cxn>
                    <a:cxn ang="0">
                      <a:pos x="85" y="162"/>
                    </a:cxn>
                    <a:cxn ang="0">
                      <a:pos x="84" y="155"/>
                    </a:cxn>
                    <a:cxn ang="0">
                      <a:pos x="214" y="53"/>
                    </a:cxn>
                    <a:cxn ang="0">
                      <a:pos x="222" y="53"/>
                    </a:cxn>
                    <a:cxn ang="0">
                      <a:pos x="342" y="96"/>
                    </a:cxn>
                    <a:cxn ang="0">
                      <a:pos x="352" y="105"/>
                    </a:cxn>
                    <a:cxn ang="0">
                      <a:pos x="352" y="25"/>
                    </a:cxn>
                    <a:cxn ang="0">
                      <a:pos x="216" y="0"/>
                    </a:cxn>
                    <a:cxn ang="0">
                      <a:pos x="207" y="0"/>
                    </a:cxn>
                    <a:cxn ang="0">
                      <a:pos x="0" y="165"/>
                    </a:cxn>
                    <a:cxn ang="0">
                      <a:pos x="1" y="167"/>
                    </a:cxn>
                    <a:cxn ang="0">
                      <a:pos x="105" y="320"/>
                    </a:cxn>
                  </a:cxnLst>
                  <a:rect l="0" t="0" r="r" b="b"/>
                  <a:pathLst>
                    <a:path w="413" h="681">
                      <a:moveTo>
                        <a:pt x="105" y="320"/>
                      </a:moveTo>
                      <a:cubicBezTo>
                        <a:pt x="223" y="388"/>
                        <a:pt x="223" y="388"/>
                        <a:pt x="223" y="388"/>
                      </a:cubicBezTo>
                      <a:cubicBezTo>
                        <a:pt x="277" y="419"/>
                        <a:pt x="321" y="449"/>
                        <a:pt x="321" y="508"/>
                      </a:cubicBezTo>
                      <a:cubicBezTo>
                        <a:pt x="320" y="582"/>
                        <a:pt x="266" y="625"/>
                        <a:pt x="172" y="626"/>
                      </a:cubicBezTo>
                      <a:cubicBezTo>
                        <a:pt x="168" y="626"/>
                        <a:pt x="165" y="626"/>
                        <a:pt x="161" y="626"/>
                      </a:cubicBezTo>
                      <a:cubicBezTo>
                        <a:pt x="99" y="625"/>
                        <a:pt x="59" y="621"/>
                        <a:pt x="12" y="583"/>
                      </a:cubicBezTo>
                      <a:cubicBezTo>
                        <a:pt x="3" y="575"/>
                        <a:pt x="3" y="575"/>
                        <a:pt x="3" y="575"/>
                      </a:cubicBezTo>
                      <a:cubicBezTo>
                        <a:pt x="3" y="656"/>
                        <a:pt x="3" y="656"/>
                        <a:pt x="3" y="656"/>
                      </a:cubicBezTo>
                      <a:cubicBezTo>
                        <a:pt x="61" y="681"/>
                        <a:pt x="98" y="679"/>
                        <a:pt x="154" y="680"/>
                      </a:cubicBezTo>
                      <a:cubicBezTo>
                        <a:pt x="158" y="680"/>
                        <a:pt x="162" y="680"/>
                        <a:pt x="165" y="680"/>
                      </a:cubicBezTo>
                      <a:cubicBezTo>
                        <a:pt x="279" y="680"/>
                        <a:pt x="412" y="642"/>
                        <a:pt x="413" y="505"/>
                      </a:cubicBezTo>
                      <a:cubicBezTo>
                        <a:pt x="413" y="502"/>
                        <a:pt x="413" y="500"/>
                        <a:pt x="413" y="497"/>
                      </a:cubicBezTo>
                      <a:cubicBezTo>
                        <a:pt x="409" y="384"/>
                        <a:pt x="339" y="357"/>
                        <a:pt x="262" y="312"/>
                      </a:cubicBezTo>
                      <a:cubicBezTo>
                        <a:pt x="159" y="252"/>
                        <a:pt x="159" y="252"/>
                        <a:pt x="159" y="252"/>
                      </a:cubicBezTo>
                      <a:cubicBezTo>
                        <a:pt x="118" y="229"/>
                        <a:pt x="89" y="205"/>
                        <a:pt x="85" y="162"/>
                      </a:cubicBezTo>
                      <a:cubicBezTo>
                        <a:pt x="84" y="159"/>
                        <a:pt x="84" y="157"/>
                        <a:pt x="84" y="155"/>
                      </a:cubicBezTo>
                      <a:cubicBezTo>
                        <a:pt x="85" y="95"/>
                        <a:pt x="150" y="53"/>
                        <a:pt x="214" y="53"/>
                      </a:cubicBezTo>
                      <a:cubicBezTo>
                        <a:pt x="216" y="53"/>
                        <a:pt x="219" y="53"/>
                        <a:pt x="222" y="53"/>
                      </a:cubicBezTo>
                      <a:cubicBezTo>
                        <a:pt x="273" y="55"/>
                        <a:pt x="307" y="62"/>
                        <a:pt x="342" y="96"/>
                      </a:cubicBezTo>
                      <a:cubicBezTo>
                        <a:pt x="352" y="105"/>
                        <a:pt x="352" y="105"/>
                        <a:pt x="352" y="105"/>
                      </a:cubicBezTo>
                      <a:cubicBezTo>
                        <a:pt x="352" y="25"/>
                        <a:pt x="352" y="25"/>
                        <a:pt x="352" y="25"/>
                      </a:cubicBezTo>
                      <a:cubicBezTo>
                        <a:pt x="300" y="0"/>
                        <a:pt x="267" y="2"/>
                        <a:pt x="216" y="0"/>
                      </a:cubicBezTo>
                      <a:cubicBezTo>
                        <a:pt x="213" y="0"/>
                        <a:pt x="210" y="0"/>
                        <a:pt x="207" y="0"/>
                      </a:cubicBezTo>
                      <a:cubicBezTo>
                        <a:pt x="99" y="0"/>
                        <a:pt x="0" y="61"/>
                        <a:pt x="0" y="165"/>
                      </a:cubicBezTo>
                      <a:cubicBezTo>
                        <a:pt x="0" y="166"/>
                        <a:pt x="0" y="166"/>
                        <a:pt x="1" y="167"/>
                      </a:cubicBezTo>
                      <a:cubicBezTo>
                        <a:pt x="1" y="238"/>
                        <a:pt x="41" y="283"/>
                        <a:pt x="105" y="32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5" name="Freeform 24"/>
                <p:cNvSpPr>
                  <a:spLocks noChangeAspect="1"/>
                </p:cNvSpPr>
                <p:nvPr userDrawn="1"/>
              </p:nvSpPr>
              <p:spPr bwMode="black">
                <a:xfrm>
                  <a:off x="4962" y="1175"/>
                  <a:ext cx="47" cy="59"/>
                </a:xfrm>
                <a:custGeom>
                  <a:avLst/>
                  <a:gdLst/>
                  <a:ahLst/>
                  <a:cxnLst>
                    <a:cxn ang="0">
                      <a:pos x="23" y="0"/>
                    </a:cxn>
                    <a:cxn ang="0">
                      <a:pos x="3" y="71"/>
                    </a:cxn>
                    <a:cxn ang="0">
                      <a:pos x="0" y="84"/>
                    </a:cxn>
                    <a:cxn ang="0">
                      <a:pos x="12" y="77"/>
                    </a:cxn>
                    <a:cxn ang="0">
                      <a:pos x="44" y="64"/>
                    </a:cxn>
                    <a:cxn ang="0">
                      <a:pos x="65" y="60"/>
                    </a:cxn>
                    <a:cxn ang="0">
                      <a:pos x="223" y="60"/>
                    </a:cxn>
                    <a:cxn ang="0">
                      <a:pos x="223" y="598"/>
                    </a:cxn>
                    <a:cxn ang="0">
                      <a:pos x="223" y="618"/>
                    </a:cxn>
                    <a:cxn ang="0">
                      <a:pos x="222" y="632"/>
                    </a:cxn>
                    <a:cxn ang="0">
                      <a:pos x="214" y="651"/>
                    </a:cxn>
                    <a:cxn ang="0">
                      <a:pos x="209" y="660"/>
                    </a:cxn>
                    <a:cxn ang="0">
                      <a:pos x="320" y="660"/>
                    </a:cxn>
                    <a:cxn ang="0">
                      <a:pos x="330" y="660"/>
                    </a:cxn>
                    <a:cxn ang="0">
                      <a:pos x="325" y="651"/>
                    </a:cxn>
                    <a:cxn ang="0">
                      <a:pos x="316" y="630"/>
                    </a:cxn>
                    <a:cxn ang="0">
                      <a:pos x="312" y="604"/>
                    </a:cxn>
                    <a:cxn ang="0">
                      <a:pos x="313" y="596"/>
                    </a:cxn>
                    <a:cxn ang="0">
                      <a:pos x="313" y="58"/>
                    </a:cxn>
                    <a:cxn ang="0">
                      <a:pos x="449" y="58"/>
                    </a:cxn>
                    <a:cxn ang="0">
                      <a:pos x="485" y="64"/>
                    </a:cxn>
                    <a:cxn ang="0">
                      <a:pos x="487" y="59"/>
                    </a:cxn>
                    <a:cxn ang="0">
                      <a:pos x="486" y="64"/>
                    </a:cxn>
                    <a:cxn ang="0">
                      <a:pos x="514" y="74"/>
                    </a:cxn>
                    <a:cxn ang="0">
                      <a:pos x="523" y="79"/>
                    </a:cxn>
                    <a:cxn ang="0">
                      <a:pos x="516" y="5"/>
                    </a:cxn>
                    <a:cxn ang="0">
                      <a:pos x="23" y="0"/>
                    </a:cxn>
                  </a:cxnLst>
                  <a:rect l="0" t="0" r="r" b="b"/>
                  <a:pathLst>
                    <a:path w="523" h="660">
                      <a:moveTo>
                        <a:pt x="23" y="0"/>
                      </a:moveTo>
                      <a:cubicBezTo>
                        <a:pt x="3" y="71"/>
                        <a:pt x="3" y="71"/>
                        <a:pt x="3" y="71"/>
                      </a:cubicBezTo>
                      <a:cubicBezTo>
                        <a:pt x="0" y="84"/>
                        <a:pt x="0" y="84"/>
                        <a:pt x="0" y="84"/>
                      </a:cubicBezTo>
                      <a:cubicBezTo>
                        <a:pt x="12" y="77"/>
                        <a:pt x="12" y="77"/>
                        <a:pt x="12" y="77"/>
                      </a:cubicBezTo>
                      <a:cubicBezTo>
                        <a:pt x="23" y="70"/>
                        <a:pt x="30" y="66"/>
                        <a:pt x="44" y="64"/>
                      </a:cubicBezTo>
                      <a:cubicBezTo>
                        <a:pt x="53" y="61"/>
                        <a:pt x="57" y="61"/>
                        <a:pt x="65" y="60"/>
                      </a:cubicBezTo>
                      <a:cubicBezTo>
                        <a:pt x="223" y="60"/>
                        <a:pt x="223" y="60"/>
                        <a:pt x="223" y="60"/>
                      </a:cubicBezTo>
                      <a:cubicBezTo>
                        <a:pt x="223" y="598"/>
                        <a:pt x="223" y="598"/>
                        <a:pt x="223" y="598"/>
                      </a:cubicBezTo>
                      <a:cubicBezTo>
                        <a:pt x="223" y="606"/>
                        <a:pt x="223" y="612"/>
                        <a:pt x="223" y="618"/>
                      </a:cubicBezTo>
                      <a:cubicBezTo>
                        <a:pt x="223" y="623"/>
                        <a:pt x="223" y="627"/>
                        <a:pt x="222" y="632"/>
                      </a:cubicBezTo>
                      <a:cubicBezTo>
                        <a:pt x="220" y="639"/>
                        <a:pt x="218" y="644"/>
                        <a:pt x="214" y="651"/>
                      </a:cubicBezTo>
                      <a:cubicBezTo>
                        <a:pt x="209" y="660"/>
                        <a:pt x="209" y="660"/>
                        <a:pt x="209" y="660"/>
                      </a:cubicBezTo>
                      <a:cubicBezTo>
                        <a:pt x="320" y="660"/>
                        <a:pt x="320" y="660"/>
                        <a:pt x="320" y="660"/>
                      </a:cubicBezTo>
                      <a:cubicBezTo>
                        <a:pt x="330" y="660"/>
                        <a:pt x="330" y="660"/>
                        <a:pt x="330" y="660"/>
                      </a:cubicBezTo>
                      <a:cubicBezTo>
                        <a:pt x="325" y="651"/>
                        <a:pt x="325" y="651"/>
                        <a:pt x="325" y="651"/>
                      </a:cubicBezTo>
                      <a:cubicBezTo>
                        <a:pt x="320" y="642"/>
                        <a:pt x="317" y="637"/>
                        <a:pt x="316" y="630"/>
                      </a:cubicBezTo>
                      <a:cubicBezTo>
                        <a:pt x="313" y="612"/>
                        <a:pt x="312" y="609"/>
                        <a:pt x="312" y="604"/>
                      </a:cubicBezTo>
                      <a:cubicBezTo>
                        <a:pt x="312" y="602"/>
                        <a:pt x="313" y="600"/>
                        <a:pt x="313" y="596"/>
                      </a:cubicBezTo>
                      <a:cubicBezTo>
                        <a:pt x="313" y="58"/>
                        <a:pt x="313" y="58"/>
                        <a:pt x="313" y="58"/>
                      </a:cubicBezTo>
                      <a:cubicBezTo>
                        <a:pt x="449" y="58"/>
                        <a:pt x="449" y="58"/>
                        <a:pt x="449" y="58"/>
                      </a:cubicBezTo>
                      <a:cubicBezTo>
                        <a:pt x="463" y="58"/>
                        <a:pt x="472" y="59"/>
                        <a:pt x="485" y="64"/>
                      </a:cubicBezTo>
                      <a:cubicBezTo>
                        <a:pt x="487" y="59"/>
                        <a:pt x="487" y="59"/>
                        <a:pt x="487" y="59"/>
                      </a:cubicBezTo>
                      <a:cubicBezTo>
                        <a:pt x="486" y="64"/>
                        <a:pt x="486" y="64"/>
                        <a:pt x="486" y="64"/>
                      </a:cubicBezTo>
                      <a:cubicBezTo>
                        <a:pt x="497" y="66"/>
                        <a:pt x="504" y="69"/>
                        <a:pt x="514" y="74"/>
                      </a:cubicBezTo>
                      <a:cubicBezTo>
                        <a:pt x="523" y="79"/>
                        <a:pt x="523" y="79"/>
                        <a:pt x="523" y="79"/>
                      </a:cubicBezTo>
                      <a:cubicBezTo>
                        <a:pt x="516" y="5"/>
                        <a:pt x="516" y="5"/>
                        <a:pt x="516" y="5"/>
                      </a:cubicBezTo>
                      <a:lnTo>
                        <a:pt x="2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6" name="Freeform 25"/>
                <p:cNvSpPr>
                  <a:spLocks noChangeAspect="1"/>
                </p:cNvSpPr>
                <p:nvPr userDrawn="1"/>
              </p:nvSpPr>
              <p:spPr bwMode="black">
                <a:xfrm>
                  <a:off x="5130" y="976"/>
                  <a:ext cx="11" cy="59"/>
                </a:xfrm>
                <a:custGeom>
                  <a:avLst/>
                  <a:gdLst/>
                  <a:ahLst/>
                  <a:cxnLst>
                    <a:cxn ang="0">
                      <a:pos x="19" y="37"/>
                    </a:cxn>
                    <a:cxn ang="0">
                      <a:pos x="24" y="69"/>
                    </a:cxn>
                    <a:cxn ang="0">
                      <a:pos x="24" y="598"/>
                    </a:cxn>
                    <a:cxn ang="0">
                      <a:pos x="19" y="629"/>
                    </a:cxn>
                    <a:cxn ang="0">
                      <a:pos x="9" y="650"/>
                    </a:cxn>
                    <a:cxn ang="0">
                      <a:pos x="3" y="659"/>
                    </a:cxn>
                    <a:cxn ang="0">
                      <a:pos x="116" y="659"/>
                    </a:cxn>
                    <a:cxn ang="0">
                      <a:pos x="126" y="659"/>
                    </a:cxn>
                    <a:cxn ang="0">
                      <a:pos x="120" y="651"/>
                    </a:cxn>
                    <a:cxn ang="0">
                      <a:pos x="109" y="628"/>
                    </a:cxn>
                    <a:cxn ang="0">
                      <a:pos x="106" y="545"/>
                    </a:cxn>
                    <a:cxn ang="0">
                      <a:pos x="106" y="67"/>
                    </a:cxn>
                    <a:cxn ang="0">
                      <a:pos x="112" y="32"/>
                    </a:cxn>
                    <a:cxn ang="0">
                      <a:pos x="112" y="32"/>
                    </a:cxn>
                    <a:cxn ang="0">
                      <a:pos x="122" y="8"/>
                    </a:cxn>
                    <a:cxn ang="0">
                      <a:pos x="126" y="0"/>
                    </a:cxn>
                    <a:cxn ang="0">
                      <a:pos x="10" y="0"/>
                    </a:cxn>
                    <a:cxn ang="0">
                      <a:pos x="0" y="0"/>
                    </a:cxn>
                    <a:cxn ang="0">
                      <a:pos x="6" y="9"/>
                    </a:cxn>
                    <a:cxn ang="0">
                      <a:pos x="19" y="37"/>
                    </a:cxn>
                  </a:cxnLst>
                  <a:rect l="0" t="0" r="r" b="b"/>
                  <a:pathLst>
                    <a:path w="126" h="659">
                      <a:moveTo>
                        <a:pt x="19" y="37"/>
                      </a:moveTo>
                      <a:cubicBezTo>
                        <a:pt x="23" y="49"/>
                        <a:pt x="24" y="56"/>
                        <a:pt x="24" y="69"/>
                      </a:cubicBezTo>
                      <a:cubicBezTo>
                        <a:pt x="24" y="598"/>
                        <a:pt x="24" y="598"/>
                        <a:pt x="24" y="598"/>
                      </a:cubicBezTo>
                      <a:cubicBezTo>
                        <a:pt x="24" y="611"/>
                        <a:pt x="24" y="618"/>
                        <a:pt x="19" y="629"/>
                      </a:cubicBezTo>
                      <a:cubicBezTo>
                        <a:pt x="16" y="638"/>
                        <a:pt x="14" y="643"/>
                        <a:pt x="9" y="650"/>
                      </a:cubicBezTo>
                      <a:cubicBezTo>
                        <a:pt x="3" y="659"/>
                        <a:pt x="3" y="659"/>
                        <a:pt x="3" y="659"/>
                      </a:cubicBezTo>
                      <a:cubicBezTo>
                        <a:pt x="116" y="659"/>
                        <a:pt x="116" y="659"/>
                        <a:pt x="116" y="659"/>
                      </a:cubicBezTo>
                      <a:cubicBezTo>
                        <a:pt x="126" y="659"/>
                        <a:pt x="126" y="659"/>
                        <a:pt x="126" y="659"/>
                      </a:cubicBezTo>
                      <a:cubicBezTo>
                        <a:pt x="120" y="651"/>
                        <a:pt x="120" y="651"/>
                        <a:pt x="120" y="651"/>
                      </a:cubicBezTo>
                      <a:cubicBezTo>
                        <a:pt x="115" y="641"/>
                        <a:pt x="110" y="637"/>
                        <a:pt x="109" y="628"/>
                      </a:cubicBezTo>
                      <a:cubicBezTo>
                        <a:pt x="107" y="607"/>
                        <a:pt x="106" y="578"/>
                        <a:pt x="106" y="545"/>
                      </a:cubicBezTo>
                      <a:cubicBezTo>
                        <a:pt x="106" y="67"/>
                        <a:pt x="106" y="67"/>
                        <a:pt x="106" y="67"/>
                      </a:cubicBezTo>
                      <a:cubicBezTo>
                        <a:pt x="107" y="58"/>
                        <a:pt x="106" y="53"/>
                        <a:pt x="112" y="32"/>
                      </a:cubicBezTo>
                      <a:cubicBezTo>
                        <a:pt x="112" y="32"/>
                        <a:pt x="112" y="32"/>
                        <a:pt x="112" y="32"/>
                      </a:cubicBezTo>
                      <a:cubicBezTo>
                        <a:pt x="116" y="23"/>
                        <a:pt x="118" y="16"/>
                        <a:pt x="122" y="8"/>
                      </a:cubicBezTo>
                      <a:cubicBezTo>
                        <a:pt x="126" y="0"/>
                        <a:pt x="126" y="0"/>
                        <a:pt x="126" y="0"/>
                      </a:cubicBezTo>
                      <a:cubicBezTo>
                        <a:pt x="10" y="0"/>
                        <a:pt x="10" y="0"/>
                        <a:pt x="10" y="0"/>
                      </a:cubicBezTo>
                      <a:cubicBezTo>
                        <a:pt x="0" y="0"/>
                        <a:pt x="0" y="0"/>
                        <a:pt x="0" y="0"/>
                      </a:cubicBezTo>
                      <a:cubicBezTo>
                        <a:pt x="6" y="9"/>
                        <a:pt x="6" y="9"/>
                        <a:pt x="6" y="9"/>
                      </a:cubicBezTo>
                      <a:cubicBezTo>
                        <a:pt x="12" y="19"/>
                        <a:pt x="16" y="26"/>
                        <a:pt x="19" y="3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7" name="Freeform 26"/>
                <p:cNvSpPr>
                  <a:spLocks noChangeAspect="1"/>
                </p:cNvSpPr>
                <p:nvPr userDrawn="1"/>
              </p:nvSpPr>
              <p:spPr bwMode="black">
                <a:xfrm>
                  <a:off x="5016" y="1175"/>
                  <a:ext cx="38" cy="59"/>
                </a:xfrm>
                <a:custGeom>
                  <a:avLst/>
                  <a:gdLst/>
                  <a:ahLst/>
                  <a:cxnLst>
                    <a:cxn ang="0">
                      <a:pos x="384" y="589"/>
                    </a:cxn>
                    <a:cxn ang="0">
                      <a:pos x="314" y="599"/>
                    </a:cxn>
                    <a:cxn ang="0">
                      <a:pos x="111" y="599"/>
                    </a:cxn>
                    <a:cxn ang="0">
                      <a:pos x="111" y="320"/>
                    </a:cxn>
                    <a:cxn ang="0">
                      <a:pos x="280" y="320"/>
                    </a:cxn>
                    <a:cxn ang="0">
                      <a:pos x="308" y="321"/>
                    </a:cxn>
                    <a:cxn ang="0">
                      <a:pos x="343" y="333"/>
                    </a:cxn>
                    <a:cxn ang="0">
                      <a:pos x="350" y="337"/>
                    </a:cxn>
                    <a:cxn ang="0">
                      <a:pos x="350" y="266"/>
                    </a:cxn>
                    <a:cxn ang="0">
                      <a:pos x="350" y="260"/>
                    </a:cxn>
                    <a:cxn ang="0">
                      <a:pos x="109" y="260"/>
                    </a:cxn>
                    <a:cxn ang="0">
                      <a:pos x="109" y="58"/>
                    </a:cxn>
                    <a:cxn ang="0">
                      <a:pos x="280" y="58"/>
                    </a:cxn>
                    <a:cxn ang="0">
                      <a:pos x="300" y="57"/>
                    </a:cxn>
                    <a:cxn ang="0">
                      <a:pos x="318" y="60"/>
                    </a:cxn>
                    <a:cxn ang="0">
                      <a:pos x="341" y="75"/>
                    </a:cxn>
                    <a:cxn ang="0">
                      <a:pos x="350" y="84"/>
                    </a:cxn>
                    <a:cxn ang="0">
                      <a:pos x="350" y="5"/>
                    </a:cxn>
                    <a:cxn ang="0">
                      <a:pos x="350" y="0"/>
                    </a:cxn>
                    <a:cxn ang="0">
                      <a:pos x="0" y="0"/>
                    </a:cxn>
                    <a:cxn ang="0">
                      <a:pos x="10" y="9"/>
                    </a:cxn>
                    <a:cxn ang="0">
                      <a:pos x="21" y="26"/>
                    </a:cxn>
                    <a:cxn ang="0">
                      <a:pos x="25" y="51"/>
                    </a:cxn>
                    <a:cxn ang="0">
                      <a:pos x="25" y="596"/>
                    </a:cxn>
                    <a:cxn ang="0">
                      <a:pos x="26" y="612"/>
                    </a:cxn>
                    <a:cxn ang="0">
                      <a:pos x="24" y="627"/>
                    </a:cxn>
                    <a:cxn ang="0">
                      <a:pos x="13" y="650"/>
                    </a:cxn>
                    <a:cxn ang="0">
                      <a:pos x="7" y="659"/>
                    </a:cxn>
                    <a:cxn ang="0">
                      <a:pos x="393" y="659"/>
                    </a:cxn>
                    <a:cxn ang="0">
                      <a:pos x="393" y="653"/>
                    </a:cxn>
                    <a:cxn ang="0">
                      <a:pos x="393" y="653"/>
                    </a:cxn>
                    <a:cxn ang="0">
                      <a:pos x="398" y="655"/>
                    </a:cxn>
                    <a:cxn ang="0">
                      <a:pos x="421" y="582"/>
                    </a:cxn>
                    <a:cxn ang="0">
                      <a:pos x="425" y="566"/>
                    </a:cxn>
                    <a:cxn ang="0">
                      <a:pos x="412" y="575"/>
                    </a:cxn>
                    <a:cxn ang="0">
                      <a:pos x="384" y="589"/>
                    </a:cxn>
                  </a:cxnLst>
                  <a:rect l="0" t="0" r="r" b="b"/>
                  <a:pathLst>
                    <a:path w="425" h="659">
                      <a:moveTo>
                        <a:pt x="384" y="589"/>
                      </a:move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0" y="337"/>
                        <a:pt x="350" y="337"/>
                        <a:pt x="350" y="337"/>
                      </a:cubicBezTo>
                      <a:cubicBezTo>
                        <a:pt x="350" y="266"/>
                        <a:pt x="350" y="266"/>
                        <a:pt x="350" y="266"/>
                      </a:cubicBezTo>
                      <a:cubicBezTo>
                        <a:pt x="350" y="260"/>
                        <a:pt x="350" y="260"/>
                        <a:pt x="350" y="260"/>
                      </a:cubicBezTo>
                      <a:cubicBezTo>
                        <a:pt x="109" y="260"/>
                        <a:pt x="109" y="260"/>
                        <a:pt x="109" y="260"/>
                      </a:cubicBezTo>
                      <a:cubicBezTo>
                        <a:pt x="109" y="58"/>
                        <a:pt x="109" y="58"/>
                        <a:pt x="109" y="58"/>
                      </a:cubicBezTo>
                      <a:cubicBezTo>
                        <a:pt x="280" y="58"/>
                        <a:pt x="280" y="58"/>
                        <a:pt x="280" y="58"/>
                      </a:cubicBezTo>
                      <a:cubicBezTo>
                        <a:pt x="287" y="58"/>
                        <a:pt x="294" y="57"/>
                        <a:pt x="300" y="57"/>
                      </a:cubicBezTo>
                      <a:cubicBezTo>
                        <a:pt x="306" y="57"/>
                        <a:pt x="311" y="58"/>
                        <a:pt x="318" y="60"/>
                      </a:cubicBezTo>
                      <a:cubicBezTo>
                        <a:pt x="328" y="64"/>
                        <a:pt x="334" y="67"/>
                        <a:pt x="341" y="75"/>
                      </a:cubicBezTo>
                      <a:cubicBezTo>
                        <a:pt x="350" y="84"/>
                        <a:pt x="350" y="84"/>
                        <a:pt x="350" y="84"/>
                      </a:cubicBezTo>
                      <a:cubicBezTo>
                        <a:pt x="350" y="5"/>
                        <a:pt x="350" y="5"/>
                        <a:pt x="350" y="5"/>
                      </a:cubicBezTo>
                      <a:cubicBezTo>
                        <a:pt x="350" y="0"/>
                        <a:pt x="350" y="0"/>
                        <a:pt x="350" y="0"/>
                      </a:cubicBezTo>
                      <a:cubicBezTo>
                        <a:pt x="0" y="0"/>
                        <a:pt x="0" y="0"/>
                        <a:pt x="0" y="0"/>
                      </a:cubicBezTo>
                      <a:cubicBezTo>
                        <a:pt x="10" y="9"/>
                        <a:pt x="10" y="9"/>
                        <a:pt x="10" y="9"/>
                      </a:cubicBezTo>
                      <a:cubicBezTo>
                        <a:pt x="15" y="15"/>
                        <a:pt x="17" y="18"/>
                        <a:pt x="21" y="26"/>
                      </a:cubicBezTo>
                      <a:cubicBezTo>
                        <a:pt x="24" y="35"/>
                        <a:pt x="25" y="41"/>
                        <a:pt x="25" y="51"/>
                      </a:cubicBezTo>
                      <a:cubicBezTo>
                        <a:pt x="25" y="596"/>
                        <a:pt x="25" y="596"/>
                        <a:pt x="25" y="596"/>
                      </a:cubicBezTo>
                      <a:cubicBezTo>
                        <a:pt x="25" y="602"/>
                        <a:pt x="26" y="607"/>
                        <a:pt x="26" y="612"/>
                      </a:cubicBezTo>
                      <a:cubicBezTo>
                        <a:pt x="26" y="617"/>
                        <a:pt x="25" y="622"/>
                        <a:pt x="24" y="627"/>
                      </a:cubicBezTo>
                      <a:cubicBezTo>
                        <a:pt x="21" y="636"/>
                        <a:pt x="19" y="641"/>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6"/>
                        <a:pt x="425" y="566"/>
                        <a:pt x="425" y="566"/>
                      </a:cubicBezTo>
                      <a:cubicBezTo>
                        <a:pt x="412" y="575"/>
                        <a:pt x="412" y="575"/>
                        <a:pt x="412" y="575"/>
                      </a:cubicBezTo>
                      <a:cubicBezTo>
                        <a:pt x="402" y="582"/>
                        <a:pt x="396" y="585"/>
                        <a:pt x="384" y="58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8" name="Freeform 27"/>
                <p:cNvSpPr>
                  <a:spLocks noChangeAspect="1"/>
                </p:cNvSpPr>
                <p:nvPr userDrawn="1"/>
              </p:nvSpPr>
              <p:spPr bwMode="black">
                <a:xfrm>
                  <a:off x="5066" y="1076"/>
                  <a:ext cx="11" cy="58"/>
                </a:xfrm>
                <a:custGeom>
                  <a:avLst/>
                  <a:gdLst/>
                  <a:ahLst/>
                  <a:cxnLst>
                    <a:cxn ang="0">
                      <a:pos x="126" y="0"/>
                    </a:cxn>
                    <a:cxn ang="0">
                      <a:pos x="10" y="0"/>
                    </a:cxn>
                    <a:cxn ang="0">
                      <a:pos x="0" y="0"/>
                    </a:cxn>
                    <a:cxn ang="0">
                      <a:pos x="5" y="9"/>
                    </a:cxn>
                    <a:cxn ang="0">
                      <a:pos x="18" y="37"/>
                    </a:cxn>
                    <a:cxn ang="0">
                      <a:pos x="23" y="69"/>
                    </a:cxn>
                    <a:cxn ang="0">
                      <a:pos x="23" y="598"/>
                    </a:cxn>
                    <a:cxn ang="0">
                      <a:pos x="19" y="630"/>
                    </a:cxn>
                    <a:cxn ang="0">
                      <a:pos x="9" y="651"/>
                    </a:cxn>
                    <a:cxn ang="0">
                      <a:pos x="3" y="659"/>
                    </a:cxn>
                    <a:cxn ang="0">
                      <a:pos x="115" y="659"/>
                    </a:cxn>
                    <a:cxn ang="0">
                      <a:pos x="125" y="659"/>
                    </a:cxn>
                    <a:cxn ang="0">
                      <a:pos x="120" y="651"/>
                    </a:cxn>
                    <a:cxn ang="0">
                      <a:pos x="108" y="628"/>
                    </a:cxn>
                    <a:cxn ang="0">
                      <a:pos x="106" y="545"/>
                    </a:cxn>
                    <a:cxn ang="0">
                      <a:pos x="106" y="68"/>
                    </a:cxn>
                    <a:cxn ang="0">
                      <a:pos x="112" y="33"/>
                    </a:cxn>
                    <a:cxn ang="0">
                      <a:pos x="112" y="33"/>
                    </a:cxn>
                    <a:cxn ang="0">
                      <a:pos x="122" y="8"/>
                    </a:cxn>
                    <a:cxn ang="0">
                      <a:pos x="126" y="0"/>
                    </a:cxn>
                  </a:cxnLst>
                  <a:rect l="0" t="0" r="r" b="b"/>
                  <a:pathLst>
                    <a:path w="126" h="659">
                      <a:moveTo>
                        <a:pt x="126" y="0"/>
                      </a:moveTo>
                      <a:cubicBezTo>
                        <a:pt x="10" y="0"/>
                        <a:pt x="10" y="0"/>
                        <a:pt x="10" y="0"/>
                      </a:cubicBezTo>
                      <a:cubicBezTo>
                        <a:pt x="0" y="0"/>
                        <a:pt x="0" y="0"/>
                        <a:pt x="0" y="0"/>
                      </a:cubicBezTo>
                      <a:cubicBezTo>
                        <a:pt x="5" y="9"/>
                        <a:pt x="5" y="9"/>
                        <a:pt x="5" y="9"/>
                      </a:cubicBezTo>
                      <a:cubicBezTo>
                        <a:pt x="12" y="19"/>
                        <a:pt x="15" y="26"/>
                        <a:pt x="18" y="37"/>
                      </a:cubicBezTo>
                      <a:cubicBezTo>
                        <a:pt x="23" y="50"/>
                        <a:pt x="23" y="56"/>
                        <a:pt x="23" y="69"/>
                      </a:cubicBezTo>
                      <a:cubicBezTo>
                        <a:pt x="23" y="598"/>
                        <a:pt x="23" y="598"/>
                        <a:pt x="23" y="598"/>
                      </a:cubicBezTo>
                      <a:cubicBezTo>
                        <a:pt x="23" y="611"/>
                        <a:pt x="23"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4" y="642"/>
                        <a:pt x="110" y="637"/>
                        <a:pt x="108" y="628"/>
                      </a:cubicBezTo>
                      <a:cubicBezTo>
                        <a:pt x="106" y="608"/>
                        <a:pt x="106" y="578"/>
                        <a:pt x="106" y="545"/>
                      </a:cubicBezTo>
                      <a:cubicBezTo>
                        <a:pt x="106" y="68"/>
                        <a:pt x="106" y="68"/>
                        <a:pt x="106" y="68"/>
                      </a:cubicBezTo>
                      <a:cubicBezTo>
                        <a:pt x="106" y="58"/>
                        <a:pt x="106" y="53"/>
                        <a:pt x="112" y="33"/>
                      </a:cubicBezTo>
                      <a:cubicBezTo>
                        <a:pt x="112" y="33"/>
                        <a:pt x="112" y="33"/>
                        <a:pt x="112" y="33"/>
                      </a:cubicBezTo>
                      <a:cubicBezTo>
                        <a:pt x="115" y="23"/>
                        <a:pt x="118" y="17"/>
                        <a:pt x="122" y="8"/>
                      </a:cubicBezTo>
                      <a:lnTo>
                        <a:pt x="126"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29" name="Freeform 28"/>
                <p:cNvSpPr>
                  <a:spLocks noChangeAspect="1"/>
                </p:cNvSpPr>
                <p:nvPr userDrawn="1"/>
              </p:nvSpPr>
              <p:spPr bwMode="black">
                <a:xfrm>
                  <a:off x="5045" y="976"/>
                  <a:ext cx="79" cy="61"/>
                </a:xfrm>
                <a:custGeom>
                  <a:avLst/>
                  <a:gdLst/>
                  <a:ahLst/>
                  <a:cxnLst>
                    <a:cxn ang="0">
                      <a:pos x="39" y="31"/>
                    </a:cxn>
                    <a:cxn ang="0">
                      <a:pos x="51" y="53"/>
                    </a:cxn>
                    <a:cxn ang="0">
                      <a:pos x="286" y="686"/>
                    </a:cxn>
                    <a:cxn ang="0">
                      <a:pos x="453" y="224"/>
                    </a:cxn>
                    <a:cxn ang="0">
                      <a:pos x="625" y="683"/>
                    </a:cxn>
                    <a:cxn ang="0">
                      <a:pos x="847" y="65"/>
                    </a:cxn>
                    <a:cxn ang="0">
                      <a:pos x="859" y="40"/>
                    </a:cxn>
                    <a:cxn ang="0">
                      <a:pos x="859" y="40"/>
                    </a:cxn>
                    <a:cxn ang="0">
                      <a:pos x="881" y="9"/>
                    </a:cxn>
                    <a:cxn ang="0">
                      <a:pos x="889" y="0"/>
                    </a:cxn>
                    <a:cxn ang="0">
                      <a:pos x="781" y="0"/>
                    </a:cxn>
                    <a:cxn ang="0">
                      <a:pos x="771" y="0"/>
                    </a:cxn>
                    <a:cxn ang="0">
                      <a:pos x="777" y="9"/>
                    </a:cxn>
                    <a:cxn ang="0">
                      <a:pos x="783" y="30"/>
                    </a:cxn>
                    <a:cxn ang="0">
                      <a:pos x="783" y="33"/>
                    </a:cxn>
                    <a:cxn ang="0">
                      <a:pos x="776" y="57"/>
                    </a:cxn>
                    <a:cxn ang="0">
                      <a:pos x="633" y="482"/>
                    </a:cxn>
                    <a:cxn ang="0">
                      <a:pos x="479" y="53"/>
                    </a:cxn>
                    <a:cxn ang="0">
                      <a:pos x="475" y="34"/>
                    </a:cxn>
                    <a:cxn ang="0">
                      <a:pos x="476" y="25"/>
                    </a:cxn>
                    <a:cxn ang="0">
                      <a:pos x="483" y="10"/>
                    </a:cxn>
                    <a:cxn ang="0">
                      <a:pos x="488" y="1"/>
                    </a:cxn>
                    <a:cxn ang="0">
                      <a:pos x="346" y="1"/>
                    </a:cxn>
                    <a:cxn ang="0">
                      <a:pos x="356" y="11"/>
                    </a:cxn>
                    <a:cxn ang="0">
                      <a:pos x="373" y="30"/>
                    </a:cxn>
                    <a:cxn ang="0">
                      <a:pos x="390" y="54"/>
                    </a:cxn>
                    <a:cxn ang="0">
                      <a:pos x="422" y="136"/>
                    </a:cxn>
                    <a:cxn ang="0">
                      <a:pos x="291" y="481"/>
                    </a:cxn>
                    <a:cxn ang="0">
                      <a:pos x="137" y="43"/>
                    </a:cxn>
                    <a:cxn ang="0">
                      <a:pos x="136" y="36"/>
                    </a:cxn>
                    <a:cxn ang="0">
                      <a:pos x="137" y="27"/>
                    </a:cxn>
                    <a:cxn ang="0">
                      <a:pos x="144" y="10"/>
                    </a:cxn>
                    <a:cxn ang="0">
                      <a:pos x="149" y="1"/>
                    </a:cxn>
                    <a:cxn ang="0">
                      <a:pos x="0" y="1"/>
                    </a:cxn>
                    <a:cxn ang="0">
                      <a:pos x="17" y="11"/>
                    </a:cxn>
                    <a:cxn ang="0">
                      <a:pos x="39" y="31"/>
                    </a:cxn>
                  </a:cxnLst>
                  <a:rect l="0" t="0" r="r" b="b"/>
                  <a:pathLst>
                    <a:path w="889" h="686">
                      <a:moveTo>
                        <a:pt x="39" y="31"/>
                      </a:moveTo>
                      <a:cubicBezTo>
                        <a:pt x="46" y="39"/>
                        <a:pt x="48" y="44"/>
                        <a:pt x="51" y="53"/>
                      </a:cubicBezTo>
                      <a:cubicBezTo>
                        <a:pt x="286" y="686"/>
                        <a:pt x="286" y="686"/>
                        <a:pt x="286" y="686"/>
                      </a:cubicBezTo>
                      <a:cubicBezTo>
                        <a:pt x="453" y="224"/>
                        <a:pt x="453" y="224"/>
                        <a:pt x="453" y="224"/>
                      </a:cubicBezTo>
                      <a:cubicBezTo>
                        <a:pt x="625" y="683"/>
                        <a:pt x="625" y="683"/>
                        <a:pt x="625" y="683"/>
                      </a:cubicBezTo>
                      <a:cubicBezTo>
                        <a:pt x="847" y="65"/>
                        <a:pt x="847" y="65"/>
                        <a:pt x="847" y="65"/>
                      </a:cubicBezTo>
                      <a:cubicBezTo>
                        <a:pt x="850" y="55"/>
                        <a:pt x="854" y="50"/>
                        <a:pt x="859" y="40"/>
                      </a:cubicBezTo>
                      <a:cubicBezTo>
                        <a:pt x="859" y="40"/>
                        <a:pt x="859" y="40"/>
                        <a:pt x="859" y="40"/>
                      </a:cubicBezTo>
                      <a:cubicBezTo>
                        <a:pt x="867" y="28"/>
                        <a:pt x="872" y="20"/>
                        <a:pt x="881" y="9"/>
                      </a:cubicBezTo>
                      <a:cubicBezTo>
                        <a:pt x="889" y="0"/>
                        <a:pt x="889" y="0"/>
                        <a:pt x="889" y="0"/>
                      </a:cubicBezTo>
                      <a:cubicBezTo>
                        <a:pt x="781" y="0"/>
                        <a:pt x="781" y="0"/>
                        <a:pt x="781" y="0"/>
                      </a:cubicBezTo>
                      <a:cubicBezTo>
                        <a:pt x="771" y="0"/>
                        <a:pt x="771" y="0"/>
                        <a:pt x="771" y="0"/>
                      </a:cubicBezTo>
                      <a:cubicBezTo>
                        <a:pt x="777" y="9"/>
                        <a:pt x="777" y="9"/>
                        <a:pt x="777" y="9"/>
                      </a:cubicBezTo>
                      <a:cubicBezTo>
                        <a:pt x="781" y="16"/>
                        <a:pt x="783" y="21"/>
                        <a:pt x="783" y="30"/>
                      </a:cubicBezTo>
                      <a:cubicBezTo>
                        <a:pt x="783" y="30"/>
                        <a:pt x="783" y="32"/>
                        <a:pt x="783" y="33"/>
                      </a:cubicBezTo>
                      <a:cubicBezTo>
                        <a:pt x="783" y="41"/>
                        <a:pt x="781" y="47"/>
                        <a:pt x="776" y="57"/>
                      </a:cubicBezTo>
                      <a:cubicBezTo>
                        <a:pt x="633" y="482"/>
                        <a:pt x="633" y="482"/>
                        <a:pt x="633" y="482"/>
                      </a:cubicBezTo>
                      <a:cubicBezTo>
                        <a:pt x="479" y="53"/>
                        <a:pt x="479" y="53"/>
                        <a:pt x="479" y="53"/>
                      </a:cubicBezTo>
                      <a:cubicBezTo>
                        <a:pt x="476" y="45"/>
                        <a:pt x="475" y="40"/>
                        <a:pt x="475" y="34"/>
                      </a:cubicBezTo>
                      <a:cubicBezTo>
                        <a:pt x="475" y="31"/>
                        <a:pt x="475" y="28"/>
                        <a:pt x="476" y="25"/>
                      </a:cubicBezTo>
                      <a:cubicBezTo>
                        <a:pt x="478" y="18"/>
                        <a:pt x="479" y="16"/>
                        <a:pt x="483" y="10"/>
                      </a:cubicBezTo>
                      <a:cubicBezTo>
                        <a:pt x="488" y="1"/>
                        <a:pt x="488" y="1"/>
                        <a:pt x="488" y="1"/>
                      </a:cubicBezTo>
                      <a:cubicBezTo>
                        <a:pt x="346" y="1"/>
                        <a:pt x="346" y="1"/>
                        <a:pt x="346" y="1"/>
                      </a:cubicBezTo>
                      <a:cubicBezTo>
                        <a:pt x="356" y="11"/>
                        <a:pt x="356" y="11"/>
                        <a:pt x="356" y="11"/>
                      </a:cubicBezTo>
                      <a:cubicBezTo>
                        <a:pt x="363" y="17"/>
                        <a:pt x="367" y="22"/>
                        <a:pt x="373" y="30"/>
                      </a:cubicBezTo>
                      <a:cubicBezTo>
                        <a:pt x="381" y="39"/>
                        <a:pt x="386" y="44"/>
                        <a:pt x="390" y="54"/>
                      </a:cubicBezTo>
                      <a:cubicBezTo>
                        <a:pt x="422" y="136"/>
                        <a:pt x="422" y="136"/>
                        <a:pt x="422" y="136"/>
                      </a:cubicBezTo>
                      <a:cubicBezTo>
                        <a:pt x="291" y="481"/>
                        <a:pt x="291" y="481"/>
                        <a:pt x="291" y="481"/>
                      </a:cubicBezTo>
                      <a:cubicBezTo>
                        <a:pt x="137" y="43"/>
                        <a:pt x="137" y="43"/>
                        <a:pt x="137" y="43"/>
                      </a:cubicBezTo>
                      <a:cubicBezTo>
                        <a:pt x="136" y="40"/>
                        <a:pt x="136" y="38"/>
                        <a:pt x="136" y="36"/>
                      </a:cubicBezTo>
                      <a:cubicBezTo>
                        <a:pt x="136" y="34"/>
                        <a:pt x="136" y="31"/>
                        <a:pt x="137" y="27"/>
                      </a:cubicBezTo>
                      <a:cubicBezTo>
                        <a:pt x="138" y="20"/>
                        <a:pt x="140" y="17"/>
                        <a:pt x="144" y="10"/>
                      </a:cubicBezTo>
                      <a:cubicBezTo>
                        <a:pt x="149" y="1"/>
                        <a:pt x="149" y="1"/>
                        <a:pt x="149" y="1"/>
                      </a:cubicBezTo>
                      <a:cubicBezTo>
                        <a:pt x="0" y="1"/>
                        <a:pt x="0" y="1"/>
                        <a:pt x="0" y="1"/>
                      </a:cubicBezTo>
                      <a:cubicBezTo>
                        <a:pt x="17" y="11"/>
                        <a:pt x="17" y="11"/>
                        <a:pt x="17" y="11"/>
                      </a:cubicBezTo>
                      <a:cubicBezTo>
                        <a:pt x="27" y="17"/>
                        <a:pt x="32" y="22"/>
                        <a:pt x="39" y="3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0" name="Freeform 29"/>
                <p:cNvSpPr>
                  <a:spLocks noChangeAspect="1"/>
                </p:cNvSpPr>
                <p:nvPr userDrawn="1"/>
              </p:nvSpPr>
              <p:spPr bwMode="black">
                <a:xfrm>
                  <a:off x="5298" y="1076"/>
                  <a:ext cx="46" cy="58"/>
                </a:xfrm>
                <a:custGeom>
                  <a:avLst/>
                  <a:gdLst/>
                  <a:ahLst/>
                  <a:cxnLst>
                    <a:cxn ang="0">
                      <a:pos x="64" y="61"/>
                    </a:cxn>
                    <a:cxn ang="0">
                      <a:pos x="222" y="61"/>
                    </a:cxn>
                    <a:cxn ang="0">
                      <a:pos x="222" y="598"/>
                    </a:cxn>
                    <a:cxn ang="0">
                      <a:pos x="223" y="619"/>
                    </a:cxn>
                    <a:cxn ang="0">
                      <a:pos x="222" y="633"/>
                    </a:cxn>
                    <a:cxn ang="0">
                      <a:pos x="213" y="652"/>
                    </a:cxn>
                    <a:cxn ang="0">
                      <a:pos x="209" y="660"/>
                    </a:cxn>
                    <a:cxn ang="0">
                      <a:pos x="319" y="660"/>
                    </a:cxn>
                    <a:cxn ang="0">
                      <a:pos x="329" y="660"/>
                    </a:cxn>
                    <a:cxn ang="0">
                      <a:pos x="324" y="652"/>
                    </a:cxn>
                    <a:cxn ang="0">
                      <a:pos x="315" y="631"/>
                    </a:cxn>
                    <a:cxn ang="0">
                      <a:pos x="312" y="604"/>
                    </a:cxn>
                    <a:cxn ang="0">
                      <a:pos x="312" y="596"/>
                    </a:cxn>
                    <a:cxn ang="0">
                      <a:pos x="312" y="59"/>
                    </a:cxn>
                    <a:cxn ang="0">
                      <a:pos x="448" y="59"/>
                    </a:cxn>
                    <a:cxn ang="0">
                      <a:pos x="485" y="64"/>
                    </a:cxn>
                    <a:cxn ang="0">
                      <a:pos x="486" y="59"/>
                    </a:cxn>
                    <a:cxn ang="0">
                      <a:pos x="486" y="59"/>
                    </a:cxn>
                    <a:cxn ang="0">
                      <a:pos x="485" y="65"/>
                    </a:cxn>
                    <a:cxn ang="0">
                      <a:pos x="513" y="74"/>
                    </a:cxn>
                    <a:cxn ang="0">
                      <a:pos x="522" y="79"/>
                    </a:cxn>
                    <a:cxn ang="0">
                      <a:pos x="515" y="5"/>
                    </a:cxn>
                    <a:cxn ang="0">
                      <a:pos x="22" y="0"/>
                    </a:cxn>
                    <a:cxn ang="0">
                      <a:pos x="2" y="72"/>
                    </a:cxn>
                    <a:cxn ang="0">
                      <a:pos x="0" y="84"/>
                    </a:cxn>
                    <a:cxn ang="0">
                      <a:pos x="11" y="78"/>
                    </a:cxn>
                    <a:cxn ang="0">
                      <a:pos x="43" y="65"/>
                    </a:cxn>
                    <a:cxn ang="0">
                      <a:pos x="64" y="61"/>
                    </a:cxn>
                  </a:cxnLst>
                  <a:rect l="0" t="0" r="r" b="b"/>
                  <a:pathLst>
                    <a:path w="522" h="660">
                      <a:moveTo>
                        <a:pt x="64" y="61"/>
                      </a:moveTo>
                      <a:cubicBezTo>
                        <a:pt x="222" y="61"/>
                        <a:pt x="222" y="61"/>
                        <a:pt x="222" y="61"/>
                      </a:cubicBezTo>
                      <a:cubicBezTo>
                        <a:pt x="222" y="598"/>
                        <a:pt x="222" y="598"/>
                        <a:pt x="222" y="598"/>
                      </a:cubicBezTo>
                      <a:cubicBezTo>
                        <a:pt x="222" y="606"/>
                        <a:pt x="223" y="613"/>
                        <a:pt x="223" y="619"/>
                      </a:cubicBezTo>
                      <a:cubicBezTo>
                        <a:pt x="223" y="623"/>
                        <a:pt x="223" y="628"/>
                        <a:pt x="222" y="633"/>
                      </a:cubicBezTo>
                      <a:cubicBezTo>
                        <a:pt x="219" y="640"/>
                        <a:pt x="218" y="644"/>
                        <a:pt x="213" y="652"/>
                      </a:cubicBezTo>
                      <a:cubicBezTo>
                        <a:pt x="209" y="660"/>
                        <a:pt x="209" y="660"/>
                        <a:pt x="209" y="660"/>
                      </a:cubicBezTo>
                      <a:cubicBezTo>
                        <a:pt x="319" y="660"/>
                        <a:pt x="319" y="660"/>
                        <a:pt x="319" y="660"/>
                      </a:cubicBezTo>
                      <a:cubicBezTo>
                        <a:pt x="329" y="660"/>
                        <a:pt x="329" y="660"/>
                        <a:pt x="329" y="660"/>
                      </a:cubicBezTo>
                      <a:cubicBezTo>
                        <a:pt x="324" y="652"/>
                        <a:pt x="324" y="652"/>
                        <a:pt x="324" y="652"/>
                      </a:cubicBezTo>
                      <a:cubicBezTo>
                        <a:pt x="319" y="643"/>
                        <a:pt x="316" y="638"/>
                        <a:pt x="315" y="631"/>
                      </a:cubicBezTo>
                      <a:cubicBezTo>
                        <a:pt x="312" y="612"/>
                        <a:pt x="312" y="610"/>
                        <a:pt x="312" y="604"/>
                      </a:cubicBezTo>
                      <a:cubicBezTo>
                        <a:pt x="312" y="602"/>
                        <a:pt x="312" y="600"/>
                        <a:pt x="312" y="596"/>
                      </a:cubicBezTo>
                      <a:cubicBezTo>
                        <a:pt x="312" y="59"/>
                        <a:pt x="312" y="59"/>
                        <a:pt x="312" y="59"/>
                      </a:cubicBezTo>
                      <a:cubicBezTo>
                        <a:pt x="448" y="59"/>
                        <a:pt x="448" y="59"/>
                        <a:pt x="448" y="59"/>
                      </a:cubicBezTo>
                      <a:cubicBezTo>
                        <a:pt x="462" y="59"/>
                        <a:pt x="471" y="60"/>
                        <a:pt x="485" y="64"/>
                      </a:cubicBezTo>
                      <a:cubicBezTo>
                        <a:pt x="486" y="59"/>
                        <a:pt x="486" y="59"/>
                        <a:pt x="486" y="59"/>
                      </a:cubicBezTo>
                      <a:cubicBezTo>
                        <a:pt x="486" y="59"/>
                        <a:pt x="486" y="59"/>
                        <a:pt x="486" y="59"/>
                      </a:cubicBezTo>
                      <a:cubicBezTo>
                        <a:pt x="485" y="65"/>
                        <a:pt x="485" y="65"/>
                        <a:pt x="485" y="65"/>
                      </a:cubicBezTo>
                      <a:cubicBezTo>
                        <a:pt x="496" y="67"/>
                        <a:pt x="503" y="69"/>
                        <a:pt x="513" y="74"/>
                      </a:cubicBezTo>
                      <a:cubicBezTo>
                        <a:pt x="522" y="79"/>
                        <a:pt x="522" y="79"/>
                        <a:pt x="522" y="79"/>
                      </a:cubicBezTo>
                      <a:cubicBezTo>
                        <a:pt x="515" y="5"/>
                        <a:pt x="515" y="5"/>
                        <a:pt x="515" y="5"/>
                      </a:cubicBezTo>
                      <a:cubicBezTo>
                        <a:pt x="22" y="0"/>
                        <a:pt x="22" y="0"/>
                        <a:pt x="22" y="0"/>
                      </a:cubicBezTo>
                      <a:cubicBezTo>
                        <a:pt x="2" y="72"/>
                        <a:pt x="2" y="72"/>
                        <a:pt x="2" y="72"/>
                      </a:cubicBezTo>
                      <a:cubicBezTo>
                        <a:pt x="0" y="84"/>
                        <a:pt x="0" y="84"/>
                        <a:pt x="0" y="84"/>
                      </a:cubicBezTo>
                      <a:cubicBezTo>
                        <a:pt x="11" y="78"/>
                        <a:pt x="11" y="78"/>
                        <a:pt x="11" y="78"/>
                      </a:cubicBezTo>
                      <a:cubicBezTo>
                        <a:pt x="22" y="71"/>
                        <a:pt x="30" y="67"/>
                        <a:pt x="43" y="65"/>
                      </a:cubicBezTo>
                      <a:cubicBezTo>
                        <a:pt x="52" y="62"/>
                        <a:pt x="56" y="61"/>
                        <a:pt x="64" y="6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1" name="Freeform 30"/>
                <p:cNvSpPr>
                  <a:spLocks noChangeAspect="1"/>
                </p:cNvSpPr>
                <p:nvPr userDrawn="1"/>
              </p:nvSpPr>
              <p:spPr bwMode="black">
                <a:xfrm>
                  <a:off x="5082" y="1076"/>
                  <a:ext cx="61" cy="60"/>
                </a:xfrm>
                <a:custGeom>
                  <a:avLst/>
                  <a:gdLst/>
                  <a:ahLst/>
                  <a:cxnLst>
                    <a:cxn ang="0">
                      <a:pos x="657" y="42"/>
                    </a:cxn>
                    <a:cxn ang="0">
                      <a:pos x="678" y="10"/>
                    </a:cxn>
                    <a:cxn ang="0">
                      <a:pos x="684" y="1"/>
                    </a:cxn>
                    <a:cxn ang="0">
                      <a:pos x="583" y="1"/>
                    </a:cxn>
                    <a:cxn ang="0">
                      <a:pos x="575" y="1"/>
                    </a:cxn>
                    <a:cxn ang="0">
                      <a:pos x="577" y="9"/>
                    </a:cxn>
                    <a:cxn ang="0">
                      <a:pos x="581" y="30"/>
                    </a:cxn>
                    <a:cxn ang="0">
                      <a:pos x="571" y="58"/>
                    </a:cxn>
                    <a:cxn ang="0">
                      <a:pos x="357" y="517"/>
                    </a:cxn>
                    <a:cxn ang="0">
                      <a:pos x="129" y="38"/>
                    </a:cxn>
                    <a:cxn ang="0">
                      <a:pos x="125" y="22"/>
                    </a:cxn>
                    <a:cxn ang="0">
                      <a:pos x="128" y="9"/>
                    </a:cxn>
                    <a:cxn ang="0">
                      <a:pos x="133" y="0"/>
                    </a:cxn>
                    <a:cxn ang="0">
                      <a:pos x="19" y="0"/>
                    </a:cxn>
                    <a:cxn ang="0">
                      <a:pos x="0" y="0"/>
                    </a:cxn>
                    <a:cxn ang="0">
                      <a:pos x="16" y="11"/>
                    </a:cxn>
                    <a:cxn ang="0">
                      <a:pos x="35" y="30"/>
                    </a:cxn>
                    <a:cxn ang="0">
                      <a:pos x="45" y="51"/>
                    </a:cxn>
                    <a:cxn ang="0">
                      <a:pos x="354" y="682"/>
                    </a:cxn>
                    <a:cxn ang="0">
                      <a:pos x="644" y="67"/>
                    </a:cxn>
                    <a:cxn ang="0">
                      <a:pos x="657" y="42"/>
                    </a:cxn>
                    <a:cxn ang="0">
                      <a:pos x="652" y="39"/>
                    </a:cxn>
                    <a:cxn ang="0">
                      <a:pos x="652" y="39"/>
                    </a:cxn>
                    <a:cxn ang="0">
                      <a:pos x="657" y="42"/>
                    </a:cxn>
                  </a:cxnLst>
                  <a:rect l="0" t="0" r="r" b="b"/>
                  <a:pathLst>
                    <a:path w="684" h="682">
                      <a:moveTo>
                        <a:pt x="657" y="42"/>
                      </a:moveTo>
                      <a:cubicBezTo>
                        <a:pt x="664" y="29"/>
                        <a:pt x="669" y="22"/>
                        <a:pt x="678" y="10"/>
                      </a:cubicBezTo>
                      <a:cubicBezTo>
                        <a:pt x="684" y="1"/>
                        <a:pt x="684" y="1"/>
                        <a:pt x="684" y="1"/>
                      </a:cubicBezTo>
                      <a:cubicBezTo>
                        <a:pt x="583" y="1"/>
                        <a:pt x="583" y="1"/>
                        <a:pt x="583" y="1"/>
                      </a:cubicBezTo>
                      <a:cubicBezTo>
                        <a:pt x="575" y="1"/>
                        <a:pt x="575" y="1"/>
                        <a:pt x="575" y="1"/>
                      </a:cubicBezTo>
                      <a:cubicBezTo>
                        <a:pt x="577" y="9"/>
                        <a:pt x="577" y="9"/>
                        <a:pt x="577" y="9"/>
                      </a:cubicBezTo>
                      <a:cubicBezTo>
                        <a:pt x="580" y="17"/>
                        <a:pt x="581" y="22"/>
                        <a:pt x="581" y="30"/>
                      </a:cubicBezTo>
                      <a:cubicBezTo>
                        <a:pt x="580" y="41"/>
                        <a:pt x="575" y="47"/>
                        <a:pt x="571" y="58"/>
                      </a:cubicBezTo>
                      <a:cubicBezTo>
                        <a:pt x="357" y="517"/>
                        <a:pt x="357" y="517"/>
                        <a:pt x="357" y="517"/>
                      </a:cubicBezTo>
                      <a:cubicBezTo>
                        <a:pt x="129" y="38"/>
                        <a:pt x="129" y="38"/>
                        <a:pt x="129" y="38"/>
                      </a:cubicBezTo>
                      <a:cubicBezTo>
                        <a:pt x="126" y="31"/>
                        <a:pt x="125" y="28"/>
                        <a:pt x="125" y="22"/>
                      </a:cubicBezTo>
                      <a:cubicBezTo>
                        <a:pt x="125" y="17"/>
                        <a:pt x="126" y="15"/>
                        <a:pt x="128" y="9"/>
                      </a:cubicBezTo>
                      <a:cubicBezTo>
                        <a:pt x="133" y="0"/>
                        <a:pt x="133" y="0"/>
                        <a:pt x="133" y="0"/>
                      </a:cubicBezTo>
                      <a:cubicBezTo>
                        <a:pt x="19" y="0"/>
                        <a:pt x="19" y="0"/>
                        <a:pt x="19" y="0"/>
                      </a:cubicBezTo>
                      <a:cubicBezTo>
                        <a:pt x="0" y="0"/>
                        <a:pt x="0" y="0"/>
                        <a:pt x="0" y="0"/>
                      </a:cubicBezTo>
                      <a:cubicBezTo>
                        <a:pt x="16" y="11"/>
                        <a:pt x="16" y="11"/>
                        <a:pt x="16" y="11"/>
                      </a:cubicBezTo>
                      <a:cubicBezTo>
                        <a:pt x="25" y="17"/>
                        <a:pt x="30" y="21"/>
                        <a:pt x="35" y="30"/>
                      </a:cubicBezTo>
                      <a:cubicBezTo>
                        <a:pt x="40" y="37"/>
                        <a:pt x="42" y="43"/>
                        <a:pt x="45" y="51"/>
                      </a:cubicBezTo>
                      <a:cubicBezTo>
                        <a:pt x="354" y="682"/>
                        <a:pt x="354" y="682"/>
                        <a:pt x="354" y="682"/>
                      </a:cubicBezTo>
                      <a:cubicBezTo>
                        <a:pt x="644" y="67"/>
                        <a:pt x="644" y="67"/>
                        <a:pt x="644" y="67"/>
                      </a:cubicBezTo>
                      <a:cubicBezTo>
                        <a:pt x="648" y="57"/>
                        <a:pt x="651" y="52"/>
                        <a:pt x="657" y="42"/>
                      </a:cubicBezTo>
                      <a:cubicBezTo>
                        <a:pt x="652" y="39"/>
                        <a:pt x="652" y="39"/>
                        <a:pt x="652" y="39"/>
                      </a:cubicBezTo>
                      <a:cubicBezTo>
                        <a:pt x="653" y="39"/>
                        <a:pt x="652" y="39"/>
                        <a:pt x="652" y="39"/>
                      </a:cubicBezTo>
                      <a:lnTo>
                        <a:pt x="657" y="42"/>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2" name="Freeform 31"/>
                <p:cNvSpPr>
                  <a:spLocks noChangeAspect="1" noEditPoints="1"/>
                </p:cNvSpPr>
                <p:nvPr userDrawn="1"/>
              </p:nvSpPr>
              <p:spPr bwMode="black">
                <a:xfrm>
                  <a:off x="5193" y="1076"/>
                  <a:ext cx="45" cy="58"/>
                </a:xfrm>
                <a:custGeom>
                  <a:avLst/>
                  <a:gdLst/>
                  <a:ahLst/>
                  <a:cxnLst>
                    <a:cxn ang="0">
                      <a:pos x="490" y="663"/>
                    </a:cxn>
                    <a:cxn ang="0">
                      <a:pos x="507" y="663"/>
                    </a:cxn>
                    <a:cxn ang="0">
                      <a:pos x="493" y="653"/>
                    </a:cxn>
                    <a:cxn ang="0">
                      <a:pos x="460" y="627"/>
                    </a:cxn>
                    <a:cxn ang="0">
                      <a:pos x="405" y="564"/>
                    </a:cxn>
                    <a:cxn ang="0">
                      <a:pos x="251" y="367"/>
                    </a:cxn>
                    <a:cxn ang="0">
                      <a:pos x="205" y="317"/>
                    </a:cxn>
                    <a:cxn ang="0">
                      <a:pos x="204" y="316"/>
                    </a:cxn>
                    <a:cxn ang="0">
                      <a:pos x="211" y="316"/>
                    </a:cxn>
                    <a:cxn ang="0">
                      <a:pos x="370" y="156"/>
                    </a:cxn>
                    <a:cxn ang="0">
                      <a:pos x="370" y="151"/>
                    </a:cxn>
                    <a:cxn ang="0">
                      <a:pos x="205" y="0"/>
                    </a:cxn>
                    <a:cxn ang="0">
                      <a:pos x="0" y="0"/>
                    </a:cxn>
                    <a:cxn ang="0">
                      <a:pos x="5" y="9"/>
                    </a:cxn>
                    <a:cxn ang="0">
                      <a:pos x="16" y="34"/>
                    </a:cxn>
                    <a:cxn ang="0">
                      <a:pos x="21" y="96"/>
                    </a:cxn>
                    <a:cxn ang="0">
                      <a:pos x="21" y="562"/>
                    </a:cxn>
                    <a:cxn ang="0">
                      <a:pos x="19" y="627"/>
                    </a:cxn>
                    <a:cxn ang="0">
                      <a:pos x="9" y="652"/>
                    </a:cxn>
                    <a:cxn ang="0">
                      <a:pos x="5" y="661"/>
                    </a:cxn>
                    <a:cxn ang="0">
                      <a:pos x="110" y="661"/>
                    </a:cxn>
                    <a:cxn ang="0">
                      <a:pos x="117" y="661"/>
                    </a:cxn>
                    <a:cxn ang="0">
                      <a:pos x="115" y="653"/>
                    </a:cxn>
                    <a:cxn ang="0">
                      <a:pos x="105" y="623"/>
                    </a:cxn>
                    <a:cxn ang="0">
                      <a:pos x="103" y="601"/>
                    </a:cxn>
                    <a:cxn ang="0">
                      <a:pos x="103" y="588"/>
                    </a:cxn>
                    <a:cxn ang="0">
                      <a:pos x="103" y="300"/>
                    </a:cxn>
                    <a:cxn ang="0">
                      <a:pos x="105" y="302"/>
                    </a:cxn>
                    <a:cxn ang="0">
                      <a:pos x="122" y="322"/>
                    </a:cxn>
                    <a:cxn ang="0">
                      <a:pos x="383" y="661"/>
                    </a:cxn>
                    <a:cxn ang="0">
                      <a:pos x="387" y="658"/>
                    </a:cxn>
                    <a:cxn ang="0">
                      <a:pos x="387" y="658"/>
                    </a:cxn>
                    <a:cxn ang="0">
                      <a:pos x="387" y="663"/>
                    </a:cxn>
                    <a:cxn ang="0">
                      <a:pos x="490" y="663"/>
                    </a:cxn>
                    <a:cxn ang="0">
                      <a:pos x="104" y="57"/>
                    </a:cxn>
                    <a:cxn ang="0">
                      <a:pos x="167" y="51"/>
                    </a:cxn>
                    <a:cxn ang="0">
                      <a:pos x="288" y="158"/>
                    </a:cxn>
                    <a:cxn ang="0">
                      <a:pos x="288" y="167"/>
                    </a:cxn>
                    <a:cxn ang="0">
                      <a:pos x="154" y="278"/>
                    </a:cxn>
                    <a:cxn ang="0">
                      <a:pos x="138" y="278"/>
                    </a:cxn>
                    <a:cxn ang="0">
                      <a:pos x="104" y="277"/>
                    </a:cxn>
                    <a:cxn ang="0">
                      <a:pos x="104" y="57"/>
                    </a:cxn>
                  </a:cxnLst>
                  <a:rect l="0" t="0" r="r" b="b"/>
                  <a:pathLst>
                    <a:path w="507" h="663">
                      <a:moveTo>
                        <a:pt x="490" y="663"/>
                      </a:moveTo>
                      <a:cubicBezTo>
                        <a:pt x="507" y="663"/>
                        <a:pt x="507" y="663"/>
                        <a:pt x="507" y="663"/>
                      </a:cubicBezTo>
                      <a:cubicBezTo>
                        <a:pt x="493" y="653"/>
                        <a:pt x="493" y="653"/>
                        <a:pt x="493" y="653"/>
                      </a:cubicBezTo>
                      <a:cubicBezTo>
                        <a:pt x="480" y="643"/>
                        <a:pt x="472" y="637"/>
                        <a:pt x="460" y="627"/>
                      </a:cubicBezTo>
                      <a:cubicBezTo>
                        <a:pt x="441" y="610"/>
                        <a:pt x="425" y="590"/>
                        <a:pt x="405" y="564"/>
                      </a:cubicBezTo>
                      <a:cubicBezTo>
                        <a:pt x="251" y="367"/>
                        <a:pt x="251" y="367"/>
                        <a:pt x="251" y="367"/>
                      </a:cubicBezTo>
                      <a:cubicBezTo>
                        <a:pt x="234" y="346"/>
                        <a:pt x="223" y="334"/>
                        <a:pt x="205" y="317"/>
                      </a:cubicBezTo>
                      <a:cubicBezTo>
                        <a:pt x="204" y="317"/>
                        <a:pt x="204" y="316"/>
                        <a:pt x="204" y="316"/>
                      </a:cubicBezTo>
                      <a:cubicBezTo>
                        <a:pt x="206" y="316"/>
                        <a:pt x="209" y="316"/>
                        <a:pt x="211" y="316"/>
                      </a:cubicBezTo>
                      <a:cubicBezTo>
                        <a:pt x="300" y="316"/>
                        <a:pt x="368" y="242"/>
                        <a:pt x="370" y="156"/>
                      </a:cubicBezTo>
                      <a:cubicBezTo>
                        <a:pt x="370" y="154"/>
                        <a:pt x="370" y="153"/>
                        <a:pt x="370" y="151"/>
                      </a:cubicBezTo>
                      <a:cubicBezTo>
                        <a:pt x="370" y="57"/>
                        <a:pt x="291" y="1"/>
                        <a:pt x="205" y="0"/>
                      </a:cubicBezTo>
                      <a:cubicBezTo>
                        <a:pt x="0" y="0"/>
                        <a:pt x="0" y="0"/>
                        <a:pt x="0" y="0"/>
                      </a:cubicBezTo>
                      <a:cubicBezTo>
                        <a:pt x="5" y="9"/>
                        <a:pt x="5" y="9"/>
                        <a:pt x="5" y="9"/>
                      </a:cubicBezTo>
                      <a:cubicBezTo>
                        <a:pt x="10" y="19"/>
                        <a:pt x="14" y="24"/>
                        <a:pt x="16" y="34"/>
                      </a:cubicBezTo>
                      <a:cubicBezTo>
                        <a:pt x="21" y="58"/>
                        <a:pt x="21" y="71"/>
                        <a:pt x="21" y="96"/>
                      </a:cubicBezTo>
                      <a:cubicBezTo>
                        <a:pt x="21" y="562"/>
                        <a:pt x="21" y="562"/>
                        <a:pt x="21" y="562"/>
                      </a:cubicBezTo>
                      <a:cubicBezTo>
                        <a:pt x="21" y="586"/>
                        <a:pt x="21" y="615"/>
                        <a:pt x="19" y="627"/>
                      </a:cubicBezTo>
                      <a:cubicBezTo>
                        <a:pt x="18" y="636"/>
                        <a:pt x="14" y="641"/>
                        <a:pt x="9" y="652"/>
                      </a:cubicBezTo>
                      <a:cubicBezTo>
                        <a:pt x="5" y="661"/>
                        <a:pt x="5" y="661"/>
                        <a:pt x="5" y="661"/>
                      </a:cubicBezTo>
                      <a:cubicBezTo>
                        <a:pt x="110" y="661"/>
                        <a:pt x="110" y="661"/>
                        <a:pt x="110" y="661"/>
                      </a:cubicBezTo>
                      <a:cubicBezTo>
                        <a:pt x="117" y="661"/>
                        <a:pt x="117" y="661"/>
                        <a:pt x="117" y="661"/>
                      </a:cubicBezTo>
                      <a:cubicBezTo>
                        <a:pt x="115" y="653"/>
                        <a:pt x="115" y="653"/>
                        <a:pt x="115" y="653"/>
                      </a:cubicBezTo>
                      <a:cubicBezTo>
                        <a:pt x="110" y="640"/>
                        <a:pt x="107" y="634"/>
                        <a:pt x="105" y="623"/>
                      </a:cubicBezTo>
                      <a:cubicBezTo>
                        <a:pt x="103" y="614"/>
                        <a:pt x="103" y="608"/>
                        <a:pt x="103" y="601"/>
                      </a:cubicBezTo>
                      <a:cubicBezTo>
                        <a:pt x="103" y="597"/>
                        <a:pt x="103" y="593"/>
                        <a:pt x="103" y="588"/>
                      </a:cubicBezTo>
                      <a:cubicBezTo>
                        <a:pt x="103" y="300"/>
                        <a:pt x="103" y="300"/>
                        <a:pt x="103" y="300"/>
                      </a:cubicBezTo>
                      <a:cubicBezTo>
                        <a:pt x="104" y="301"/>
                        <a:pt x="104" y="301"/>
                        <a:pt x="105" y="302"/>
                      </a:cubicBezTo>
                      <a:cubicBezTo>
                        <a:pt x="112" y="307"/>
                        <a:pt x="114" y="313"/>
                        <a:pt x="122" y="322"/>
                      </a:cubicBezTo>
                      <a:cubicBezTo>
                        <a:pt x="383" y="661"/>
                        <a:pt x="383" y="661"/>
                        <a:pt x="383" y="661"/>
                      </a:cubicBezTo>
                      <a:cubicBezTo>
                        <a:pt x="387" y="658"/>
                        <a:pt x="387" y="658"/>
                        <a:pt x="387" y="658"/>
                      </a:cubicBezTo>
                      <a:cubicBezTo>
                        <a:pt x="387" y="658"/>
                        <a:pt x="387" y="658"/>
                        <a:pt x="387" y="658"/>
                      </a:cubicBezTo>
                      <a:cubicBezTo>
                        <a:pt x="387" y="663"/>
                        <a:pt x="387" y="663"/>
                        <a:pt x="387" y="663"/>
                      </a:cubicBezTo>
                      <a:lnTo>
                        <a:pt x="490" y="663"/>
                      </a:lnTo>
                      <a:close/>
                      <a:moveTo>
                        <a:pt x="104" y="57"/>
                      </a:moveTo>
                      <a:cubicBezTo>
                        <a:pt x="125" y="52"/>
                        <a:pt x="140" y="51"/>
                        <a:pt x="167" y="51"/>
                      </a:cubicBezTo>
                      <a:cubicBezTo>
                        <a:pt x="270" y="56"/>
                        <a:pt x="283" y="107"/>
                        <a:pt x="288" y="158"/>
                      </a:cubicBezTo>
                      <a:cubicBezTo>
                        <a:pt x="288" y="161"/>
                        <a:pt x="288" y="164"/>
                        <a:pt x="288" y="167"/>
                      </a:cubicBezTo>
                      <a:cubicBezTo>
                        <a:pt x="288" y="230"/>
                        <a:pt x="239" y="271"/>
                        <a:pt x="154" y="278"/>
                      </a:cubicBezTo>
                      <a:cubicBezTo>
                        <a:pt x="149" y="278"/>
                        <a:pt x="143" y="278"/>
                        <a:pt x="138" y="278"/>
                      </a:cubicBezTo>
                      <a:cubicBezTo>
                        <a:pt x="125" y="278"/>
                        <a:pt x="113" y="278"/>
                        <a:pt x="104" y="277"/>
                      </a:cubicBezTo>
                      <a:lnTo>
                        <a:pt x="104" y="57"/>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3" name="Freeform 32"/>
                <p:cNvSpPr>
                  <a:spLocks noChangeAspect="1" noEditPoints="1"/>
                </p:cNvSpPr>
                <p:nvPr userDrawn="1"/>
              </p:nvSpPr>
              <p:spPr bwMode="black">
                <a:xfrm>
                  <a:off x="5232" y="1174"/>
                  <a:ext cx="60" cy="60"/>
                </a:xfrm>
                <a:custGeom>
                  <a:avLst/>
                  <a:gdLst/>
                  <a:ahLst/>
                  <a:cxnLst>
                    <a:cxn ang="0">
                      <a:pos x="345" y="0"/>
                    </a:cxn>
                    <a:cxn ang="0">
                      <a:pos x="335" y="0"/>
                    </a:cxn>
                    <a:cxn ang="0">
                      <a:pos x="0" y="337"/>
                    </a:cxn>
                    <a:cxn ang="0">
                      <a:pos x="330" y="675"/>
                    </a:cxn>
                    <a:cxn ang="0">
                      <a:pos x="330" y="669"/>
                    </a:cxn>
                    <a:cxn ang="0">
                      <a:pos x="330" y="675"/>
                    </a:cxn>
                    <a:cxn ang="0">
                      <a:pos x="338" y="674"/>
                    </a:cxn>
                    <a:cxn ang="0">
                      <a:pos x="674" y="341"/>
                    </a:cxn>
                    <a:cxn ang="0">
                      <a:pos x="674" y="335"/>
                    </a:cxn>
                    <a:cxn ang="0">
                      <a:pos x="345" y="0"/>
                    </a:cxn>
                    <a:cxn ang="0">
                      <a:pos x="336" y="64"/>
                    </a:cxn>
                    <a:cxn ang="0">
                      <a:pos x="339" y="64"/>
                    </a:cxn>
                    <a:cxn ang="0">
                      <a:pos x="592" y="335"/>
                    </a:cxn>
                    <a:cxn ang="0">
                      <a:pos x="337" y="610"/>
                    </a:cxn>
                    <a:cxn ang="0">
                      <a:pos x="332" y="610"/>
                    </a:cxn>
                    <a:cxn ang="0">
                      <a:pos x="85" y="339"/>
                    </a:cxn>
                    <a:cxn ang="0">
                      <a:pos x="85" y="334"/>
                    </a:cxn>
                    <a:cxn ang="0">
                      <a:pos x="336" y="64"/>
                    </a:cxn>
                  </a:cxnLst>
                  <a:rect l="0" t="0" r="r" b="b"/>
                  <a:pathLst>
                    <a:path w="674" h="675">
                      <a:moveTo>
                        <a:pt x="345" y="0"/>
                      </a:moveTo>
                      <a:cubicBezTo>
                        <a:pt x="341"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4"/>
                        <a:pt x="338" y="674"/>
                      </a:cubicBezTo>
                      <a:cubicBezTo>
                        <a:pt x="520" y="674"/>
                        <a:pt x="674" y="533"/>
                        <a:pt x="674" y="341"/>
                      </a:cubicBezTo>
                      <a:cubicBezTo>
                        <a:pt x="674" y="339"/>
                        <a:pt x="674" y="337"/>
                        <a:pt x="674" y="335"/>
                      </a:cubicBezTo>
                      <a:cubicBezTo>
                        <a:pt x="670" y="154"/>
                        <a:pt x="533" y="7"/>
                        <a:pt x="345" y="0"/>
                      </a:cubicBezTo>
                      <a:close/>
                      <a:moveTo>
                        <a:pt x="336" y="64"/>
                      </a:moveTo>
                      <a:cubicBezTo>
                        <a:pt x="337" y="64"/>
                        <a:pt x="338" y="64"/>
                        <a:pt x="339" y="64"/>
                      </a:cubicBezTo>
                      <a:cubicBezTo>
                        <a:pt x="488" y="67"/>
                        <a:pt x="590" y="191"/>
                        <a:pt x="592" y="335"/>
                      </a:cubicBezTo>
                      <a:cubicBezTo>
                        <a:pt x="592" y="479"/>
                        <a:pt x="481" y="609"/>
                        <a:pt x="337" y="610"/>
                      </a:cubicBezTo>
                      <a:cubicBezTo>
                        <a:pt x="335" y="610"/>
                        <a:pt x="333" y="610"/>
                        <a:pt x="332" y="610"/>
                      </a:cubicBezTo>
                      <a:cubicBezTo>
                        <a:pt x="186" y="606"/>
                        <a:pt x="85" y="480"/>
                        <a:pt x="85" y="339"/>
                      </a:cubicBezTo>
                      <a:cubicBezTo>
                        <a:pt x="85" y="337"/>
                        <a:pt x="85" y="335"/>
                        <a:pt x="85" y="334"/>
                      </a:cubicBezTo>
                      <a:cubicBezTo>
                        <a:pt x="88" y="191"/>
                        <a:pt x="186" y="64"/>
                        <a:pt x="336" y="64"/>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4" name="Freeform 33"/>
                <p:cNvSpPr>
                  <a:spLocks noChangeAspect="1"/>
                </p:cNvSpPr>
                <p:nvPr userDrawn="1"/>
              </p:nvSpPr>
              <p:spPr bwMode="black">
                <a:xfrm>
                  <a:off x="5055" y="1174"/>
                  <a:ext cx="52" cy="61"/>
                </a:xfrm>
                <a:custGeom>
                  <a:avLst/>
                  <a:gdLst/>
                  <a:ahLst/>
                  <a:cxnLst>
                    <a:cxn ang="0">
                      <a:pos x="379" y="617"/>
                    </a:cxn>
                    <a:cxn ang="0">
                      <a:pos x="370" y="617"/>
                    </a:cxn>
                    <a:cxn ang="0">
                      <a:pos x="84" y="347"/>
                    </a:cxn>
                    <a:cxn ang="0">
                      <a:pos x="84" y="342"/>
                    </a:cxn>
                    <a:cxn ang="0">
                      <a:pos x="368" y="62"/>
                    </a:cxn>
                    <a:cxn ang="0">
                      <a:pos x="375" y="62"/>
                    </a:cxn>
                    <a:cxn ang="0">
                      <a:pos x="523" y="102"/>
                    </a:cxn>
                    <a:cxn ang="0">
                      <a:pos x="532" y="107"/>
                    </a:cxn>
                    <a:cxn ang="0">
                      <a:pos x="532" y="34"/>
                    </a:cxn>
                    <a:cxn ang="0">
                      <a:pos x="373" y="0"/>
                    </a:cxn>
                    <a:cxn ang="0">
                      <a:pos x="369" y="0"/>
                    </a:cxn>
                    <a:cxn ang="0">
                      <a:pos x="0" y="341"/>
                    </a:cxn>
                    <a:cxn ang="0">
                      <a:pos x="1" y="343"/>
                    </a:cxn>
                    <a:cxn ang="0">
                      <a:pos x="360" y="681"/>
                    </a:cxn>
                    <a:cxn ang="0">
                      <a:pos x="380" y="680"/>
                    </a:cxn>
                    <a:cxn ang="0">
                      <a:pos x="538" y="657"/>
                    </a:cxn>
                    <a:cxn ang="0">
                      <a:pos x="537" y="652"/>
                    </a:cxn>
                    <a:cxn ang="0">
                      <a:pos x="542" y="654"/>
                    </a:cxn>
                    <a:cxn ang="0">
                      <a:pos x="583" y="550"/>
                    </a:cxn>
                    <a:cxn ang="0">
                      <a:pos x="568" y="561"/>
                    </a:cxn>
                    <a:cxn ang="0">
                      <a:pos x="379" y="617"/>
                    </a:cxn>
                  </a:cxnLst>
                  <a:rect l="0" t="0" r="r" b="b"/>
                  <a:pathLst>
                    <a:path w="583" h="681">
                      <a:moveTo>
                        <a:pt x="379" y="617"/>
                      </a:moveTo>
                      <a:cubicBezTo>
                        <a:pt x="376" y="617"/>
                        <a:pt x="373" y="617"/>
                        <a:pt x="370" y="617"/>
                      </a:cubicBezTo>
                      <a:cubicBezTo>
                        <a:pt x="208" y="617"/>
                        <a:pt x="84" y="507"/>
                        <a:pt x="84" y="347"/>
                      </a:cubicBezTo>
                      <a:cubicBezTo>
                        <a:pt x="84" y="346"/>
                        <a:pt x="84" y="344"/>
                        <a:pt x="84" y="342"/>
                      </a:cubicBezTo>
                      <a:cubicBezTo>
                        <a:pt x="85" y="187"/>
                        <a:pt x="200" y="62"/>
                        <a:pt x="368" y="62"/>
                      </a:cubicBezTo>
                      <a:cubicBezTo>
                        <a:pt x="370" y="62"/>
                        <a:pt x="372" y="62"/>
                        <a:pt x="375" y="62"/>
                      </a:cubicBezTo>
                      <a:cubicBezTo>
                        <a:pt x="435" y="63"/>
                        <a:pt x="472" y="73"/>
                        <a:pt x="523" y="102"/>
                      </a:cubicBezTo>
                      <a:cubicBezTo>
                        <a:pt x="532" y="107"/>
                        <a:pt x="532" y="107"/>
                        <a:pt x="532" y="107"/>
                      </a:cubicBezTo>
                      <a:cubicBezTo>
                        <a:pt x="532" y="34"/>
                        <a:pt x="532" y="34"/>
                        <a:pt x="532" y="34"/>
                      </a:cubicBezTo>
                      <a:cubicBezTo>
                        <a:pt x="472" y="4"/>
                        <a:pt x="432" y="1"/>
                        <a:pt x="373" y="0"/>
                      </a:cubicBezTo>
                      <a:cubicBezTo>
                        <a:pt x="372" y="0"/>
                        <a:pt x="370" y="0"/>
                        <a:pt x="369" y="0"/>
                      </a:cubicBezTo>
                      <a:cubicBezTo>
                        <a:pt x="159" y="0"/>
                        <a:pt x="1" y="145"/>
                        <a:pt x="0" y="341"/>
                      </a:cubicBezTo>
                      <a:cubicBezTo>
                        <a:pt x="0" y="342"/>
                        <a:pt x="0" y="343"/>
                        <a:pt x="1" y="343"/>
                      </a:cubicBezTo>
                      <a:cubicBezTo>
                        <a:pt x="1" y="533"/>
                        <a:pt x="151" y="681"/>
                        <a:pt x="360" y="681"/>
                      </a:cubicBezTo>
                      <a:cubicBezTo>
                        <a:pt x="367" y="681"/>
                        <a:pt x="373" y="680"/>
                        <a:pt x="380" y="680"/>
                      </a:cubicBezTo>
                      <a:cubicBezTo>
                        <a:pt x="442" y="678"/>
                        <a:pt x="480" y="678"/>
                        <a:pt x="538" y="657"/>
                      </a:cubicBezTo>
                      <a:cubicBezTo>
                        <a:pt x="537" y="652"/>
                        <a:pt x="537" y="652"/>
                        <a:pt x="537" y="652"/>
                      </a:cubicBezTo>
                      <a:cubicBezTo>
                        <a:pt x="542" y="654"/>
                        <a:pt x="542" y="654"/>
                        <a:pt x="542" y="654"/>
                      </a:cubicBezTo>
                      <a:cubicBezTo>
                        <a:pt x="583" y="550"/>
                        <a:pt x="583" y="550"/>
                        <a:pt x="583" y="550"/>
                      </a:cubicBezTo>
                      <a:cubicBezTo>
                        <a:pt x="568" y="561"/>
                        <a:pt x="568" y="561"/>
                        <a:pt x="568" y="561"/>
                      </a:cubicBezTo>
                      <a:cubicBezTo>
                        <a:pt x="506" y="605"/>
                        <a:pt x="438" y="616"/>
                        <a:pt x="379" y="61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5" name="Freeform 34"/>
                <p:cNvSpPr>
                  <a:spLocks noChangeAspect="1"/>
                </p:cNvSpPr>
                <p:nvPr userDrawn="1"/>
              </p:nvSpPr>
              <p:spPr bwMode="black">
                <a:xfrm>
                  <a:off x="5112" y="1175"/>
                  <a:ext cx="48" cy="59"/>
                </a:xfrm>
                <a:custGeom>
                  <a:avLst/>
                  <a:gdLst/>
                  <a:ahLst/>
                  <a:cxnLst>
                    <a:cxn ang="0">
                      <a:pos x="529" y="626"/>
                    </a:cxn>
                    <a:cxn ang="0">
                      <a:pos x="526" y="598"/>
                    </a:cxn>
                    <a:cxn ang="0">
                      <a:pos x="526" y="90"/>
                    </a:cxn>
                    <a:cxn ang="0">
                      <a:pos x="525" y="66"/>
                    </a:cxn>
                    <a:cxn ang="0">
                      <a:pos x="529" y="35"/>
                    </a:cxn>
                    <a:cxn ang="0">
                      <a:pos x="538" y="9"/>
                    </a:cxn>
                    <a:cxn ang="0">
                      <a:pos x="542" y="1"/>
                    </a:cxn>
                    <a:cxn ang="0">
                      <a:pos x="432" y="1"/>
                    </a:cxn>
                    <a:cxn ang="0">
                      <a:pos x="419" y="1"/>
                    </a:cxn>
                    <a:cxn ang="0">
                      <a:pos x="427" y="10"/>
                    </a:cxn>
                    <a:cxn ang="0">
                      <a:pos x="443" y="38"/>
                    </a:cxn>
                    <a:cxn ang="0">
                      <a:pos x="445" y="56"/>
                    </a:cxn>
                    <a:cxn ang="0">
                      <a:pos x="445" y="72"/>
                    </a:cxn>
                    <a:cxn ang="0">
                      <a:pos x="445" y="259"/>
                    </a:cxn>
                    <a:cxn ang="0">
                      <a:pos x="103" y="259"/>
                    </a:cxn>
                    <a:cxn ang="0">
                      <a:pos x="103" y="81"/>
                    </a:cxn>
                    <a:cxn ang="0">
                      <a:pos x="103" y="67"/>
                    </a:cxn>
                    <a:cxn ang="0">
                      <a:pos x="108" y="30"/>
                    </a:cxn>
                    <a:cxn ang="0">
                      <a:pos x="118" y="8"/>
                    </a:cxn>
                    <a:cxn ang="0">
                      <a:pos x="123" y="0"/>
                    </a:cxn>
                    <a:cxn ang="0">
                      <a:pos x="11" y="0"/>
                    </a:cxn>
                    <a:cxn ang="0">
                      <a:pos x="0" y="0"/>
                    </a:cxn>
                    <a:cxn ang="0">
                      <a:pos x="7" y="9"/>
                    </a:cxn>
                    <a:cxn ang="0">
                      <a:pos x="21" y="34"/>
                    </a:cxn>
                    <a:cxn ang="0">
                      <a:pos x="24" y="65"/>
                    </a:cxn>
                    <a:cxn ang="0">
                      <a:pos x="24" y="603"/>
                    </a:cxn>
                    <a:cxn ang="0">
                      <a:pos x="24" y="613"/>
                    </a:cxn>
                    <a:cxn ang="0">
                      <a:pos x="21" y="635"/>
                    </a:cxn>
                    <a:cxn ang="0">
                      <a:pos x="10" y="652"/>
                    </a:cxn>
                    <a:cxn ang="0">
                      <a:pos x="4" y="661"/>
                    </a:cxn>
                    <a:cxn ang="0">
                      <a:pos x="115" y="661"/>
                    </a:cxn>
                    <a:cxn ang="0">
                      <a:pos x="126" y="661"/>
                    </a:cxn>
                    <a:cxn ang="0">
                      <a:pos x="120" y="652"/>
                    </a:cxn>
                    <a:cxn ang="0">
                      <a:pos x="108" y="632"/>
                    </a:cxn>
                    <a:cxn ang="0">
                      <a:pos x="103" y="598"/>
                    </a:cxn>
                    <a:cxn ang="0">
                      <a:pos x="104" y="575"/>
                    </a:cxn>
                    <a:cxn ang="0">
                      <a:pos x="104" y="318"/>
                    </a:cxn>
                    <a:cxn ang="0">
                      <a:pos x="445" y="318"/>
                    </a:cxn>
                    <a:cxn ang="0">
                      <a:pos x="445" y="603"/>
                    </a:cxn>
                    <a:cxn ang="0">
                      <a:pos x="445" y="618"/>
                    </a:cxn>
                    <a:cxn ang="0">
                      <a:pos x="445" y="625"/>
                    </a:cxn>
                    <a:cxn ang="0">
                      <a:pos x="433" y="650"/>
                    </a:cxn>
                    <a:cxn ang="0">
                      <a:pos x="426" y="659"/>
                    </a:cxn>
                    <a:cxn ang="0">
                      <a:pos x="438" y="659"/>
                    </a:cxn>
                    <a:cxn ang="0">
                      <a:pos x="534" y="659"/>
                    </a:cxn>
                    <a:cxn ang="0">
                      <a:pos x="544" y="659"/>
                    </a:cxn>
                    <a:cxn ang="0">
                      <a:pos x="539" y="651"/>
                    </a:cxn>
                    <a:cxn ang="0">
                      <a:pos x="529" y="626"/>
                    </a:cxn>
                  </a:cxnLst>
                  <a:rect l="0" t="0" r="r" b="b"/>
                  <a:pathLst>
                    <a:path w="544" h="661">
                      <a:moveTo>
                        <a:pt x="529" y="626"/>
                      </a:moveTo>
                      <a:cubicBezTo>
                        <a:pt x="527" y="615"/>
                        <a:pt x="526" y="608"/>
                        <a:pt x="526" y="598"/>
                      </a:cubicBezTo>
                      <a:cubicBezTo>
                        <a:pt x="526" y="90"/>
                        <a:pt x="526" y="90"/>
                        <a:pt x="526" y="90"/>
                      </a:cubicBezTo>
                      <a:cubicBezTo>
                        <a:pt x="526" y="81"/>
                        <a:pt x="525" y="73"/>
                        <a:pt x="525" y="66"/>
                      </a:cubicBezTo>
                      <a:cubicBezTo>
                        <a:pt x="525" y="56"/>
                        <a:pt x="526" y="46"/>
                        <a:pt x="529" y="35"/>
                      </a:cubicBezTo>
                      <a:cubicBezTo>
                        <a:pt x="532" y="24"/>
                        <a:pt x="534" y="18"/>
                        <a:pt x="538" y="9"/>
                      </a:cubicBezTo>
                      <a:cubicBezTo>
                        <a:pt x="542" y="1"/>
                        <a:pt x="542" y="1"/>
                        <a:pt x="542" y="1"/>
                      </a:cubicBezTo>
                      <a:cubicBezTo>
                        <a:pt x="432" y="1"/>
                        <a:pt x="432" y="1"/>
                        <a:pt x="432" y="1"/>
                      </a:cubicBezTo>
                      <a:cubicBezTo>
                        <a:pt x="419" y="1"/>
                        <a:pt x="419" y="1"/>
                        <a:pt x="419" y="1"/>
                      </a:cubicBezTo>
                      <a:cubicBezTo>
                        <a:pt x="427" y="10"/>
                        <a:pt x="427" y="10"/>
                        <a:pt x="427" y="10"/>
                      </a:cubicBezTo>
                      <a:cubicBezTo>
                        <a:pt x="436" y="19"/>
                        <a:pt x="439" y="26"/>
                        <a:pt x="443" y="38"/>
                      </a:cubicBezTo>
                      <a:cubicBezTo>
                        <a:pt x="445" y="44"/>
                        <a:pt x="445" y="49"/>
                        <a:pt x="445" y="56"/>
                      </a:cubicBezTo>
                      <a:cubicBezTo>
                        <a:pt x="445" y="61"/>
                        <a:pt x="445" y="66"/>
                        <a:pt x="445" y="72"/>
                      </a:cubicBezTo>
                      <a:cubicBezTo>
                        <a:pt x="445" y="259"/>
                        <a:pt x="445" y="259"/>
                        <a:pt x="445" y="259"/>
                      </a:cubicBezTo>
                      <a:cubicBezTo>
                        <a:pt x="103" y="259"/>
                        <a:pt x="103" y="259"/>
                        <a:pt x="103" y="259"/>
                      </a:cubicBezTo>
                      <a:cubicBezTo>
                        <a:pt x="103" y="81"/>
                        <a:pt x="103" y="81"/>
                        <a:pt x="103" y="81"/>
                      </a:cubicBezTo>
                      <a:cubicBezTo>
                        <a:pt x="103" y="76"/>
                        <a:pt x="103" y="71"/>
                        <a:pt x="103" y="67"/>
                      </a:cubicBezTo>
                      <a:cubicBezTo>
                        <a:pt x="103" y="54"/>
                        <a:pt x="104" y="43"/>
                        <a:pt x="108" y="30"/>
                      </a:cubicBezTo>
                      <a:cubicBezTo>
                        <a:pt x="111" y="21"/>
                        <a:pt x="113" y="16"/>
                        <a:pt x="118" y="8"/>
                      </a:cubicBezTo>
                      <a:cubicBezTo>
                        <a:pt x="123" y="0"/>
                        <a:pt x="123" y="0"/>
                        <a:pt x="123" y="0"/>
                      </a:cubicBezTo>
                      <a:cubicBezTo>
                        <a:pt x="11" y="0"/>
                        <a:pt x="11" y="0"/>
                        <a:pt x="11" y="0"/>
                      </a:cubicBezTo>
                      <a:cubicBezTo>
                        <a:pt x="0" y="0"/>
                        <a:pt x="0" y="0"/>
                        <a:pt x="0" y="0"/>
                      </a:cubicBezTo>
                      <a:cubicBezTo>
                        <a:pt x="7" y="9"/>
                        <a:pt x="7" y="9"/>
                        <a:pt x="7" y="9"/>
                      </a:cubicBezTo>
                      <a:cubicBezTo>
                        <a:pt x="14" y="18"/>
                        <a:pt x="17" y="23"/>
                        <a:pt x="21" y="34"/>
                      </a:cubicBezTo>
                      <a:cubicBezTo>
                        <a:pt x="24" y="44"/>
                        <a:pt x="24" y="52"/>
                        <a:pt x="24" y="65"/>
                      </a:cubicBezTo>
                      <a:cubicBezTo>
                        <a:pt x="24" y="603"/>
                        <a:pt x="24" y="603"/>
                        <a:pt x="24" y="603"/>
                      </a:cubicBezTo>
                      <a:cubicBezTo>
                        <a:pt x="24" y="606"/>
                        <a:pt x="24" y="610"/>
                        <a:pt x="24" y="613"/>
                      </a:cubicBezTo>
                      <a:cubicBezTo>
                        <a:pt x="24" y="621"/>
                        <a:pt x="24" y="627"/>
                        <a:pt x="21" y="635"/>
                      </a:cubicBezTo>
                      <a:cubicBezTo>
                        <a:pt x="18" y="641"/>
                        <a:pt x="15" y="645"/>
                        <a:pt x="10" y="652"/>
                      </a:cubicBezTo>
                      <a:cubicBezTo>
                        <a:pt x="4" y="661"/>
                        <a:pt x="4" y="661"/>
                        <a:pt x="4" y="661"/>
                      </a:cubicBezTo>
                      <a:cubicBezTo>
                        <a:pt x="115" y="661"/>
                        <a:pt x="115" y="661"/>
                        <a:pt x="115" y="661"/>
                      </a:cubicBezTo>
                      <a:cubicBezTo>
                        <a:pt x="126" y="661"/>
                        <a:pt x="126" y="661"/>
                        <a:pt x="126" y="661"/>
                      </a:cubicBezTo>
                      <a:cubicBezTo>
                        <a:pt x="120" y="652"/>
                        <a:pt x="120" y="652"/>
                        <a:pt x="120" y="652"/>
                      </a:cubicBezTo>
                      <a:cubicBezTo>
                        <a:pt x="114" y="644"/>
                        <a:pt x="110" y="639"/>
                        <a:pt x="108" y="632"/>
                      </a:cubicBezTo>
                      <a:cubicBezTo>
                        <a:pt x="104" y="616"/>
                        <a:pt x="104" y="607"/>
                        <a:pt x="103" y="598"/>
                      </a:cubicBezTo>
                      <a:cubicBezTo>
                        <a:pt x="103" y="592"/>
                        <a:pt x="104" y="585"/>
                        <a:pt x="104" y="575"/>
                      </a:cubicBezTo>
                      <a:cubicBezTo>
                        <a:pt x="104" y="318"/>
                        <a:pt x="104" y="318"/>
                        <a:pt x="104" y="318"/>
                      </a:cubicBezTo>
                      <a:cubicBezTo>
                        <a:pt x="445" y="318"/>
                        <a:pt x="445" y="318"/>
                        <a:pt x="445" y="318"/>
                      </a:cubicBezTo>
                      <a:cubicBezTo>
                        <a:pt x="445" y="603"/>
                        <a:pt x="445" y="603"/>
                        <a:pt x="445" y="603"/>
                      </a:cubicBezTo>
                      <a:cubicBezTo>
                        <a:pt x="445" y="609"/>
                        <a:pt x="445" y="614"/>
                        <a:pt x="445" y="618"/>
                      </a:cubicBezTo>
                      <a:cubicBezTo>
                        <a:pt x="445" y="620"/>
                        <a:pt x="445" y="622"/>
                        <a:pt x="445" y="625"/>
                      </a:cubicBezTo>
                      <a:cubicBezTo>
                        <a:pt x="443" y="635"/>
                        <a:pt x="440" y="641"/>
                        <a:pt x="433" y="650"/>
                      </a:cubicBezTo>
                      <a:cubicBezTo>
                        <a:pt x="426" y="659"/>
                        <a:pt x="426" y="659"/>
                        <a:pt x="426" y="659"/>
                      </a:cubicBezTo>
                      <a:cubicBezTo>
                        <a:pt x="438" y="659"/>
                        <a:pt x="438" y="659"/>
                        <a:pt x="438" y="659"/>
                      </a:cubicBezTo>
                      <a:cubicBezTo>
                        <a:pt x="534" y="659"/>
                        <a:pt x="534" y="659"/>
                        <a:pt x="534" y="659"/>
                      </a:cubicBezTo>
                      <a:cubicBezTo>
                        <a:pt x="544" y="659"/>
                        <a:pt x="544" y="659"/>
                        <a:pt x="544" y="659"/>
                      </a:cubicBezTo>
                      <a:cubicBezTo>
                        <a:pt x="539" y="651"/>
                        <a:pt x="539" y="651"/>
                        <a:pt x="539" y="651"/>
                      </a:cubicBezTo>
                      <a:cubicBezTo>
                        <a:pt x="534" y="641"/>
                        <a:pt x="532" y="635"/>
                        <a:pt x="529" y="626"/>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6" name="Freeform 35"/>
                <p:cNvSpPr>
                  <a:spLocks noChangeAspect="1"/>
                </p:cNvSpPr>
                <p:nvPr userDrawn="1"/>
              </p:nvSpPr>
              <p:spPr bwMode="black">
                <a:xfrm>
                  <a:off x="5300" y="1175"/>
                  <a:ext cx="38" cy="59"/>
                </a:xfrm>
                <a:custGeom>
                  <a:avLst/>
                  <a:gdLst/>
                  <a:ahLst/>
                  <a:cxnLst>
                    <a:cxn ang="0">
                      <a:pos x="387" y="590"/>
                    </a:cxn>
                    <a:cxn ang="0">
                      <a:pos x="351" y="596"/>
                    </a:cxn>
                    <a:cxn ang="0">
                      <a:pos x="106" y="597"/>
                    </a:cxn>
                    <a:cxn ang="0">
                      <a:pos x="105" y="84"/>
                    </a:cxn>
                    <a:cxn ang="0">
                      <a:pos x="104" y="61"/>
                    </a:cxn>
                    <a:cxn ang="0">
                      <a:pos x="108" y="31"/>
                    </a:cxn>
                    <a:cxn ang="0">
                      <a:pos x="117" y="8"/>
                    </a:cxn>
                    <a:cxn ang="0">
                      <a:pos x="121" y="0"/>
                    </a:cxn>
                    <a:cxn ang="0">
                      <a:pos x="11" y="0"/>
                    </a:cxn>
                    <a:cxn ang="0">
                      <a:pos x="0" y="0"/>
                    </a:cxn>
                    <a:cxn ang="0">
                      <a:pos x="7" y="9"/>
                    </a:cxn>
                    <a:cxn ang="0">
                      <a:pos x="20" y="36"/>
                    </a:cxn>
                    <a:cxn ang="0">
                      <a:pos x="24" y="67"/>
                    </a:cxn>
                    <a:cxn ang="0">
                      <a:pos x="24" y="599"/>
                    </a:cxn>
                    <a:cxn ang="0">
                      <a:pos x="24" y="609"/>
                    </a:cxn>
                    <a:cxn ang="0">
                      <a:pos x="20" y="632"/>
                    </a:cxn>
                    <a:cxn ang="0">
                      <a:pos x="10" y="649"/>
                    </a:cxn>
                    <a:cxn ang="0">
                      <a:pos x="4" y="658"/>
                    </a:cxn>
                    <a:cxn ang="0">
                      <a:pos x="391" y="658"/>
                    </a:cxn>
                    <a:cxn ang="0">
                      <a:pos x="391" y="652"/>
                    </a:cxn>
                    <a:cxn ang="0">
                      <a:pos x="392" y="652"/>
                    </a:cxn>
                    <a:cxn ang="0">
                      <a:pos x="392" y="652"/>
                    </a:cxn>
                    <a:cxn ang="0">
                      <a:pos x="397" y="654"/>
                    </a:cxn>
                    <a:cxn ang="0">
                      <a:pos x="425" y="580"/>
                    </a:cxn>
                    <a:cxn ang="0">
                      <a:pos x="415" y="573"/>
                    </a:cxn>
                    <a:cxn ang="0">
                      <a:pos x="387" y="590"/>
                    </a:cxn>
                  </a:cxnLst>
                  <a:rect l="0" t="0" r="r" b="b"/>
                  <a:pathLst>
                    <a:path w="425" h="658">
                      <a:moveTo>
                        <a:pt x="387" y="590"/>
                      </a:moveTo>
                      <a:cubicBezTo>
                        <a:pt x="372" y="596"/>
                        <a:pt x="365" y="596"/>
                        <a:pt x="351" y="596"/>
                      </a:cubicBezTo>
                      <a:cubicBezTo>
                        <a:pt x="106" y="597"/>
                        <a:pt x="106" y="597"/>
                        <a:pt x="106" y="597"/>
                      </a:cubicBezTo>
                      <a:cubicBezTo>
                        <a:pt x="105" y="84"/>
                        <a:pt x="105" y="84"/>
                        <a:pt x="105" y="84"/>
                      </a:cubicBezTo>
                      <a:cubicBezTo>
                        <a:pt x="105" y="75"/>
                        <a:pt x="104" y="68"/>
                        <a:pt x="104" y="61"/>
                      </a:cubicBezTo>
                      <a:cubicBezTo>
                        <a:pt x="104" y="51"/>
                        <a:pt x="105" y="42"/>
                        <a:pt x="108" y="31"/>
                      </a:cubicBezTo>
                      <a:cubicBezTo>
                        <a:pt x="111" y="22"/>
                        <a:pt x="113" y="16"/>
                        <a:pt x="117" y="8"/>
                      </a:cubicBezTo>
                      <a:cubicBezTo>
                        <a:pt x="121" y="0"/>
                        <a:pt x="121" y="0"/>
                        <a:pt x="121" y="0"/>
                      </a:cubicBezTo>
                      <a:cubicBezTo>
                        <a:pt x="11" y="0"/>
                        <a:pt x="11" y="0"/>
                        <a:pt x="11" y="0"/>
                      </a:cubicBezTo>
                      <a:cubicBezTo>
                        <a:pt x="0" y="0"/>
                        <a:pt x="0" y="0"/>
                        <a:pt x="0" y="0"/>
                      </a:cubicBezTo>
                      <a:cubicBezTo>
                        <a:pt x="7" y="9"/>
                        <a:pt x="7" y="9"/>
                        <a:pt x="7" y="9"/>
                      </a:cubicBezTo>
                      <a:cubicBezTo>
                        <a:pt x="14" y="18"/>
                        <a:pt x="16" y="25"/>
                        <a:pt x="20" y="36"/>
                      </a:cubicBezTo>
                      <a:cubicBezTo>
                        <a:pt x="23" y="48"/>
                        <a:pt x="24" y="54"/>
                        <a:pt x="24" y="67"/>
                      </a:cubicBezTo>
                      <a:cubicBezTo>
                        <a:pt x="24" y="599"/>
                        <a:pt x="24" y="599"/>
                        <a:pt x="24" y="599"/>
                      </a:cubicBezTo>
                      <a:cubicBezTo>
                        <a:pt x="24" y="603"/>
                        <a:pt x="24" y="606"/>
                        <a:pt x="24" y="609"/>
                      </a:cubicBezTo>
                      <a:cubicBezTo>
                        <a:pt x="24" y="618"/>
                        <a:pt x="24" y="624"/>
                        <a:pt x="20" y="632"/>
                      </a:cubicBezTo>
                      <a:cubicBezTo>
                        <a:pt x="18" y="638"/>
                        <a:pt x="15" y="643"/>
                        <a:pt x="10" y="649"/>
                      </a:cubicBezTo>
                      <a:cubicBezTo>
                        <a:pt x="4" y="658"/>
                        <a:pt x="4" y="658"/>
                        <a:pt x="4" y="658"/>
                      </a:cubicBezTo>
                      <a:cubicBezTo>
                        <a:pt x="391" y="658"/>
                        <a:pt x="391" y="658"/>
                        <a:pt x="391" y="658"/>
                      </a:cubicBezTo>
                      <a:cubicBezTo>
                        <a:pt x="391" y="652"/>
                        <a:pt x="391" y="652"/>
                        <a:pt x="391" y="652"/>
                      </a:cubicBezTo>
                      <a:cubicBezTo>
                        <a:pt x="392" y="652"/>
                        <a:pt x="392" y="652"/>
                        <a:pt x="392" y="652"/>
                      </a:cubicBezTo>
                      <a:cubicBezTo>
                        <a:pt x="392" y="652"/>
                        <a:pt x="392" y="652"/>
                        <a:pt x="392" y="652"/>
                      </a:cubicBezTo>
                      <a:cubicBezTo>
                        <a:pt x="397" y="654"/>
                        <a:pt x="397" y="654"/>
                        <a:pt x="397" y="654"/>
                      </a:cubicBezTo>
                      <a:cubicBezTo>
                        <a:pt x="425" y="580"/>
                        <a:pt x="425" y="580"/>
                        <a:pt x="425" y="580"/>
                      </a:cubicBezTo>
                      <a:cubicBezTo>
                        <a:pt x="415" y="573"/>
                        <a:pt x="415" y="573"/>
                        <a:pt x="415" y="573"/>
                      </a:cubicBezTo>
                      <a:cubicBezTo>
                        <a:pt x="393" y="593"/>
                        <a:pt x="402" y="585"/>
                        <a:pt x="387" y="59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7" name="Freeform 36"/>
                <p:cNvSpPr>
                  <a:spLocks noChangeAspect="1"/>
                </p:cNvSpPr>
                <p:nvPr userDrawn="1"/>
              </p:nvSpPr>
              <p:spPr bwMode="black">
                <a:xfrm>
                  <a:off x="5168" y="1175"/>
                  <a:ext cx="57" cy="61"/>
                </a:xfrm>
                <a:custGeom>
                  <a:avLst/>
                  <a:gdLst/>
                  <a:ahLst/>
                  <a:cxnLst>
                    <a:cxn ang="0">
                      <a:pos x="553" y="0"/>
                    </a:cxn>
                    <a:cxn ang="0">
                      <a:pos x="555" y="7"/>
                    </a:cxn>
                    <a:cxn ang="0">
                      <a:pos x="561" y="32"/>
                    </a:cxn>
                    <a:cxn ang="0">
                      <a:pos x="565" y="82"/>
                    </a:cxn>
                    <a:cxn ang="0">
                      <a:pos x="565" y="113"/>
                    </a:cxn>
                    <a:cxn ang="0">
                      <a:pos x="565" y="511"/>
                    </a:cxn>
                    <a:cxn ang="0">
                      <a:pos x="120" y="3"/>
                    </a:cxn>
                    <a:cxn ang="0">
                      <a:pos x="20" y="1"/>
                    </a:cxn>
                    <a:cxn ang="0">
                      <a:pos x="0" y="1"/>
                    </a:cxn>
                    <a:cxn ang="0">
                      <a:pos x="17" y="11"/>
                    </a:cxn>
                    <a:cxn ang="0">
                      <a:pos x="33" y="29"/>
                    </a:cxn>
                    <a:cxn ang="0">
                      <a:pos x="40" y="54"/>
                    </a:cxn>
                    <a:cxn ang="0">
                      <a:pos x="40" y="597"/>
                    </a:cxn>
                    <a:cxn ang="0">
                      <a:pos x="37" y="630"/>
                    </a:cxn>
                    <a:cxn ang="0">
                      <a:pos x="26" y="652"/>
                    </a:cxn>
                    <a:cxn ang="0">
                      <a:pos x="19" y="661"/>
                    </a:cxn>
                    <a:cxn ang="0">
                      <a:pos x="113" y="661"/>
                    </a:cxn>
                    <a:cxn ang="0">
                      <a:pos x="121" y="661"/>
                    </a:cxn>
                    <a:cxn ang="0">
                      <a:pos x="119" y="653"/>
                    </a:cxn>
                    <a:cxn ang="0">
                      <a:pos x="111" y="626"/>
                    </a:cxn>
                    <a:cxn ang="0">
                      <a:pos x="105" y="579"/>
                    </a:cxn>
                    <a:cxn ang="0">
                      <a:pos x="105" y="111"/>
                    </a:cxn>
                    <a:cxn ang="0">
                      <a:pos x="630" y="692"/>
                    </a:cxn>
                    <a:cxn ang="0">
                      <a:pos x="629" y="69"/>
                    </a:cxn>
                    <a:cxn ang="0">
                      <a:pos x="632" y="35"/>
                    </a:cxn>
                    <a:cxn ang="0">
                      <a:pos x="626" y="34"/>
                    </a:cxn>
                    <a:cxn ang="0">
                      <a:pos x="626" y="34"/>
                    </a:cxn>
                    <a:cxn ang="0">
                      <a:pos x="632" y="35"/>
                    </a:cxn>
                    <a:cxn ang="0">
                      <a:pos x="639" y="7"/>
                    </a:cxn>
                    <a:cxn ang="0">
                      <a:pos x="641" y="0"/>
                    </a:cxn>
                    <a:cxn ang="0">
                      <a:pos x="560" y="0"/>
                    </a:cxn>
                    <a:cxn ang="0">
                      <a:pos x="553" y="0"/>
                    </a:cxn>
                  </a:cxnLst>
                  <a:rect l="0" t="0" r="r" b="b"/>
                  <a:pathLst>
                    <a:path w="641" h="692">
                      <a:moveTo>
                        <a:pt x="553" y="0"/>
                      </a:moveTo>
                      <a:cubicBezTo>
                        <a:pt x="555" y="7"/>
                        <a:pt x="555" y="7"/>
                        <a:pt x="555" y="7"/>
                      </a:cubicBezTo>
                      <a:cubicBezTo>
                        <a:pt x="557" y="17"/>
                        <a:pt x="559" y="22"/>
                        <a:pt x="561" y="32"/>
                      </a:cubicBezTo>
                      <a:cubicBezTo>
                        <a:pt x="565" y="51"/>
                        <a:pt x="565" y="66"/>
                        <a:pt x="565" y="82"/>
                      </a:cubicBezTo>
                      <a:cubicBezTo>
                        <a:pt x="565" y="92"/>
                        <a:pt x="565" y="102"/>
                        <a:pt x="565" y="113"/>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ubicBezTo>
                        <a:pt x="38" y="38"/>
                        <a:pt x="40" y="44"/>
                        <a:pt x="40" y="54"/>
                      </a:cubicBezTo>
                      <a:cubicBezTo>
                        <a:pt x="40" y="597"/>
                        <a:pt x="40" y="597"/>
                        <a:pt x="40" y="597"/>
                      </a:cubicBezTo>
                      <a:cubicBezTo>
                        <a:pt x="40" y="610"/>
                        <a:pt x="40" y="618"/>
                        <a:pt x="37" y="630"/>
                      </a:cubicBezTo>
                      <a:cubicBezTo>
                        <a:pt x="35" y="639"/>
                        <a:pt x="32" y="643"/>
                        <a:pt x="26" y="652"/>
                      </a:cubicBezTo>
                      <a:cubicBezTo>
                        <a:pt x="19" y="661"/>
                        <a:pt x="19" y="661"/>
                        <a:pt x="19" y="661"/>
                      </a:cubicBezTo>
                      <a:cubicBezTo>
                        <a:pt x="113" y="661"/>
                        <a:pt x="113" y="661"/>
                        <a:pt x="113" y="661"/>
                      </a:cubicBezTo>
                      <a:cubicBezTo>
                        <a:pt x="121" y="661"/>
                        <a:pt x="121" y="661"/>
                        <a:pt x="121" y="661"/>
                      </a:cubicBezTo>
                      <a:cubicBezTo>
                        <a:pt x="119" y="653"/>
                        <a:pt x="119" y="653"/>
                        <a:pt x="119" y="653"/>
                      </a:cubicBezTo>
                      <a:cubicBezTo>
                        <a:pt x="115" y="642"/>
                        <a:pt x="113" y="636"/>
                        <a:pt x="111" y="626"/>
                      </a:cubicBezTo>
                      <a:cubicBezTo>
                        <a:pt x="105" y="597"/>
                        <a:pt x="105" y="599"/>
                        <a:pt x="105" y="579"/>
                      </a:cubicBezTo>
                      <a:cubicBezTo>
                        <a:pt x="105" y="111"/>
                        <a:pt x="105" y="111"/>
                        <a:pt x="105" y="111"/>
                      </a:cubicBezTo>
                      <a:cubicBezTo>
                        <a:pt x="630" y="692"/>
                        <a:pt x="630" y="692"/>
                        <a:pt x="630" y="692"/>
                      </a:cubicBezTo>
                      <a:cubicBezTo>
                        <a:pt x="629" y="69"/>
                        <a:pt x="629" y="69"/>
                        <a:pt x="629" y="69"/>
                      </a:cubicBezTo>
                      <a:cubicBezTo>
                        <a:pt x="629" y="56"/>
                        <a:pt x="629" y="49"/>
                        <a:pt x="632" y="35"/>
                      </a:cubicBezTo>
                      <a:cubicBezTo>
                        <a:pt x="626" y="34"/>
                        <a:pt x="626" y="34"/>
                        <a:pt x="626" y="34"/>
                      </a:cubicBezTo>
                      <a:cubicBezTo>
                        <a:pt x="626" y="34"/>
                        <a:pt x="626" y="34"/>
                        <a:pt x="626" y="34"/>
                      </a:cubicBezTo>
                      <a:cubicBezTo>
                        <a:pt x="632" y="35"/>
                        <a:pt x="632" y="35"/>
                        <a:pt x="632" y="35"/>
                      </a:cubicBezTo>
                      <a:cubicBezTo>
                        <a:pt x="634" y="24"/>
                        <a:pt x="635" y="17"/>
                        <a:pt x="639" y="7"/>
                      </a:cubicBezTo>
                      <a:cubicBezTo>
                        <a:pt x="641" y="0"/>
                        <a:pt x="641" y="0"/>
                        <a:pt x="641" y="0"/>
                      </a:cubicBezTo>
                      <a:cubicBezTo>
                        <a:pt x="560" y="0"/>
                        <a:pt x="560" y="0"/>
                        <a:pt x="560" y="0"/>
                      </a:cubicBezTo>
                      <a:lnTo>
                        <a:pt x="55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8" name="Freeform 37"/>
                <p:cNvSpPr>
                  <a:spLocks noChangeAspect="1"/>
                </p:cNvSpPr>
                <p:nvPr userDrawn="1"/>
              </p:nvSpPr>
              <p:spPr bwMode="black">
                <a:xfrm>
                  <a:off x="5000" y="1076"/>
                  <a:ext cx="57" cy="61"/>
                </a:xfrm>
                <a:custGeom>
                  <a:avLst/>
                  <a:gdLst/>
                  <a:ahLst/>
                  <a:cxnLst>
                    <a:cxn ang="0">
                      <a:pos x="111" y="627"/>
                    </a:cxn>
                    <a:cxn ang="0">
                      <a:pos x="105" y="580"/>
                    </a:cxn>
                    <a:cxn ang="0">
                      <a:pos x="105" y="112"/>
                    </a:cxn>
                    <a:cxn ang="0">
                      <a:pos x="630" y="693"/>
                    </a:cxn>
                    <a:cxn ang="0">
                      <a:pos x="629" y="70"/>
                    </a:cxn>
                    <a:cxn ang="0">
                      <a:pos x="632" y="36"/>
                    </a:cxn>
                    <a:cxn ang="0">
                      <a:pos x="627" y="35"/>
                    </a:cxn>
                    <a:cxn ang="0">
                      <a:pos x="627" y="35"/>
                    </a:cxn>
                    <a:cxn ang="0">
                      <a:pos x="632" y="36"/>
                    </a:cxn>
                    <a:cxn ang="0">
                      <a:pos x="639" y="8"/>
                    </a:cxn>
                    <a:cxn ang="0">
                      <a:pos x="641" y="0"/>
                    </a:cxn>
                    <a:cxn ang="0">
                      <a:pos x="560" y="0"/>
                    </a:cxn>
                    <a:cxn ang="0">
                      <a:pos x="553" y="0"/>
                    </a:cxn>
                    <a:cxn ang="0">
                      <a:pos x="555" y="8"/>
                    </a:cxn>
                    <a:cxn ang="0">
                      <a:pos x="561" y="32"/>
                    </a:cxn>
                    <a:cxn ang="0">
                      <a:pos x="565" y="83"/>
                    </a:cxn>
                    <a:cxn ang="0">
                      <a:pos x="565" y="114"/>
                    </a:cxn>
                    <a:cxn ang="0">
                      <a:pos x="565" y="511"/>
                    </a:cxn>
                    <a:cxn ang="0">
                      <a:pos x="120" y="3"/>
                    </a:cxn>
                    <a:cxn ang="0">
                      <a:pos x="20" y="1"/>
                    </a:cxn>
                    <a:cxn ang="0">
                      <a:pos x="0" y="1"/>
                    </a:cxn>
                    <a:cxn ang="0">
                      <a:pos x="18" y="12"/>
                    </a:cxn>
                    <a:cxn ang="0">
                      <a:pos x="33" y="29"/>
                    </a:cxn>
                    <a:cxn ang="0">
                      <a:pos x="40" y="55"/>
                    </a:cxn>
                    <a:cxn ang="0">
                      <a:pos x="40" y="597"/>
                    </a:cxn>
                    <a:cxn ang="0">
                      <a:pos x="37" y="631"/>
                    </a:cxn>
                    <a:cxn ang="0">
                      <a:pos x="26" y="652"/>
                    </a:cxn>
                    <a:cxn ang="0">
                      <a:pos x="20" y="661"/>
                    </a:cxn>
                    <a:cxn ang="0">
                      <a:pos x="113" y="661"/>
                    </a:cxn>
                    <a:cxn ang="0">
                      <a:pos x="121" y="661"/>
                    </a:cxn>
                    <a:cxn ang="0">
                      <a:pos x="119" y="654"/>
                    </a:cxn>
                    <a:cxn ang="0">
                      <a:pos x="111" y="627"/>
                    </a:cxn>
                  </a:cxnLst>
                  <a:rect l="0" t="0" r="r" b="b"/>
                  <a:pathLst>
                    <a:path w="641" h="693">
                      <a:moveTo>
                        <a:pt x="111" y="627"/>
                      </a:moveTo>
                      <a:cubicBezTo>
                        <a:pt x="105" y="598"/>
                        <a:pt x="105" y="599"/>
                        <a:pt x="105" y="580"/>
                      </a:cubicBezTo>
                      <a:cubicBezTo>
                        <a:pt x="105" y="112"/>
                        <a:pt x="105" y="112"/>
                        <a:pt x="105" y="112"/>
                      </a:cubicBezTo>
                      <a:cubicBezTo>
                        <a:pt x="630" y="693"/>
                        <a:pt x="630" y="693"/>
                        <a:pt x="630" y="693"/>
                      </a:cubicBezTo>
                      <a:cubicBezTo>
                        <a:pt x="629" y="70"/>
                        <a:pt x="629" y="70"/>
                        <a:pt x="629" y="70"/>
                      </a:cubicBezTo>
                      <a:cubicBezTo>
                        <a:pt x="629" y="57"/>
                        <a:pt x="629" y="49"/>
                        <a:pt x="632" y="36"/>
                      </a:cubicBezTo>
                      <a:cubicBezTo>
                        <a:pt x="627" y="35"/>
                        <a:pt x="627" y="35"/>
                        <a:pt x="627" y="35"/>
                      </a:cubicBezTo>
                      <a:cubicBezTo>
                        <a:pt x="627" y="35"/>
                        <a:pt x="627" y="35"/>
                        <a:pt x="627" y="35"/>
                      </a:cubicBezTo>
                      <a:cubicBezTo>
                        <a:pt x="632" y="36"/>
                        <a:pt x="632" y="36"/>
                        <a:pt x="632" y="36"/>
                      </a:cubicBezTo>
                      <a:cubicBezTo>
                        <a:pt x="634" y="25"/>
                        <a:pt x="635" y="18"/>
                        <a:pt x="639" y="8"/>
                      </a:cubicBezTo>
                      <a:cubicBezTo>
                        <a:pt x="641" y="0"/>
                        <a:pt x="641" y="0"/>
                        <a:pt x="641" y="0"/>
                      </a:cubicBezTo>
                      <a:cubicBezTo>
                        <a:pt x="560" y="0"/>
                        <a:pt x="560" y="0"/>
                        <a:pt x="560" y="0"/>
                      </a:cubicBezTo>
                      <a:cubicBezTo>
                        <a:pt x="553" y="0"/>
                        <a:pt x="553" y="0"/>
                        <a:pt x="553" y="0"/>
                      </a:cubicBezTo>
                      <a:cubicBezTo>
                        <a:pt x="555" y="8"/>
                        <a:pt x="555" y="8"/>
                        <a:pt x="555" y="8"/>
                      </a:cubicBezTo>
                      <a:cubicBezTo>
                        <a:pt x="558" y="17"/>
                        <a:pt x="559" y="23"/>
                        <a:pt x="561" y="32"/>
                      </a:cubicBezTo>
                      <a:cubicBezTo>
                        <a:pt x="564" y="52"/>
                        <a:pt x="565" y="67"/>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8" y="12"/>
                        <a:pt x="18" y="12"/>
                        <a:pt x="18" y="12"/>
                      </a:cubicBezTo>
                      <a:cubicBezTo>
                        <a:pt x="25" y="17"/>
                        <a:pt x="29" y="20"/>
                        <a:pt x="33" y="29"/>
                      </a:cubicBezTo>
                      <a:cubicBezTo>
                        <a:pt x="38" y="39"/>
                        <a:pt x="40" y="45"/>
                        <a:pt x="40" y="55"/>
                      </a:cubicBezTo>
                      <a:cubicBezTo>
                        <a:pt x="40" y="597"/>
                        <a:pt x="40" y="597"/>
                        <a:pt x="40" y="597"/>
                      </a:cubicBezTo>
                      <a:cubicBezTo>
                        <a:pt x="40" y="611"/>
                        <a:pt x="40" y="618"/>
                        <a:pt x="37" y="631"/>
                      </a:cubicBezTo>
                      <a:cubicBezTo>
                        <a:pt x="35" y="640"/>
                        <a:pt x="32" y="644"/>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3"/>
                        <a:pt x="113" y="637"/>
                        <a:pt x="111" y="62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39" name="Freeform 38"/>
                <p:cNvSpPr>
                  <a:spLocks noChangeAspect="1"/>
                </p:cNvSpPr>
                <p:nvPr userDrawn="1"/>
              </p:nvSpPr>
              <p:spPr bwMode="black">
                <a:xfrm>
                  <a:off x="5424" y="976"/>
                  <a:ext cx="37" cy="59"/>
                </a:xfrm>
                <a:custGeom>
                  <a:avLst/>
                  <a:gdLst/>
                  <a:ahLst/>
                  <a:cxnLst>
                    <a:cxn ang="0">
                      <a:pos x="21" y="26"/>
                    </a:cxn>
                    <a:cxn ang="0">
                      <a:pos x="26" y="52"/>
                    </a:cxn>
                    <a:cxn ang="0">
                      <a:pos x="26" y="596"/>
                    </a:cxn>
                    <a:cxn ang="0">
                      <a:pos x="26" y="612"/>
                    </a:cxn>
                    <a:cxn ang="0">
                      <a:pos x="24" y="628"/>
                    </a:cxn>
                    <a:cxn ang="0">
                      <a:pos x="13" y="650"/>
                    </a:cxn>
                    <a:cxn ang="0">
                      <a:pos x="7" y="659"/>
                    </a:cxn>
                    <a:cxn ang="0">
                      <a:pos x="393" y="659"/>
                    </a:cxn>
                    <a:cxn ang="0">
                      <a:pos x="393" y="653"/>
                    </a:cxn>
                    <a:cxn ang="0">
                      <a:pos x="393" y="653"/>
                    </a:cxn>
                    <a:cxn ang="0">
                      <a:pos x="393" y="653"/>
                    </a:cxn>
                    <a:cxn ang="0">
                      <a:pos x="398" y="655"/>
                    </a:cxn>
                    <a:cxn ang="0">
                      <a:pos x="421" y="582"/>
                    </a:cxn>
                    <a:cxn ang="0">
                      <a:pos x="425" y="567"/>
                    </a:cxn>
                    <a:cxn ang="0">
                      <a:pos x="412" y="576"/>
                    </a:cxn>
                    <a:cxn ang="0">
                      <a:pos x="384" y="589"/>
                    </a:cxn>
                    <a:cxn ang="0">
                      <a:pos x="314" y="599"/>
                    </a:cxn>
                    <a:cxn ang="0">
                      <a:pos x="111" y="599"/>
                    </a:cxn>
                    <a:cxn ang="0">
                      <a:pos x="111" y="320"/>
                    </a:cxn>
                    <a:cxn ang="0">
                      <a:pos x="280" y="320"/>
                    </a:cxn>
                    <a:cxn ang="0">
                      <a:pos x="308" y="321"/>
                    </a:cxn>
                    <a:cxn ang="0">
                      <a:pos x="343" y="333"/>
                    </a:cxn>
                    <a:cxn ang="0">
                      <a:pos x="351" y="337"/>
                    </a:cxn>
                    <a:cxn ang="0">
                      <a:pos x="351" y="266"/>
                    </a:cxn>
                    <a:cxn ang="0">
                      <a:pos x="351" y="261"/>
                    </a:cxn>
                    <a:cxn ang="0">
                      <a:pos x="109" y="261"/>
                    </a:cxn>
                    <a:cxn ang="0">
                      <a:pos x="109" y="58"/>
                    </a:cxn>
                    <a:cxn ang="0">
                      <a:pos x="280" y="58"/>
                    </a:cxn>
                    <a:cxn ang="0">
                      <a:pos x="300" y="57"/>
                    </a:cxn>
                    <a:cxn ang="0">
                      <a:pos x="318" y="60"/>
                    </a:cxn>
                    <a:cxn ang="0">
                      <a:pos x="341" y="75"/>
                    </a:cxn>
                    <a:cxn ang="0">
                      <a:pos x="351" y="85"/>
                    </a:cxn>
                    <a:cxn ang="0">
                      <a:pos x="351" y="6"/>
                    </a:cxn>
                    <a:cxn ang="0">
                      <a:pos x="351" y="0"/>
                    </a:cxn>
                    <a:cxn ang="0">
                      <a:pos x="0" y="0"/>
                    </a:cxn>
                    <a:cxn ang="0">
                      <a:pos x="10" y="9"/>
                    </a:cxn>
                    <a:cxn ang="0">
                      <a:pos x="21" y="26"/>
                    </a:cxn>
                  </a:cxnLst>
                  <a:rect l="0" t="0" r="r" b="b"/>
                  <a:pathLst>
                    <a:path w="425" h="659">
                      <a:moveTo>
                        <a:pt x="21" y="26"/>
                      </a:moveTo>
                      <a:cubicBezTo>
                        <a:pt x="24" y="35"/>
                        <a:pt x="26" y="41"/>
                        <a:pt x="26" y="52"/>
                      </a:cubicBezTo>
                      <a:cubicBezTo>
                        <a:pt x="26" y="596"/>
                        <a:pt x="26" y="596"/>
                        <a:pt x="26" y="596"/>
                      </a:cubicBezTo>
                      <a:cubicBezTo>
                        <a:pt x="26" y="602"/>
                        <a:pt x="26" y="607"/>
                        <a:pt x="26" y="612"/>
                      </a:cubicBezTo>
                      <a:cubicBezTo>
                        <a:pt x="26" y="617"/>
                        <a:pt x="26" y="622"/>
                        <a:pt x="24" y="628"/>
                      </a:cubicBezTo>
                      <a:cubicBezTo>
                        <a:pt x="21" y="637"/>
                        <a:pt x="19" y="642"/>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1" y="337"/>
                        <a:pt x="351" y="337"/>
                        <a:pt x="351" y="337"/>
                      </a:cubicBezTo>
                      <a:cubicBezTo>
                        <a:pt x="351" y="266"/>
                        <a:pt x="351" y="266"/>
                        <a:pt x="351" y="266"/>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8" y="58"/>
                        <a:pt x="294" y="57"/>
                        <a:pt x="300" y="57"/>
                      </a:cubicBezTo>
                      <a:cubicBezTo>
                        <a:pt x="306" y="57"/>
                        <a:pt x="311" y="58"/>
                        <a:pt x="318" y="60"/>
                      </a:cubicBezTo>
                      <a:cubicBezTo>
                        <a:pt x="328" y="64"/>
                        <a:pt x="334" y="67"/>
                        <a:pt x="341" y="75"/>
                      </a:cubicBezTo>
                      <a:cubicBezTo>
                        <a:pt x="351" y="85"/>
                        <a:pt x="351" y="85"/>
                        <a:pt x="351" y="85"/>
                      </a:cubicBezTo>
                      <a:cubicBezTo>
                        <a:pt x="351" y="6"/>
                        <a:pt x="351" y="6"/>
                        <a:pt x="351" y="6"/>
                      </a:cubicBezTo>
                      <a:cubicBezTo>
                        <a:pt x="351" y="0"/>
                        <a:pt x="351" y="0"/>
                        <a:pt x="351" y="0"/>
                      </a:cubicBezTo>
                      <a:cubicBezTo>
                        <a:pt x="0" y="0"/>
                        <a:pt x="0" y="0"/>
                        <a:pt x="0" y="0"/>
                      </a:cubicBezTo>
                      <a:cubicBezTo>
                        <a:pt x="10" y="9"/>
                        <a:pt x="10" y="9"/>
                        <a:pt x="10" y="9"/>
                      </a:cubicBezTo>
                      <a:cubicBezTo>
                        <a:pt x="16" y="15"/>
                        <a:pt x="17" y="18"/>
                        <a:pt x="21" y="26"/>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0" name="Freeform 39"/>
                <p:cNvSpPr>
                  <a:spLocks noChangeAspect="1"/>
                </p:cNvSpPr>
                <p:nvPr userDrawn="1"/>
              </p:nvSpPr>
              <p:spPr bwMode="black">
                <a:xfrm>
                  <a:off x="5359" y="976"/>
                  <a:ext cx="57" cy="62"/>
                </a:xfrm>
                <a:custGeom>
                  <a:avLst/>
                  <a:gdLst/>
                  <a:ahLst/>
                  <a:cxnLst>
                    <a:cxn ang="0">
                      <a:pos x="33" y="29"/>
                    </a:cxn>
                    <a:cxn ang="0">
                      <a:pos x="40" y="54"/>
                    </a:cxn>
                    <a:cxn ang="0">
                      <a:pos x="40" y="597"/>
                    </a:cxn>
                    <a:cxn ang="0">
                      <a:pos x="36" y="631"/>
                    </a:cxn>
                    <a:cxn ang="0">
                      <a:pos x="26" y="652"/>
                    </a:cxn>
                    <a:cxn ang="0">
                      <a:pos x="20" y="661"/>
                    </a:cxn>
                    <a:cxn ang="0">
                      <a:pos x="113" y="661"/>
                    </a:cxn>
                    <a:cxn ang="0">
                      <a:pos x="121" y="661"/>
                    </a:cxn>
                    <a:cxn ang="0">
                      <a:pos x="119" y="654"/>
                    </a:cxn>
                    <a:cxn ang="0">
                      <a:pos x="111" y="627"/>
                    </a:cxn>
                    <a:cxn ang="0">
                      <a:pos x="105" y="580"/>
                    </a:cxn>
                    <a:cxn ang="0">
                      <a:pos x="105" y="112"/>
                    </a:cxn>
                    <a:cxn ang="0">
                      <a:pos x="630" y="692"/>
                    </a:cxn>
                    <a:cxn ang="0">
                      <a:pos x="629" y="69"/>
                    </a:cxn>
                    <a:cxn ang="0">
                      <a:pos x="632" y="36"/>
                    </a:cxn>
                    <a:cxn ang="0">
                      <a:pos x="626" y="34"/>
                    </a:cxn>
                    <a:cxn ang="0">
                      <a:pos x="626" y="34"/>
                    </a:cxn>
                    <a:cxn ang="0">
                      <a:pos x="632" y="35"/>
                    </a:cxn>
                    <a:cxn ang="0">
                      <a:pos x="638" y="7"/>
                    </a:cxn>
                    <a:cxn ang="0">
                      <a:pos x="641" y="0"/>
                    </a:cxn>
                    <a:cxn ang="0">
                      <a:pos x="560" y="0"/>
                    </a:cxn>
                    <a:cxn ang="0">
                      <a:pos x="553" y="0"/>
                    </a:cxn>
                    <a:cxn ang="0">
                      <a:pos x="555" y="7"/>
                    </a:cxn>
                    <a:cxn ang="0">
                      <a:pos x="561" y="32"/>
                    </a:cxn>
                    <a:cxn ang="0">
                      <a:pos x="565" y="83"/>
                    </a:cxn>
                    <a:cxn ang="0">
                      <a:pos x="565" y="114"/>
                    </a:cxn>
                    <a:cxn ang="0">
                      <a:pos x="565" y="511"/>
                    </a:cxn>
                    <a:cxn ang="0">
                      <a:pos x="120" y="3"/>
                    </a:cxn>
                    <a:cxn ang="0">
                      <a:pos x="20" y="1"/>
                    </a:cxn>
                    <a:cxn ang="0">
                      <a:pos x="0" y="1"/>
                    </a:cxn>
                    <a:cxn ang="0">
                      <a:pos x="17" y="11"/>
                    </a:cxn>
                    <a:cxn ang="0">
                      <a:pos x="33" y="29"/>
                    </a:cxn>
                  </a:cxnLst>
                  <a:rect l="0" t="0" r="r" b="b"/>
                  <a:pathLst>
                    <a:path w="641" h="692">
                      <a:moveTo>
                        <a:pt x="33" y="29"/>
                      </a:moveTo>
                      <a:cubicBezTo>
                        <a:pt x="38" y="38"/>
                        <a:pt x="40" y="45"/>
                        <a:pt x="40" y="54"/>
                      </a:cubicBezTo>
                      <a:cubicBezTo>
                        <a:pt x="40" y="597"/>
                        <a:pt x="40" y="597"/>
                        <a:pt x="40" y="597"/>
                      </a:cubicBezTo>
                      <a:cubicBezTo>
                        <a:pt x="40" y="610"/>
                        <a:pt x="40" y="618"/>
                        <a:pt x="36" y="631"/>
                      </a:cubicBezTo>
                      <a:cubicBezTo>
                        <a:pt x="34" y="639"/>
                        <a:pt x="32" y="643"/>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2"/>
                        <a:pt x="112" y="637"/>
                        <a:pt x="111" y="627"/>
                      </a:cubicBezTo>
                      <a:cubicBezTo>
                        <a:pt x="105" y="597"/>
                        <a:pt x="105" y="599"/>
                        <a:pt x="105" y="580"/>
                      </a:cubicBezTo>
                      <a:cubicBezTo>
                        <a:pt x="105" y="112"/>
                        <a:pt x="105" y="112"/>
                        <a:pt x="105" y="112"/>
                      </a:cubicBezTo>
                      <a:cubicBezTo>
                        <a:pt x="630" y="692"/>
                        <a:pt x="630" y="692"/>
                        <a:pt x="630" y="692"/>
                      </a:cubicBezTo>
                      <a:cubicBezTo>
                        <a:pt x="629" y="69"/>
                        <a:pt x="629" y="69"/>
                        <a:pt x="629" y="69"/>
                      </a:cubicBezTo>
                      <a:cubicBezTo>
                        <a:pt x="629" y="56"/>
                        <a:pt x="629" y="49"/>
                        <a:pt x="632" y="36"/>
                      </a:cubicBezTo>
                      <a:cubicBezTo>
                        <a:pt x="626" y="34"/>
                        <a:pt x="626" y="34"/>
                        <a:pt x="626" y="34"/>
                      </a:cubicBezTo>
                      <a:cubicBezTo>
                        <a:pt x="626" y="34"/>
                        <a:pt x="626" y="34"/>
                        <a:pt x="626" y="34"/>
                      </a:cubicBezTo>
                      <a:cubicBezTo>
                        <a:pt x="632" y="35"/>
                        <a:pt x="632" y="35"/>
                        <a:pt x="632" y="35"/>
                      </a:cubicBezTo>
                      <a:cubicBezTo>
                        <a:pt x="633" y="24"/>
                        <a:pt x="635" y="18"/>
                        <a:pt x="638" y="7"/>
                      </a:cubicBezTo>
                      <a:cubicBezTo>
                        <a:pt x="641" y="0"/>
                        <a:pt x="641" y="0"/>
                        <a:pt x="641" y="0"/>
                      </a:cubicBezTo>
                      <a:cubicBezTo>
                        <a:pt x="560" y="0"/>
                        <a:pt x="560" y="0"/>
                        <a:pt x="560" y="0"/>
                      </a:cubicBezTo>
                      <a:cubicBezTo>
                        <a:pt x="553" y="0"/>
                        <a:pt x="553" y="0"/>
                        <a:pt x="553" y="0"/>
                      </a:cubicBezTo>
                      <a:cubicBezTo>
                        <a:pt x="555" y="7"/>
                        <a:pt x="555" y="7"/>
                        <a:pt x="555" y="7"/>
                      </a:cubicBezTo>
                      <a:cubicBezTo>
                        <a:pt x="557" y="17"/>
                        <a:pt x="559" y="23"/>
                        <a:pt x="561" y="32"/>
                      </a:cubicBezTo>
                      <a:cubicBezTo>
                        <a:pt x="564" y="52"/>
                        <a:pt x="565" y="66"/>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1" name="Freeform 40"/>
                <p:cNvSpPr>
                  <a:spLocks noChangeAspect="1"/>
                </p:cNvSpPr>
                <p:nvPr userDrawn="1"/>
              </p:nvSpPr>
              <p:spPr bwMode="black">
                <a:xfrm>
                  <a:off x="5348" y="1076"/>
                  <a:ext cx="48" cy="58"/>
                </a:xfrm>
                <a:custGeom>
                  <a:avLst/>
                  <a:gdLst/>
                  <a:ahLst/>
                  <a:cxnLst>
                    <a:cxn ang="0">
                      <a:pos x="481" y="62"/>
                    </a:cxn>
                    <a:cxn ang="0">
                      <a:pos x="500" y="34"/>
                    </a:cxn>
                    <a:cxn ang="0">
                      <a:pos x="522" y="10"/>
                    </a:cxn>
                    <a:cxn ang="0">
                      <a:pos x="532" y="0"/>
                    </a:cxn>
                    <a:cxn ang="0">
                      <a:pos x="429" y="0"/>
                    </a:cxn>
                    <a:cxn ang="0">
                      <a:pos x="423" y="0"/>
                    </a:cxn>
                    <a:cxn ang="0">
                      <a:pos x="423" y="7"/>
                    </a:cxn>
                    <a:cxn ang="0">
                      <a:pos x="424" y="14"/>
                    </a:cxn>
                    <a:cxn ang="0">
                      <a:pos x="423" y="22"/>
                    </a:cxn>
                    <a:cxn ang="0">
                      <a:pos x="415" y="40"/>
                    </a:cxn>
                    <a:cxn ang="0">
                      <a:pos x="272" y="266"/>
                    </a:cxn>
                    <a:cxn ang="0">
                      <a:pos x="141" y="54"/>
                    </a:cxn>
                    <a:cxn ang="0">
                      <a:pos x="127" y="28"/>
                    </a:cxn>
                    <a:cxn ang="0">
                      <a:pos x="125" y="14"/>
                    </a:cxn>
                    <a:cxn ang="0">
                      <a:pos x="126" y="8"/>
                    </a:cxn>
                    <a:cxn ang="0">
                      <a:pos x="126" y="1"/>
                    </a:cxn>
                    <a:cxn ang="0">
                      <a:pos x="16" y="1"/>
                    </a:cxn>
                    <a:cxn ang="0">
                      <a:pos x="0" y="1"/>
                    </a:cxn>
                    <a:cxn ang="0">
                      <a:pos x="12" y="11"/>
                    </a:cxn>
                    <a:cxn ang="0">
                      <a:pos x="31" y="30"/>
                    </a:cxn>
                    <a:cxn ang="0">
                      <a:pos x="47" y="53"/>
                    </a:cxn>
                    <a:cxn ang="0">
                      <a:pos x="223" y="331"/>
                    </a:cxn>
                    <a:cxn ang="0">
                      <a:pos x="223" y="619"/>
                    </a:cxn>
                    <a:cxn ang="0">
                      <a:pos x="223" y="628"/>
                    </a:cxn>
                    <a:cxn ang="0">
                      <a:pos x="222" y="635"/>
                    </a:cxn>
                    <a:cxn ang="0">
                      <a:pos x="216" y="654"/>
                    </a:cxn>
                    <a:cxn ang="0">
                      <a:pos x="212" y="662"/>
                    </a:cxn>
                    <a:cxn ang="0">
                      <a:pos x="306" y="662"/>
                    </a:cxn>
                    <a:cxn ang="0">
                      <a:pos x="313" y="662"/>
                    </a:cxn>
                    <a:cxn ang="0">
                      <a:pos x="311" y="655"/>
                    </a:cxn>
                    <a:cxn ang="0">
                      <a:pos x="306" y="636"/>
                    </a:cxn>
                    <a:cxn ang="0">
                      <a:pos x="303" y="616"/>
                    </a:cxn>
                    <a:cxn ang="0">
                      <a:pos x="303" y="328"/>
                    </a:cxn>
                    <a:cxn ang="0">
                      <a:pos x="481" y="62"/>
                    </a:cxn>
                  </a:cxnLst>
                  <a:rect l="0" t="0" r="r" b="b"/>
                  <a:pathLst>
                    <a:path w="532" h="662">
                      <a:moveTo>
                        <a:pt x="481" y="62"/>
                      </a:moveTo>
                      <a:cubicBezTo>
                        <a:pt x="489" y="51"/>
                        <a:pt x="493" y="44"/>
                        <a:pt x="500" y="34"/>
                      </a:cubicBezTo>
                      <a:cubicBezTo>
                        <a:pt x="507" y="24"/>
                        <a:pt x="512" y="19"/>
                        <a:pt x="522" y="10"/>
                      </a:cubicBezTo>
                      <a:cubicBezTo>
                        <a:pt x="532" y="0"/>
                        <a:pt x="532" y="0"/>
                        <a:pt x="532" y="0"/>
                      </a:cubicBezTo>
                      <a:cubicBezTo>
                        <a:pt x="429" y="0"/>
                        <a:pt x="429" y="0"/>
                        <a:pt x="429" y="0"/>
                      </a:cubicBezTo>
                      <a:cubicBezTo>
                        <a:pt x="423" y="0"/>
                        <a:pt x="423" y="0"/>
                        <a:pt x="423" y="0"/>
                      </a:cubicBezTo>
                      <a:cubicBezTo>
                        <a:pt x="423" y="7"/>
                        <a:pt x="423" y="7"/>
                        <a:pt x="423" y="7"/>
                      </a:cubicBezTo>
                      <a:cubicBezTo>
                        <a:pt x="424" y="10"/>
                        <a:pt x="424" y="12"/>
                        <a:pt x="424" y="14"/>
                      </a:cubicBezTo>
                      <a:cubicBezTo>
                        <a:pt x="424" y="17"/>
                        <a:pt x="424" y="19"/>
                        <a:pt x="423" y="22"/>
                      </a:cubicBezTo>
                      <a:cubicBezTo>
                        <a:pt x="422" y="28"/>
                        <a:pt x="419" y="33"/>
                        <a:pt x="415" y="40"/>
                      </a:cubicBezTo>
                      <a:cubicBezTo>
                        <a:pt x="272" y="266"/>
                        <a:pt x="272" y="266"/>
                        <a:pt x="272" y="266"/>
                      </a:cubicBezTo>
                      <a:cubicBezTo>
                        <a:pt x="141" y="54"/>
                        <a:pt x="141" y="54"/>
                        <a:pt x="141" y="54"/>
                      </a:cubicBezTo>
                      <a:cubicBezTo>
                        <a:pt x="135" y="44"/>
                        <a:pt x="131" y="38"/>
                        <a:pt x="127" y="28"/>
                      </a:cubicBezTo>
                      <a:cubicBezTo>
                        <a:pt x="126" y="23"/>
                        <a:pt x="125" y="19"/>
                        <a:pt x="125" y="14"/>
                      </a:cubicBezTo>
                      <a:cubicBezTo>
                        <a:pt x="125" y="12"/>
                        <a:pt x="126" y="10"/>
                        <a:pt x="126" y="8"/>
                      </a:cubicBezTo>
                      <a:cubicBezTo>
                        <a:pt x="126" y="1"/>
                        <a:pt x="126" y="1"/>
                        <a:pt x="126" y="1"/>
                      </a:cubicBezTo>
                      <a:cubicBezTo>
                        <a:pt x="16" y="1"/>
                        <a:pt x="16" y="1"/>
                        <a:pt x="16" y="1"/>
                      </a:cubicBezTo>
                      <a:cubicBezTo>
                        <a:pt x="0" y="1"/>
                        <a:pt x="0" y="1"/>
                        <a:pt x="0" y="1"/>
                      </a:cubicBezTo>
                      <a:cubicBezTo>
                        <a:pt x="12" y="11"/>
                        <a:pt x="12" y="11"/>
                        <a:pt x="12" y="11"/>
                      </a:cubicBezTo>
                      <a:cubicBezTo>
                        <a:pt x="21" y="18"/>
                        <a:pt x="25" y="23"/>
                        <a:pt x="31" y="30"/>
                      </a:cubicBezTo>
                      <a:cubicBezTo>
                        <a:pt x="37" y="39"/>
                        <a:pt x="41" y="44"/>
                        <a:pt x="47" y="53"/>
                      </a:cubicBezTo>
                      <a:cubicBezTo>
                        <a:pt x="223" y="331"/>
                        <a:pt x="223" y="331"/>
                        <a:pt x="223" y="331"/>
                      </a:cubicBezTo>
                      <a:cubicBezTo>
                        <a:pt x="223" y="619"/>
                        <a:pt x="223" y="619"/>
                        <a:pt x="223" y="619"/>
                      </a:cubicBezTo>
                      <a:cubicBezTo>
                        <a:pt x="223" y="623"/>
                        <a:pt x="223" y="626"/>
                        <a:pt x="223" y="628"/>
                      </a:cubicBezTo>
                      <a:cubicBezTo>
                        <a:pt x="223" y="631"/>
                        <a:pt x="223" y="633"/>
                        <a:pt x="222" y="635"/>
                      </a:cubicBezTo>
                      <a:cubicBezTo>
                        <a:pt x="221" y="642"/>
                        <a:pt x="219" y="647"/>
                        <a:pt x="216" y="654"/>
                      </a:cubicBezTo>
                      <a:cubicBezTo>
                        <a:pt x="212" y="662"/>
                        <a:pt x="212" y="662"/>
                        <a:pt x="212" y="662"/>
                      </a:cubicBezTo>
                      <a:cubicBezTo>
                        <a:pt x="306" y="662"/>
                        <a:pt x="306" y="662"/>
                        <a:pt x="306" y="662"/>
                      </a:cubicBezTo>
                      <a:cubicBezTo>
                        <a:pt x="313" y="662"/>
                        <a:pt x="313" y="662"/>
                        <a:pt x="313" y="662"/>
                      </a:cubicBezTo>
                      <a:cubicBezTo>
                        <a:pt x="311" y="655"/>
                        <a:pt x="311" y="655"/>
                        <a:pt x="311" y="655"/>
                      </a:cubicBezTo>
                      <a:cubicBezTo>
                        <a:pt x="308" y="647"/>
                        <a:pt x="308" y="643"/>
                        <a:pt x="306" y="636"/>
                      </a:cubicBezTo>
                      <a:cubicBezTo>
                        <a:pt x="304" y="628"/>
                        <a:pt x="303" y="623"/>
                        <a:pt x="303" y="616"/>
                      </a:cubicBezTo>
                      <a:cubicBezTo>
                        <a:pt x="303" y="328"/>
                        <a:pt x="303" y="328"/>
                        <a:pt x="303" y="328"/>
                      </a:cubicBezTo>
                      <a:lnTo>
                        <a:pt x="481" y="62"/>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2" name="Freeform 41"/>
                <p:cNvSpPr>
                  <a:spLocks noChangeAspect="1" noEditPoints="1"/>
                </p:cNvSpPr>
                <p:nvPr userDrawn="1"/>
              </p:nvSpPr>
              <p:spPr bwMode="black">
                <a:xfrm>
                  <a:off x="5424" y="1074"/>
                  <a:ext cx="60" cy="60"/>
                </a:xfrm>
                <a:custGeom>
                  <a:avLst/>
                  <a:gdLst/>
                  <a:ahLst/>
                  <a:cxnLst>
                    <a:cxn ang="0">
                      <a:pos x="336" y="0"/>
                    </a:cxn>
                    <a:cxn ang="0">
                      <a:pos x="0" y="338"/>
                    </a:cxn>
                    <a:cxn ang="0">
                      <a:pos x="330" y="675"/>
                    </a:cxn>
                    <a:cxn ang="0">
                      <a:pos x="330" y="670"/>
                    </a:cxn>
                    <a:cxn ang="0">
                      <a:pos x="330" y="675"/>
                    </a:cxn>
                    <a:cxn ang="0">
                      <a:pos x="338" y="675"/>
                    </a:cxn>
                    <a:cxn ang="0">
                      <a:pos x="674" y="342"/>
                    </a:cxn>
                    <a:cxn ang="0">
                      <a:pos x="674" y="336"/>
                    </a:cxn>
                    <a:cxn ang="0">
                      <a:pos x="345" y="0"/>
                    </a:cxn>
                    <a:cxn ang="0">
                      <a:pos x="336" y="0"/>
                    </a:cxn>
                    <a:cxn ang="0">
                      <a:pos x="336" y="65"/>
                    </a:cxn>
                    <a:cxn ang="0">
                      <a:pos x="339" y="65"/>
                    </a:cxn>
                    <a:cxn ang="0">
                      <a:pos x="340" y="59"/>
                    </a:cxn>
                    <a:cxn ang="0">
                      <a:pos x="340" y="59"/>
                    </a:cxn>
                    <a:cxn ang="0">
                      <a:pos x="340" y="65"/>
                    </a:cxn>
                    <a:cxn ang="0">
                      <a:pos x="592" y="336"/>
                    </a:cxn>
                    <a:cxn ang="0">
                      <a:pos x="337" y="610"/>
                    </a:cxn>
                    <a:cxn ang="0">
                      <a:pos x="332" y="610"/>
                    </a:cxn>
                    <a:cxn ang="0">
                      <a:pos x="85" y="339"/>
                    </a:cxn>
                    <a:cxn ang="0">
                      <a:pos x="85" y="334"/>
                    </a:cxn>
                    <a:cxn ang="0">
                      <a:pos x="336" y="65"/>
                    </a:cxn>
                  </a:cxnLst>
                  <a:rect l="0" t="0" r="r" b="b"/>
                  <a:pathLst>
                    <a:path w="674" h="675">
                      <a:moveTo>
                        <a:pt x="336" y="0"/>
                      </a:moveTo>
                      <a:cubicBezTo>
                        <a:pt x="151" y="0"/>
                        <a:pt x="0" y="154"/>
                        <a:pt x="0" y="338"/>
                      </a:cubicBezTo>
                      <a:cubicBezTo>
                        <a:pt x="0" y="521"/>
                        <a:pt x="148" y="669"/>
                        <a:pt x="330" y="675"/>
                      </a:cubicBezTo>
                      <a:cubicBezTo>
                        <a:pt x="330" y="670"/>
                        <a:pt x="330" y="670"/>
                        <a:pt x="330" y="670"/>
                      </a:cubicBezTo>
                      <a:cubicBezTo>
                        <a:pt x="330" y="675"/>
                        <a:pt x="330" y="675"/>
                        <a:pt x="330" y="675"/>
                      </a:cubicBezTo>
                      <a:cubicBezTo>
                        <a:pt x="333" y="675"/>
                        <a:pt x="336" y="675"/>
                        <a:pt x="338" y="675"/>
                      </a:cubicBezTo>
                      <a:cubicBezTo>
                        <a:pt x="520" y="675"/>
                        <a:pt x="674" y="534"/>
                        <a:pt x="674" y="342"/>
                      </a:cubicBezTo>
                      <a:cubicBezTo>
                        <a:pt x="674" y="340"/>
                        <a:pt x="674" y="338"/>
                        <a:pt x="674" y="336"/>
                      </a:cubicBezTo>
                      <a:cubicBezTo>
                        <a:pt x="671" y="154"/>
                        <a:pt x="533" y="7"/>
                        <a:pt x="345" y="0"/>
                      </a:cubicBezTo>
                      <a:cubicBezTo>
                        <a:pt x="342" y="0"/>
                        <a:pt x="338" y="0"/>
                        <a:pt x="336" y="0"/>
                      </a:cubicBezTo>
                      <a:close/>
                      <a:moveTo>
                        <a:pt x="336" y="65"/>
                      </a:moveTo>
                      <a:cubicBezTo>
                        <a:pt x="337" y="65"/>
                        <a:pt x="338" y="65"/>
                        <a:pt x="339" y="65"/>
                      </a:cubicBezTo>
                      <a:cubicBezTo>
                        <a:pt x="340" y="59"/>
                        <a:pt x="340" y="59"/>
                        <a:pt x="340" y="59"/>
                      </a:cubicBezTo>
                      <a:cubicBezTo>
                        <a:pt x="340" y="59"/>
                        <a:pt x="340" y="59"/>
                        <a:pt x="340" y="59"/>
                      </a:cubicBezTo>
                      <a:cubicBezTo>
                        <a:pt x="340" y="65"/>
                        <a:pt x="340" y="65"/>
                        <a:pt x="340" y="65"/>
                      </a:cubicBezTo>
                      <a:cubicBezTo>
                        <a:pt x="488" y="67"/>
                        <a:pt x="591" y="191"/>
                        <a:pt x="592" y="336"/>
                      </a:cubicBezTo>
                      <a:cubicBezTo>
                        <a:pt x="592" y="480"/>
                        <a:pt x="481" y="610"/>
                        <a:pt x="337" y="610"/>
                      </a:cubicBezTo>
                      <a:cubicBezTo>
                        <a:pt x="336" y="610"/>
                        <a:pt x="334" y="610"/>
                        <a:pt x="332" y="610"/>
                      </a:cubicBezTo>
                      <a:cubicBezTo>
                        <a:pt x="186" y="607"/>
                        <a:pt x="85" y="481"/>
                        <a:pt x="85" y="339"/>
                      </a:cubicBezTo>
                      <a:cubicBezTo>
                        <a:pt x="85" y="338"/>
                        <a:pt x="85" y="336"/>
                        <a:pt x="85" y="334"/>
                      </a:cubicBezTo>
                      <a:cubicBezTo>
                        <a:pt x="88" y="191"/>
                        <a:pt x="186" y="65"/>
                        <a:pt x="336" y="65"/>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3" name="Freeform 42"/>
                <p:cNvSpPr>
                  <a:spLocks noChangeAspect="1"/>
                </p:cNvSpPr>
                <p:nvPr userDrawn="1"/>
              </p:nvSpPr>
              <p:spPr bwMode="black">
                <a:xfrm>
                  <a:off x="5282" y="1076"/>
                  <a:ext cx="11" cy="58"/>
                </a:xfrm>
                <a:custGeom>
                  <a:avLst/>
                  <a:gdLst/>
                  <a:ahLst/>
                  <a:cxnLst>
                    <a:cxn ang="0">
                      <a:pos x="112" y="33"/>
                    </a:cxn>
                    <a:cxn ang="0">
                      <a:pos x="122" y="8"/>
                    </a:cxn>
                    <a:cxn ang="0">
                      <a:pos x="126" y="0"/>
                    </a:cxn>
                    <a:cxn ang="0">
                      <a:pos x="10" y="0"/>
                    </a:cxn>
                    <a:cxn ang="0">
                      <a:pos x="0" y="0"/>
                    </a:cxn>
                    <a:cxn ang="0">
                      <a:pos x="5" y="9"/>
                    </a:cxn>
                    <a:cxn ang="0">
                      <a:pos x="19" y="37"/>
                    </a:cxn>
                    <a:cxn ang="0">
                      <a:pos x="24" y="69"/>
                    </a:cxn>
                    <a:cxn ang="0">
                      <a:pos x="24" y="598"/>
                    </a:cxn>
                    <a:cxn ang="0">
                      <a:pos x="19" y="630"/>
                    </a:cxn>
                    <a:cxn ang="0">
                      <a:pos x="9" y="651"/>
                    </a:cxn>
                    <a:cxn ang="0">
                      <a:pos x="3" y="659"/>
                    </a:cxn>
                    <a:cxn ang="0">
                      <a:pos x="115" y="659"/>
                    </a:cxn>
                    <a:cxn ang="0">
                      <a:pos x="125" y="659"/>
                    </a:cxn>
                    <a:cxn ang="0">
                      <a:pos x="120" y="651"/>
                    </a:cxn>
                    <a:cxn ang="0">
                      <a:pos x="109" y="628"/>
                    </a:cxn>
                    <a:cxn ang="0">
                      <a:pos x="106" y="545"/>
                    </a:cxn>
                    <a:cxn ang="0">
                      <a:pos x="106" y="68"/>
                    </a:cxn>
                    <a:cxn ang="0">
                      <a:pos x="112" y="33"/>
                    </a:cxn>
                  </a:cxnLst>
                  <a:rect l="0" t="0" r="r" b="b"/>
                  <a:pathLst>
                    <a:path w="126" h="659">
                      <a:moveTo>
                        <a:pt x="112" y="33"/>
                      </a:moveTo>
                      <a:cubicBezTo>
                        <a:pt x="116" y="23"/>
                        <a:pt x="118" y="17"/>
                        <a:pt x="122" y="8"/>
                      </a:cubicBezTo>
                      <a:cubicBezTo>
                        <a:pt x="126" y="0"/>
                        <a:pt x="126" y="0"/>
                        <a:pt x="126" y="0"/>
                      </a:cubicBezTo>
                      <a:cubicBezTo>
                        <a:pt x="10" y="0"/>
                        <a:pt x="10" y="0"/>
                        <a:pt x="10" y="0"/>
                      </a:cubicBezTo>
                      <a:cubicBezTo>
                        <a:pt x="0" y="0"/>
                        <a:pt x="0" y="0"/>
                        <a:pt x="0" y="0"/>
                      </a:cubicBezTo>
                      <a:cubicBezTo>
                        <a:pt x="5" y="9"/>
                        <a:pt x="5" y="9"/>
                        <a:pt x="5" y="9"/>
                      </a:cubicBezTo>
                      <a:cubicBezTo>
                        <a:pt x="12" y="19"/>
                        <a:pt x="15" y="26"/>
                        <a:pt x="19" y="37"/>
                      </a:cubicBezTo>
                      <a:cubicBezTo>
                        <a:pt x="23" y="50"/>
                        <a:pt x="24" y="57"/>
                        <a:pt x="24" y="69"/>
                      </a:cubicBezTo>
                      <a:cubicBezTo>
                        <a:pt x="24" y="598"/>
                        <a:pt x="24" y="598"/>
                        <a:pt x="24" y="598"/>
                      </a:cubicBezTo>
                      <a:cubicBezTo>
                        <a:pt x="24" y="611"/>
                        <a:pt x="24"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5" y="642"/>
                        <a:pt x="110" y="637"/>
                        <a:pt x="109" y="628"/>
                      </a:cubicBezTo>
                      <a:cubicBezTo>
                        <a:pt x="106" y="608"/>
                        <a:pt x="106" y="578"/>
                        <a:pt x="106" y="545"/>
                      </a:cubicBezTo>
                      <a:cubicBezTo>
                        <a:pt x="106" y="68"/>
                        <a:pt x="106" y="68"/>
                        <a:pt x="106" y="68"/>
                      </a:cubicBezTo>
                      <a:cubicBezTo>
                        <a:pt x="106" y="58"/>
                        <a:pt x="106" y="53"/>
                        <a:pt x="112" y="33"/>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4" name="Freeform 43"/>
                <p:cNvSpPr>
                  <a:spLocks noChangeAspect="1"/>
                </p:cNvSpPr>
                <p:nvPr userDrawn="1"/>
              </p:nvSpPr>
              <p:spPr bwMode="black">
                <a:xfrm>
                  <a:off x="5461" y="1175"/>
                  <a:ext cx="47" cy="59"/>
                </a:xfrm>
                <a:custGeom>
                  <a:avLst/>
                  <a:gdLst/>
                  <a:ahLst/>
                  <a:cxnLst>
                    <a:cxn ang="0">
                      <a:pos x="423" y="0"/>
                    </a:cxn>
                    <a:cxn ang="0">
                      <a:pos x="424" y="6"/>
                    </a:cxn>
                    <a:cxn ang="0">
                      <a:pos x="424" y="14"/>
                    </a:cxn>
                    <a:cxn ang="0">
                      <a:pos x="424" y="21"/>
                    </a:cxn>
                    <a:cxn ang="0">
                      <a:pos x="415" y="39"/>
                    </a:cxn>
                    <a:cxn ang="0">
                      <a:pos x="272" y="265"/>
                    </a:cxn>
                    <a:cxn ang="0">
                      <a:pos x="141" y="53"/>
                    </a:cxn>
                    <a:cxn ang="0">
                      <a:pos x="127" y="27"/>
                    </a:cxn>
                    <a:cxn ang="0">
                      <a:pos x="125" y="13"/>
                    </a:cxn>
                    <a:cxn ang="0">
                      <a:pos x="126" y="7"/>
                    </a:cxn>
                    <a:cxn ang="0">
                      <a:pos x="127" y="1"/>
                    </a:cxn>
                    <a:cxn ang="0">
                      <a:pos x="16" y="1"/>
                    </a:cxn>
                    <a:cxn ang="0">
                      <a:pos x="0" y="1"/>
                    </a:cxn>
                    <a:cxn ang="0">
                      <a:pos x="13" y="11"/>
                    </a:cxn>
                    <a:cxn ang="0">
                      <a:pos x="31" y="29"/>
                    </a:cxn>
                    <a:cxn ang="0">
                      <a:pos x="47" y="53"/>
                    </a:cxn>
                    <a:cxn ang="0">
                      <a:pos x="224" y="330"/>
                    </a:cxn>
                    <a:cxn ang="0">
                      <a:pos x="223" y="619"/>
                    </a:cxn>
                    <a:cxn ang="0">
                      <a:pos x="223" y="628"/>
                    </a:cxn>
                    <a:cxn ang="0">
                      <a:pos x="222" y="634"/>
                    </a:cxn>
                    <a:cxn ang="0">
                      <a:pos x="216" y="654"/>
                    </a:cxn>
                    <a:cxn ang="0">
                      <a:pos x="213" y="662"/>
                    </a:cxn>
                    <a:cxn ang="0">
                      <a:pos x="306" y="662"/>
                    </a:cxn>
                    <a:cxn ang="0">
                      <a:pos x="314" y="662"/>
                    </a:cxn>
                    <a:cxn ang="0">
                      <a:pos x="311" y="654"/>
                    </a:cxn>
                    <a:cxn ang="0">
                      <a:pos x="306" y="635"/>
                    </a:cxn>
                    <a:cxn ang="0">
                      <a:pos x="303" y="615"/>
                    </a:cxn>
                    <a:cxn ang="0">
                      <a:pos x="303" y="327"/>
                    </a:cxn>
                    <a:cxn ang="0">
                      <a:pos x="482" y="62"/>
                    </a:cxn>
                    <a:cxn ang="0">
                      <a:pos x="501" y="33"/>
                    </a:cxn>
                    <a:cxn ang="0">
                      <a:pos x="496" y="30"/>
                    </a:cxn>
                    <a:cxn ang="0">
                      <a:pos x="496" y="30"/>
                    </a:cxn>
                    <a:cxn ang="0">
                      <a:pos x="501" y="33"/>
                    </a:cxn>
                    <a:cxn ang="0">
                      <a:pos x="522" y="10"/>
                    </a:cxn>
                    <a:cxn ang="0">
                      <a:pos x="533" y="0"/>
                    </a:cxn>
                    <a:cxn ang="0">
                      <a:pos x="429" y="0"/>
                    </a:cxn>
                    <a:cxn ang="0">
                      <a:pos x="423" y="0"/>
                    </a:cxn>
                  </a:cxnLst>
                  <a:rect l="0" t="0" r="r" b="b"/>
                  <a:pathLst>
                    <a:path w="533" h="662">
                      <a:moveTo>
                        <a:pt x="423" y="0"/>
                      </a:moveTo>
                      <a:cubicBezTo>
                        <a:pt x="424" y="6"/>
                        <a:pt x="424" y="6"/>
                        <a:pt x="424" y="6"/>
                      </a:cubicBezTo>
                      <a:cubicBezTo>
                        <a:pt x="424" y="9"/>
                        <a:pt x="424" y="11"/>
                        <a:pt x="424" y="14"/>
                      </a:cubicBezTo>
                      <a:cubicBezTo>
                        <a:pt x="424" y="16"/>
                        <a:pt x="424" y="18"/>
                        <a:pt x="424" y="21"/>
                      </a:cubicBezTo>
                      <a:cubicBezTo>
                        <a:pt x="422" y="27"/>
                        <a:pt x="419" y="32"/>
                        <a:pt x="415" y="39"/>
                      </a:cubicBezTo>
                      <a:cubicBezTo>
                        <a:pt x="272" y="265"/>
                        <a:pt x="272" y="265"/>
                        <a:pt x="272" y="265"/>
                      </a:cubicBezTo>
                      <a:cubicBezTo>
                        <a:pt x="141" y="53"/>
                        <a:pt x="141" y="53"/>
                        <a:pt x="141" y="53"/>
                      </a:cubicBezTo>
                      <a:cubicBezTo>
                        <a:pt x="135" y="43"/>
                        <a:pt x="131" y="38"/>
                        <a:pt x="127" y="27"/>
                      </a:cubicBezTo>
                      <a:cubicBezTo>
                        <a:pt x="126" y="22"/>
                        <a:pt x="125" y="18"/>
                        <a:pt x="125" y="13"/>
                      </a:cubicBezTo>
                      <a:cubicBezTo>
                        <a:pt x="125" y="11"/>
                        <a:pt x="126" y="9"/>
                        <a:pt x="126" y="7"/>
                      </a:cubicBezTo>
                      <a:cubicBezTo>
                        <a:pt x="127" y="1"/>
                        <a:pt x="127" y="1"/>
                        <a:pt x="127" y="1"/>
                      </a:cubicBezTo>
                      <a:cubicBezTo>
                        <a:pt x="16" y="1"/>
                        <a:pt x="16" y="1"/>
                        <a:pt x="16" y="1"/>
                      </a:cubicBezTo>
                      <a:cubicBezTo>
                        <a:pt x="0" y="1"/>
                        <a:pt x="0" y="1"/>
                        <a:pt x="0" y="1"/>
                      </a:cubicBezTo>
                      <a:cubicBezTo>
                        <a:pt x="13" y="11"/>
                        <a:pt x="13" y="11"/>
                        <a:pt x="13" y="11"/>
                      </a:cubicBezTo>
                      <a:cubicBezTo>
                        <a:pt x="21" y="17"/>
                        <a:pt x="25" y="22"/>
                        <a:pt x="31" y="29"/>
                      </a:cubicBezTo>
                      <a:cubicBezTo>
                        <a:pt x="38" y="38"/>
                        <a:pt x="41" y="43"/>
                        <a:pt x="47" y="53"/>
                      </a:cubicBezTo>
                      <a:cubicBezTo>
                        <a:pt x="224" y="330"/>
                        <a:pt x="224" y="330"/>
                        <a:pt x="224" y="330"/>
                      </a:cubicBezTo>
                      <a:cubicBezTo>
                        <a:pt x="223" y="619"/>
                        <a:pt x="223" y="619"/>
                        <a:pt x="223" y="619"/>
                      </a:cubicBezTo>
                      <a:cubicBezTo>
                        <a:pt x="223" y="622"/>
                        <a:pt x="223" y="625"/>
                        <a:pt x="223" y="628"/>
                      </a:cubicBezTo>
                      <a:cubicBezTo>
                        <a:pt x="223" y="630"/>
                        <a:pt x="223" y="632"/>
                        <a:pt x="222" y="634"/>
                      </a:cubicBezTo>
                      <a:cubicBezTo>
                        <a:pt x="221" y="642"/>
                        <a:pt x="219" y="646"/>
                        <a:pt x="216" y="654"/>
                      </a:cubicBezTo>
                      <a:cubicBezTo>
                        <a:pt x="213" y="662"/>
                        <a:pt x="213" y="662"/>
                        <a:pt x="213" y="662"/>
                      </a:cubicBezTo>
                      <a:cubicBezTo>
                        <a:pt x="306" y="662"/>
                        <a:pt x="306" y="662"/>
                        <a:pt x="306" y="662"/>
                      </a:cubicBezTo>
                      <a:cubicBezTo>
                        <a:pt x="314" y="662"/>
                        <a:pt x="314" y="662"/>
                        <a:pt x="314" y="662"/>
                      </a:cubicBezTo>
                      <a:cubicBezTo>
                        <a:pt x="311" y="654"/>
                        <a:pt x="311" y="654"/>
                        <a:pt x="311" y="654"/>
                      </a:cubicBezTo>
                      <a:cubicBezTo>
                        <a:pt x="308" y="647"/>
                        <a:pt x="308" y="642"/>
                        <a:pt x="306" y="635"/>
                      </a:cubicBezTo>
                      <a:cubicBezTo>
                        <a:pt x="304" y="627"/>
                        <a:pt x="303" y="623"/>
                        <a:pt x="303" y="615"/>
                      </a:cubicBezTo>
                      <a:cubicBezTo>
                        <a:pt x="303" y="327"/>
                        <a:pt x="303" y="327"/>
                        <a:pt x="303" y="327"/>
                      </a:cubicBezTo>
                      <a:cubicBezTo>
                        <a:pt x="482" y="62"/>
                        <a:pt x="482" y="62"/>
                        <a:pt x="482" y="62"/>
                      </a:cubicBezTo>
                      <a:cubicBezTo>
                        <a:pt x="489" y="50"/>
                        <a:pt x="493" y="44"/>
                        <a:pt x="501" y="33"/>
                      </a:cubicBezTo>
                      <a:cubicBezTo>
                        <a:pt x="496" y="30"/>
                        <a:pt x="496" y="30"/>
                        <a:pt x="496" y="30"/>
                      </a:cubicBezTo>
                      <a:cubicBezTo>
                        <a:pt x="496" y="30"/>
                        <a:pt x="496" y="30"/>
                        <a:pt x="496" y="30"/>
                      </a:cubicBezTo>
                      <a:cubicBezTo>
                        <a:pt x="501" y="33"/>
                        <a:pt x="501" y="33"/>
                        <a:pt x="501" y="33"/>
                      </a:cubicBezTo>
                      <a:cubicBezTo>
                        <a:pt x="508" y="24"/>
                        <a:pt x="512" y="18"/>
                        <a:pt x="522" y="10"/>
                      </a:cubicBezTo>
                      <a:cubicBezTo>
                        <a:pt x="533" y="0"/>
                        <a:pt x="533" y="0"/>
                        <a:pt x="533" y="0"/>
                      </a:cubicBezTo>
                      <a:cubicBezTo>
                        <a:pt x="429" y="0"/>
                        <a:pt x="429" y="0"/>
                        <a:pt x="429" y="0"/>
                      </a:cubicBezTo>
                      <a:lnTo>
                        <a:pt x="42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5" name="Freeform 44"/>
                <p:cNvSpPr>
                  <a:spLocks noChangeAspect="1"/>
                </p:cNvSpPr>
                <p:nvPr userDrawn="1"/>
              </p:nvSpPr>
              <p:spPr bwMode="black">
                <a:xfrm>
                  <a:off x="5492" y="1076"/>
                  <a:ext cx="30" cy="58"/>
                </a:xfrm>
                <a:custGeom>
                  <a:avLst/>
                  <a:gdLst/>
                  <a:ahLst/>
                  <a:cxnLst>
                    <a:cxn ang="0">
                      <a:pos x="102" y="261"/>
                    </a:cxn>
                    <a:cxn ang="0">
                      <a:pos x="102" y="59"/>
                    </a:cxn>
                    <a:cxn ang="0">
                      <a:pos x="273" y="59"/>
                    </a:cxn>
                    <a:cxn ang="0">
                      <a:pos x="288" y="59"/>
                    </a:cxn>
                    <a:cxn ang="0">
                      <a:pos x="313" y="62"/>
                    </a:cxn>
                    <a:cxn ang="0">
                      <a:pos x="335" y="76"/>
                    </a:cxn>
                    <a:cxn ang="0">
                      <a:pos x="344" y="83"/>
                    </a:cxn>
                    <a:cxn ang="0">
                      <a:pos x="344" y="6"/>
                    </a:cxn>
                    <a:cxn ang="0">
                      <a:pos x="344" y="0"/>
                    </a:cxn>
                    <a:cxn ang="0">
                      <a:pos x="0" y="0"/>
                    </a:cxn>
                    <a:cxn ang="0">
                      <a:pos x="6" y="9"/>
                    </a:cxn>
                    <a:cxn ang="0">
                      <a:pos x="16" y="27"/>
                    </a:cxn>
                    <a:cxn ang="0">
                      <a:pos x="21" y="52"/>
                    </a:cxn>
                    <a:cxn ang="0">
                      <a:pos x="21" y="596"/>
                    </a:cxn>
                    <a:cxn ang="0">
                      <a:pos x="21" y="616"/>
                    </a:cxn>
                    <a:cxn ang="0">
                      <a:pos x="20" y="629"/>
                    </a:cxn>
                    <a:cxn ang="0">
                      <a:pos x="10" y="653"/>
                    </a:cxn>
                    <a:cxn ang="0">
                      <a:pos x="5" y="661"/>
                    </a:cxn>
                    <a:cxn ang="0">
                      <a:pos x="110" y="661"/>
                    </a:cxn>
                    <a:cxn ang="0">
                      <a:pos x="117" y="661"/>
                    </a:cxn>
                    <a:cxn ang="0">
                      <a:pos x="115" y="654"/>
                    </a:cxn>
                    <a:cxn ang="0">
                      <a:pos x="109" y="636"/>
                    </a:cxn>
                    <a:cxn ang="0">
                      <a:pos x="104" y="552"/>
                    </a:cxn>
                    <a:cxn ang="0">
                      <a:pos x="104" y="320"/>
                    </a:cxn>
                    <a:cxn ang="0">
                      <a:pos x="273" y="320"/>
                    </a:cxn>
                    <a:cxn ang="0">
                      <a:pos x="297" y="320"/>
                    </a:cxn>
                    <a:cxn ang="0">
                      <a:pos x="310" y="320"/>
                    </a:cxn>
                    <a:cxn ang="0">
                      <a:pos x="310" y="315"/>
                    </a:cxn>
                    <a:cxn ang="0">
                      <a:pos x="310" y="320"/>
                    </a:cxn>
                    <a:cxn ang="0">
                      <a:pos x="338" y="325"/>
                    </a:cxn>
                    <a:cxn ang="0">
                      <a:pos x="345" y="327"/>
                    </a:cxn>
                    <a:cxn ang="0">
                      <a:pos x="345" y="267"/>
                    </a:cxn>
                    <a:cxn ang="0">
                      <a:pos x="345" y="261"/>
                    </a:cxn>
                    <a:cxn ang="0">
                      <a:pos x="102" y="261"/>
                    </a:cxn>
                  </a:cxnLst>
                  <a:rect l="0" t="0" r="r" b="b"/>
                  <a:pathLst>
                    <a:path w="345" h="661">
                      <a:moveTo>
                        <a:pt x="102" y="261"/>
                      </a:moveTo>
                      <a:cubicBezTo>
                        <a:pt x="102" y="59"/>
                        <a:pt x="102" y="59"/>
                        <a:pt x="102" y="59"/>
                      </a:cubicBezTo>
                      <a:cubicBezTo>
                        <a:pt x="273" y="59"/>
                        <a:pt x="273" y="59"/>
                        <a:pt x="273" y="59"/>
                      </a:cubicBezTo>
                      <a:cubicBezTo>
                        <a:pt x="278" y="59"/>
                        <a:pt x="283" y="59"/>
                        <a:pt x="288" y="59"/>
                      </a:cubicBezTo>
                      <a:cubicBezTo>
                        <a:pt x="297" y="59"/>
                        <a:pt x="305" y="60"/>
                        <a:pt x="313" y="62"/>
                      </a:cubicBezTo>
                      <a:cubicBezTo>
                        <a:pt x="322" y="65"/>
                        <a:pt x="326" y="68"/>
                        <a:pt x="335" y="76"/>
                      </a:cubicBezTo>
                      <a:cubicBezTo>
                        <a:pt x="344" y="83"/>
                        <a:pt x="344" y="83"/>
                        <a:pt x="344" y="83"/>
                      </a:cubicBezTo>
                      <a:cubicBezTo>
                        <a:pt x="344" y="6"/>
                        <a:pt x="344" y="6"/>
                        <a:pt x="344" y="6"/>
                      </a:cubicBezTo>
                      <a:cubicBezTo>
                        <a:pt x="344" y="0"/>
                        <a:pt x="344" y="0"/>
                        <a:pt x="344" y="0"/>
                      </a:cubicBezTo>
                      <a:cubicBezTo>
                        <a:pt x="0" y="0"/>
                        <a:pt x="0" y="0"/>
                        <a:pt x="0" y="0"/>
                      </a:cubicBezTo>
                      <a:cubicBezTo>
                        <a:pt x="6" y="9"/>
                        <a:pt x="6" y="9"/>
                        <a:pt x="6" y="9"/>
                      </a:cubicBezTo>
                      <a:cubicBezTo>
                        <a:pt x="10" y="15"/>
                        <a:pt x="14" y="20"/>
                        <a:pt x="16" y="27"/>
                      </a:cubicBezTo>
                      <a:cubicBezTo>
                        <a:pt x="19" y="36"/>
                        <a:pt x="21" y="42"/>
                        <a:pt x="21" y="52"/>
                      </a:cubicBezTo>
                      <a:cubicBezTo>
                        <a:pt x="21" y="596"/>
                        <a:pt x="21" y="596"/>
                        <a:pt x="21" y="596"/>
                      </a:cubicBezTo>
                      <a:cubicBezTo>
                        <a:pt x="21" y="604"/>
                        <a:pt x="21" y="610"/>
                        <a:pt x="21" y="616"/>
                      </a:cubicBezTo>
                      <a:cubicBezTo>
                        <a:pt x="21" y="620"/>
                        <a:pt x="21" y="624"/>
                        <a:pt x="20" y="629"/>
                      </a:cubicBezTo>
                      <a:cubicBezTo>
                        <a:pt x="18" y="638"/>
                        <a:pt x="15" y="644"/>
                        <a:pt x="10" y="653"/>
                      </a:cubicBezTo>
                      <a:cubicBezTo>
                        <a:pt x="5" y="661"/>
                        <a:pt x="5" y="661"/>
                        <a:pt x="5" y="661"/>
                      </a:cubicBezTo>
                      <a:cubicBezTo>
                        <a:pt x="110" y="661"/>
                        <a:pt x="110" y="661"/>
                        <a:pt x="110" y="661"/>
                      </a:cubicBezTo>
                      <a:cubicBezTo>
                        <a:pt x="117" y="661"/>
                        <a:pt x="117" y="661"/>
                        <a:pt x="117" y="661"/>
                      </a:cubicBezTo>
                      <a:cubicBezTo>
                        <a:pt x="115" y="654"/>
                        <a:pt x="115" y="654"/>
                        <a:pt x="115" y="654"/>
                      </a:cubicBezTo>
                      <a:cubicBezTo>
                        <a:pt x="113" y="645"/>
                        <a:pt x="110" y="643"/>
                        <a:pt x="109" y="636"/>
                      </a:cubicBezTo>
                      <a:cubicBezTo>
                        <a:pt x="105" y="598"/>
                        <a:pt x="104" y="584"/>
                        <a:pt x="104" y="552"/>
                      </a:cubicBezTo>
                      <a:cubicBezTo>
                        <a:pt x="104" y="320"/>
                        <a:pt x="104" y="320"/>
                        <a:pt x="104" y="320"/>
                      </a:cubicBezTo>
                      <a:cubicBezTo>
                        <a:pt x="273" y="320"/>
                        <a:pt x="273" y="320"/>
                        <a:pt x="273" y="320"/>
                      </a:cubicBezTo>
                      <a:cubicBezTo>
                        <a:pt x="282" y="320"/>
                        <a:pt x="289" y="320"/>
                        <a:pt x="297" y="320"/>
                      </a:cubicBezTo>
                      <a:cubicBezTo>
                        <a:pt x="300" y="320"/>
                        <a:pt x="305" y="320"/>
                        <a:pt x="310" y="320"/>
                      </a:cubicBezTo>
                      <a:cubicBezTo>
                        <a:pt x="310" y="315"/>
                        <a:pt x="310" y="315"/>
                        <a:pt x="310" y="315"/>
                      </a:cubicBezTo>
                      <a:cubicBezTo>
                        <a:pt x="310" y="320"/>
                        <a:pt x="310" y="320"/>
                        <a:pt x="310" y="320"/>
                      </a:cubicBezTo>
                      <a:cubicBezTo>
                        <a:pt x="320" y="320"/>
                        <a:pt x="326" y="323"/>
                        <a:pt x="338" y="325"/>
                      </a:cubicBezTo>
                      <a:cubicBezTo>
                        <a:pt x="345" y="327"/>
                        <a:pt x="345" y="327"/>
                        <a:pt x="345" y="327"/>
                      </a:cubicBezTo>
                      <a:cubicBezTo>
                        <a:pt x="345" y="267"/>
                        <a:pt x="345" y="267"/>
                        <a:pt x="345" y="267"/>
                      </a:cubicBezTo>
                      <a:cubicBezTo>
                        <a:pt x="345" y="261"/>
                        <a:pt x="345" y="261"/>
                        <a:pt x="345" y="261"/>
                      </a:cubicBezTo>
                      <a:lnTo>
                        <a:pt x="102" y="261"/>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6" name="Freeform 45"/>
                <p:cNvSpPr>
                  <a:spLocks noChangeAspect="1" noEditPoints="1"/>
                </p:cNvSpPr>
                <p:nvPr userDrawn="1"/>
              </p:nvSpPr>
              <p:spPr bwMode="black">
                <a:xfrm>
                  <a:off x="5338" y="1174"/>
                  <a:ext cx="60" cy="60"/>
                </a:xfrm>
                <a:custGeom>
                  <a:avLst/>
                  <a:gdLst/>
                  <a:ahLst/>
                  <a:cxnLst>
                    <a:cxn ang="0">
                      <a:pos x="345" y="0"/>
                    </a:cxn>
                    <a:cxn ang="0">
                      <a:pos x="335" y="0"/>
                    </a:cxn>
                    <a:cxn ang="0">
                      <a:pos x="0" y="337"/>
                    </a:cxn>
                    <a:cxn ang="0">
                      <a:pos x="330" y="675"/>
                    </a:cxn>
                    <a:cxn ang="0">
                      <a:pos x="330" y="669"/>
                    </a:cxn>
                    <a:cxn ang="0">
                      <a:pos x="330" y="675"/>
                    </a:cxn>
                    <a:cxn ang="0">
                      <a:pos x="338" y="675"/>
                    </a:cxn>
                    <a:cxn ang="0">
                      <a:pos x="674" y="341"/>
                    </a:cxn>
                    <a:cxn ang="0">
                      <a:pos x="674" y="335"/>
                    </a:cxn>
                    <a:cxn ang="0">
                      <a:pos x="345" y="0"/>
                    </a:cxn>
                    <a:cxn ang="0">
                      <a:pos x="85" y="334"/>
                    </a:cxn>
                    <a:cxn ang="0">
                      <a:pos x="336" y="64"/>
                    </a:cxn>
                    <a:cxn ang="0">
                      <a:pos x="339" y="64"/>
                    </a:cxn>
                    <a:cxn ang="0">
                      <a:pos x="592" y="335"/>
                    </a:cxn>
                    <a:cxn ang="0">
                      <a:pos x="337" y="610"/>
                    </a:cxn>
                    <a:cxn ang="0">
                      <a:pos x="332" y="610"/>
                    </a:cxn>
                    <a:cxn ang="0">
                      <a:pos x="85" y="339"/>
                    </a:cxn>
                    <a:cxn ang="0">
                      <a:pos x="85" y="334"/>
                    </a:cxn>
                  </a:cxnLst>
                  <a:rect l="0" t="0" r="r" b="b"/>
                  <a:pathLst>
                    <a:path w="674" h="675">
                      <a:moveTo>
                        <a:pt x="345" y="0"/>
                      </a:moveTo>
                      <a:cubicBezTo>
                        <a:pt x="342"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5"/>
                        <a:pt x="338" y="675"/>
                      </a:cubicBezTo>
                      <a:cubicBezTo>
                        <a:pt x="520" y="674"/>
                        <a:pt x="674" y="533"/>
                        <a:pt x="674" y="341"/>
                      </a:cubicBezTo>
                      <a:cubicBezTo>
                        <a:pt x="674" y="339"/>
                        <a:pt x="674" y="337"/>
                        <a:pt x="674" y="335"/>
                      </a:cubicBezTo>
                      <a:cubicBezTo>
                        <a:pt x="670" y="154"/>
                        <a:pt x="533" y="7"/>
                        <a:pt x="345" y="0"/>
                      </a:cubicBezTo>
                      <a:close/>
                      <a:moveTo>
                        <a:pt x="85" y="334"/>
                      </a:moveTo>
                      <a:cubicBezTo>
                        <a:pt x="88" y="191"/>
                        <a:pt x="186" y="64"/>
                        <a:pt x="336" y="64"/>
                      </a:cubicBezTo>
                      <a:cubicBezTo>
                        <a:pt x="337" y="64"/>
                        <a:pt x="338" y="64"/>
                        <a:pt x="339" y="64"/>
                      </a:cubicBezTo>
                      <a:cubicBezTo>
                        <a:pt x="488" y="67"/>
                        <a:pt x="591" y="191"/>
                        <a:pt x="592" y="335"/>
                      </a:cubicBezTo>
                      <a:cubicBezTo>
                        <a:pt x="592" y="479"/>
                        <a:pt x="481" y="609"/>
                        <a:pt x="337" y="610"/>
                      </a:cubicBezTo>
                      <a:cubicBezTo>
                        <a:pt x="335" y="610"/>
                        <a:pt x="334" y="610"/>
                        <a:pt x="332" y="610"/>
                      </a:cubicBezTo>
                      <a:cubicBezTo>
                        <a:pt x="186" y="606"/>
                        <a:pt x="85" y="480"/>
                        <a:pt x="85" y="339"/>
                      </a:cubicBezTo>
                      <a:cubicBezTo>
                        <a:pt x="85" y="337"/>
                        <a:pt x="85" y="335"/>
                        <a:pt x="85" y="334"/>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7" name="Freeform 46"/>
                <p:cNvSpPr>
                  <a:spLocks noChangeAspect="1" noEditPoints="1"/>
                </p:cNvSpPr>
                <p:nvPr userDrawn="1"/>
              </p:nvSpPr>
              <p:spPr bwMode="black">
                <a:xfrm>
                  <a:off x="5213" y="976"/>
                  <a:ext cx="36" cy="59"/>
                </a:xfrm>
                <a:custGeom>
                  <a:avLst/>
                  <a:gdLst/>
                  <a:ahLst/>
                  <a:cxnLst>
                    <a:cxn ang="0">
                      <a:pos x="20" y="32"/>
                    </a:cxn>
                    <a:cxn ang="0">
                      <a:pos x="28" y="68"/>
                    </a:cxn>
                    <a:cxn ang="0">
                      <a:pos x="28" y="603"/>
                    </a:cxn>
                    <a:cxn ang="0">
                      <a:pos x="22" y="635"/>
                    </a:cxn>
                    <a:cxn ang="0">
                      <a:pos x="13" y="652"/>
                    </a:cxn>
                    <a:cxn ang="0">
                      <a:pos x="6" y="661"/>
                    </a:cxn>
                    <a:cxn ang="0">
                      <a:pos x="191" y="661"/>
                    </a:cxn>
                    <a:cxn ang="0">
                      <a:pos x="192" y="661"/>
                    </a:cxn>
                    <a:cxn ang="0">
                      <a:pos x="411" y="470"/>
                    </a:cxn>
                    <a:cxn ang="0">
                      <a:pos x="295" y="302"/>
                    </a:cxn>
                    <a:cxn ang="0">
                      <a:pos x="280" y="297"/>
                    </a:cxn>
                    <a:cxn ang="0">
                      <a:pos x="294" y="288"/>
                    </a:cxn>
                    <a:cxn ang="0">
                      <a:pos x="367" y="167"/>
                    </a:cxn>
                    <a:cxn ang="0">
                      <a:pos x="367" y="161"/>
                    </a:cxn>
                    <a:cxn ang="0">
                      <a:pos x="208" y="0"/>
                    </a:cxn>
                    <a:cxn ang="0">
                      <a:pos x="0" y="0"/>
                    </a:cxn>
                    <a:cxn ang="0">
                      <a:pos x="7" y="9"/>
                    </a:cxn>
                    <a:cxn ang="0">
                      <a:pos x="20" y="32"/>
                    </a:cxn>
                    <a:cxn ang="0">
                      <a:pos x="159" y="277"/>
                    </a:cxn>
                    <a:cxn ang="0">
                      <a:pos x="108" y="277"/>
                    </a:cxn>
                    <a:cxn ang="0">
                      <a:pos x="108" y="55"/>
                    </a:cxn>
                    <a:cxn ang="0">
                      <a:pos x="166" y="55"/>
                    </a:cxn>
                    <a:cxn ang="0">
                      <a:pos x="289" y="162"/>
                    </a:cxn>
                    <a:cxn ang="0">
                      <a:pos x="289" y="167"/>
                    </a:cxn>
                    <a:cxn ang="0">
                      <a:pos x="159" y="277"/>
                    </a:cxn>
                    <a:cxn ang="0">
                      <a:pos x="156" y="611"/>
                    </a:cxn>
                    <a:cxn ang="0">
                      <a:pos x="108" y="603"/>
                    </a:cxn>
                    <a:cxn ang="0">
                      <a:pos x="112" y="330"/>
                    </a:cxn>
                    <a:cxn ang="0">
                      <a:pos x="163" y="330"/>
                    </a:cxn>
                    <a:cxn ang="0">
                      <a:pos x="330" y="469"/>
                    </a:cxn>
                    <a:cxn ang="0">
                      <a:pos x="330" y="473"/>
                    </a:cxn>
                    <a:cxn ang="0">
                      <a:pos x="169" y="611"/>
                    </a:cxn>
                    <a:cxn ang="0">
                      <a:pos x="156" y="611"/>
                    </a:cxn>
                  </a:cxnLst>
                  <a:rect l="0" t="0" r="r" b="b"/>
                  <a:pathLst>
                    <a:path w="411" h="661">
                      <a:moveTo>
                        <a:pt x="20" y="32"/>
                      </a:moveTo>
                      <a:cubicBezTo>
                        <a:pt x="26" y="46"/>
                        <a:pt x="28" y="54"/>
                        <a:pt x="28" y="68"/>
                      </a:cubicBezTo>
                      <a:cubicBezTo>
                        <a:pt x="28" y="603"/>
                        <a:pt x="28" y="603"/>
                        <a:pt x="28" y="603"/>
                      </a:cubicBezTo>
                      <a:cubicBezTo>
                        <a:pt x="28" y="616"/>
                        <a:pt x="27" y="623"/>
                        <a:pt x="22" y="635"/>
                      </a:cubicBezTo>
                      <a:cubicBezTo>
                        <a:pt x="19" y="642"/>
                        <a:pt x="18" y="645"/>
                        <a:pt x="13" y="652"/>
                      </a:cubicBezTo>
                      <a:cubicBezTo>
                        <a:pt x="6" y="661"/>
                        <a:pt x="6" y="661"/>
                        <a:pt x="6" y="661"/>
                      </a:cubicBezTo>
                      <a:cubicBezTo>
                        <a:pt x="191" y="661"/>
                        <a:pt x="191" y="661"/>
                        <a:pt x="191" y="661"/>
                      </a:cubicBezTo>
                      <a:cubicBezTo>
                        <a:pt x="191" y="661"/>
                        <a:pt x="191" y="661"/>
                        <a:pt x="192" y="661"/>
                      </a:cubicBezTo>
                      <a:cubicBezTo>
                        <a:pt x="325" y="661"/>
                        <a:pt x="410" y="588"/>
                        <a:pt x="411" y="470"/>
                      </a:cubicBezTo>
                      <a:cubicBezTo>
                        <a:pt x="411" y="383"/>
                        <a:pt x="369" y="327"/>
                        <a:pt x="295" y="302"/>
                      </a:cubicBezTo>
                      <a:cubicBezTo>
                        <a:pt x="280" y="297"/>
                        <a:pt x="280" y="297"/>
                        <a:pt x="280" y="297"/>
                      </a:cubicBezTo>
                      <a:cubicBezTo>
                        <a:pt x="294" y="288"/>
                        <a:pt x="294" y="288"/>
                        <a:pt x="294" y="288"/>
                      </a:cubicBezTo>
                      <a:cubicBezTo>
                        <a:pt x="340" y="261"/>
                        <a:pt x="368" y="227"/>
                        <a:pt x="367" y="167"/>
                      </a:cubicBezTo>
                      <a:cubicBezTo>
                        <a:pt x="367" y="165"/>
                        <a:pt x="367" y="163"/>
                        <a:pt x="367" y="161"/>
                      </a:cubicBezTo>
                      <a:cubicBezTo>
                        <a:pt x="363" y="74"/>
                        <a:pt x="296" y="0"/>
                        <a:pt x="208" y="0"/>
                      </a:cubicBezTo>
                      <a:cubicBezTo>
                        <a:pt x="0" y="0"/>
                        <a:pt x="0" y="0"/>
                        <a:pt x="0" y="0"/>
                      </a:cubicBezTo>
                      <a:cubicBezTo>
                        <a:pt x="7" y="9"/>
                        <a:pt x="7" y="9"/>
                        <a:pt x="7" y="9"/>
                      </a:cubicBezTo>
                      <a:cubicBezTo>
                        <a:pt x="13" y="17"/>
                        <a:pt x="16" y="23"/>
                        <a:pt x="20" y="32"/>
                      </a:cubicBezTo>
                      <a:close/>
                      <a:moveTo>
                        <a:pt x="159" y="277"/>
                      </a:moveTo>
                      <a:cubicBezTo>
                        <a:pt x="108" y="277"/>
                        <a:pt x="108" y="277"/>
                        <a:pt x="108" y="277"/>
                      </a:cubicBezTo>
                      <a:cubicBezTo>
                        <a:pt x="108" y="55"/>
                        <a:pt x="108" y="55"/>
                        <a:pt x="108" y="55"/>
                      </a:cubicBezTo>
                      <a:cubicBezTo>
                        <a:pt x="166" y="55"/>
                        <a:pt x="166" y="55"/>
                        <a:pt x="166" y="55"/>
                      </a:cubicBezTo>
                      <a:cubicBezTo>
                        <a:pt x="245" y="55"/>
                        <a:pt x="285" y="99"/>
                        <a:pt x="289" y="162"/>
                      </a:cubicBezTo>
                      <a:cubicBezTo>
                        <a:pt x="289" y="163"/>
                        <a:pt x="289" y="166"/>
                        <a:pt x="289" y="167"/>
                      </a:cubicBezTo>
                      <a:cubicBezTo>
                        <a:pt x="289" y="232"/>
                        <a:pt x="249" y="277"/>
                        <a:pt x="159" y="277"/>
                      </a:cubicBezTo>
                      <a:close/>
                      <a:moveTo>
                        <a:pt x="156" y="611"/>
                      </a:moveTo>
                      <a:cubicBezTo>
                        <a:pt x="139" y="611"/>
                        <a:pt x="126" y="608"/>
                        <a:pt x="108" y="603"/>
                      </a:cubicBezTo>
                      <a:cubicBezTo>
                        <a:pt x="112" y="330"/>
                        <a:pt x="112" y="330"/>
                        <a:pt x="112" y="330"/>
                      </a:cubicBezTo>
                      <a:cubicBezTo>
                        <a:pt x="129" y="330"/>
                        <a:pt x="141" y="330"/>
                        <a:pt x="163" y="330"/>
                      </a:cubicBezTo>
                      <a:cubicBezTo>
                        <a:pt x="248" y="334"/>
                        <a:pt x="327" y="362"/>
                        <a:pt x="330" y="469"/>
                      </a:cubicBezTo>
                      <a:cubicBezTo>
                        <a:pt x="330" y="470"/>
                        <a:pt x="330" y="472"/>
                        <a:pt x="330" y="473"/>
                      </a:cubicBezTo>
                      <a:cubicBezTo>
                        <a:pt x="330" y="560"/>
                        <a:pt x="252" y="605"/>
                        <a:pt x="169" y="611"/>
                      </a:cubicBezTo>
                      <a:cubicBezTo>
                        <a:pt x="164" y="611"/>
                        <a:pt x="160" y="611"/>
                        <a:pt x="156" y="61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8" name="Freeform 47"/>
                <p:cNvSpPr>
                  <a:spLocks noChangeAspect="1"/>
                </p:cNvSpPr>
                <p:nvPr userDrawn="1"/>
              </p:nvSpPr>
              <p:spPr bwMode="black">
                <a:xfrm>
                  <a:off x="5406" y="1174"/>
                  <a:ext cx="54" cy="61"/>
                </a:xfrm>
                <a:custGeom>
                  <a:avLst/>
                  <a:gdLst/>
                  <a:ahLst/>
                  <a:cxnLst>
                    <a:cxn ang="0">
                      <a:pos x="484" y="336"/>
                    </a:cxn>
                    <a:cxn ang="0">
                      <a:pos x="493" y="345"/>
                    </a:cxn>
                    <a:cxn ang="0">
                      <a:pos x="512" y="374"/>
                    </a:cxn>
                    <a:cxn ang="0">
                      <a:pos x="518" y="426"/>
                    </a:cxn>
                    <a:cxn ang="0">
                      <a:pos x="518" y="449"/>
                    </a:cxn>
                    <a:cxn ang="0">
                      <a:pos x="518" y="574"/>
                    </a:cxn>
                    <a:cxn ang="0">
                      <a:pos x="377" y="609"/>
                    </a:cxn>
                    <a:cxn ang="0">
                      <a:pos x="362" y="609"/>
                    </a:cxn>
                    <a:cxn ang="0">
                      <a:pos x="82" y="340"/>
                    </a:cxn>
                    <a:cxn ang="0">
                      <a:pos x="82" y="333"/>
                    </a:cxn>
                    <a:cxn ang="0">
                      <a:pos x="346" y="63"/>
                    </a:cxn>
                    <a:cxn ang="0">
                      <a:pos x="525" y="105"/>
                    </a:cxn>
                    <a:cxn ang="0">
                      <a:pos x="533" y="111"/>
                    </a:cxn>
                    <a:cxn ang="0">
                      <a:pos x="533" y="34"/>
                    </a:cxn>
                    <a:cxn ang="0">
                      <a:pos x="359" y="1"/>
                    </a:cxn>
                    <a:cxn ang="0">
                      <a:pos x="355" y="1"/>
                    </a:cxn>
                    <a:cxn ang="0">
                      <a:pos x="0" y="341"/>
                    </a:cxn>
                    <a:cxn ang="0">
                      <a:pos x="0" y="346"/>
                    </a:cxn>
                    <a:cxn ang="0">
                      <a:pos x="357" y="678"/>
                    </a:cxn>
                    <a:cxn ang="0">
                      <a:pos x="375" y="678"/>
                    </a:cxn>
                    <a:cxn ang="0">
                      <a:pos x="594" y="612"/>
                    </a:cxn>
                    <a:cxn ang="0">
                      <a:pos x="596" y="391"/>
                    </a:cxn>
                    <a:cxn ang="0">
                      <a:pos x="595" y="381"/>
                    </a:cxn>
                    <a:cxn ang="0">
                      <a:pos x="598" y="366"/>
                    </a:cxn>
                    <a:cxn ang="0">
                      <a:pos x="593" y="364"/>
                    </a:cxn>
                    <a:cxn ang="0">
                      <a:pos x="598" y="365"/>
                    </a:cxn>
                    <a:cxn ang="0">
                      <a:pos x="609" y="345"/>
                    </a:cxn>
                    <a:cxn ang="0">
                      <a:pos x="616" y="336"/>
                    </a:cxn>
                    <a:cxn ang="0">
                      <a:pos x="497" y="336"/>
                    </a:cxn>
                    <a:cxn ang="0">
                      <a:pos x="484" y="336"/>
                    </a:cxn>
                  </a:cxnLst>
                  <a:rect l="0" t="0" r="r" b="b"/>
                  <a:pathLst>
                    <a:path w="616" h="678">
                      <a:moveTo>
                        <a:pt x="484" y="336"/>
                      </a:moveTo>
                      <a:cubicBezTo>
                        <a:pt x="493" y="345"/>
                        <a:pt x="493" y="345"/>
                        <a:pt x="493" y="345"/>
                      </a:cubicBezTo>
                      <a:cubicBezTo>
                        <a:pt x="503" y="356"/>
                        <a:pt x="508" y="361"/>
                        <a:pt x="512" y="374"/>
                      </a:cubicBezTo>
                      <a:cubicBezTo>
                        <a:pt x="517" y="393"/>
                        <a:pt x="518" y="408"/>
                        <a:pt x="518" y="426"/>
                      </a:cubicBezTo>
                      <a:cubicBezTo>
                        <a:pt x="518" y="433"/>
                        <a:pt x="518" y="441"/>
                        <a:pt x="518" y="449"/>
                      </a:cubicBezTo>
                      <a:cubicBezTo>
                        <a:pt x="518" y="574"/>
                        <a:pt x="518" y="574"/>
                        <a:pt x="518" y="574"/>
                      </a:cubicBezTo>
                      <a:cubicBezTo>
                        <a:pt x="470" y="598"/>
                        <a:pt x="431" y="606"/>
                        <a:pt x="377" y="609"/>
                      </a:cubicBezTo>
                      <a:cubicBezTo>
                        <a:pt x="372" y="609"/>
                        <a:pt x="366" y="609"/>
                        <a:pt x="362" y="609"/>
                      </a:cubicBezTo>
                      <a:cubicBezTo>
                        <a:pt x="202" y="609"/>
                        <a:pt x="87" y="493"/>
                        <a:pt x="82" y="340"/>
                      </a:cubicBezTo>
                      <a:cubicBezTo>
                        <a:pt x="82" y="338"/>
                        <a:pt x="82" y="335"/>
                        <a:pt x="82" y="333"/>
                      </a:cubicBezTo>
                      <a:cubicBezTo>
                        <a:pt x="82" y="200"/>
                        <a:pt x="169" y="66"/>
                        <a:pt x="346" y="63"/>
                      </a:cubicBezTo>
                      <a:cubicBezTo>
                        <a:pt x="400" y="63"/>
                        <a:pt x="464" y="69"/>
                        <a:pt x="525" y="105"/>
                      </a:cubicBezTo>
                      <a:cubicBezTo>
                        <a:pt x="533" y="111"/>
                        <a:pt x="533" y="111"/>
                        <a:pt x="533" y="111"/>
                      </a:cubicBezTo>
                      <a:cubicBezTo>
                        <a:pt x="533" y="34"/>
                        <a:pt x="533" y="34"/>
                        <a:pt x="533" y="34"/>
                      </a:cubicBezTo>
                      <a:cubicBezTo>
                        <a:pt x="468" y="4"/>
                        <a:pt x="425" y="2"/>
                        <a:pt x="359" y="1"/>
                      </a:cubicBezTo>
                      <a:cubicBezTo>
                        <a:pt x="357" y="1"/>
                        <a:pt x="356" y="1"/>
                        <a:pt x="355" y="1"/>
                      </a:cubicBezTo>
                      <a:cubicBezTo>
                        <a:pt x="155" y="0"/>
                        <a:pt x="3" y="126"/>
                        <a:pt x="0" y="341"/>
                      </a:cubicBezTo>
                      <a:cubicBezTo>
                        <a:pt x="0" y="343"/>
                        <a:pt x="0" y="344"/>
                        <a:pt x="0" y="346"/>
                      </a:cubicBezTo>
                      <a:cubicBezTo>
                        <a:pt x="0" y="531"/>
                        <a:pt x="157" y="678"/>
                        <a:pt x="357" y="678"/>
                      </a:cubicBezTo>
                      <a:cubicBezTo>
                        <a:pt x="363" y="678"/>
                        <a:pt x="369" y="678"/>
                        <a:pt x="375" y="678"/>
                      </a:cubicBezTo>
                      <a:cubicBezTo>
                        <a:pt x="463" y="674"/>
                        <a:pt x="547" y="643"/>
                        <a:pt x="594" y="612"/>
                      </a:cubicBezTo>
                      <a:cubicBezTo>
                        <a:pt x="596" y="391"/>
                        <a:pt x="596" y="391"/>
                        <a:pt x="596" y="391"/>
                      </a:cubicBezTo>
                      <a:cubicBezTo>
                        <a:pt x="596" y="387"/>
                        <a:pt x="595" y="384"/>
                        <a:pt x="595" y="381"/>
                      </a:cubicBezTo>
                      <a:cubicBezTo>
                        <a:pt x="595" y="376"/>
                        <a:pt x="596" y="372"/>
                        <a:pt x="598" y="366"/>
                      </a:cubicBezTo>
                      <a:cubicBezTo>
                        <a:pt x="593" y="364"/>
                        <a:pt x="593" y="364"/>
                        <a:pt x="593" y="364"/>
                      </a:cubicBezTo>
                      <a:cubicBezTo>
                        <a:pt x="598" y="365"/>
                        <a:pt x="598" y="365"/>
                        <a:pt x="598" y="365"/>
                      </a:cubicBezTo>
                      <a:cubicBezTo>
                        <a:pt x="601" y="357"/>
                        <a:pt x="603" y="353"/>
                        <a:pt x="609" y="345"/>
                      </a:cubicBezTo>
                      <a:cubicBezTo>
                        <a:pt x="616" y="336"/>
                        <a:pt x="616" y="336"/>
                        <a:pt x="616" y="336"/>
                      </a:cubicBezTo>
                      <a:cubicBezTo>
                        <a:pt x="497" y="336"/>
                        <a:pt x="497" y="336"/>
                        <a:pt x="497" y="336"/>
                      </a:cubicBezTo>
                      <a:lnTo>
                        <a:pt x="484" y="336"/>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49" name="Freeform 48"/>
                <p:cNvSpPr>
                  <a:spLocks noChangeAspect="1"/>
                </p:cNvSpPr>
                <p:nvPr userDrawn="1"/>
              </p:nvSpPr>
              <p:spPr bwMode="black">
                <a:xfrm>
                  <a:off x="5148" y="976"/>
                  <a:ext cx="57" cy="62"/>
                </a:xfrm>
                <a:custGeom>
                  <a:avLst/>
                  <a:gdLst/>
                  <a:ahLst/>
                  <a:cxnLst>
                    <a:cxn ang="0">
                      <a:pos x="33" y="29"/>
                    </a:cxn>
                    <a:cxn ang="0">
                      <a:pos x="40" y="54"/>
                    </a:cxn>
                    <a:cxn ang="0">
                      <a:pos x="40" y="597"/>
                    </a:cxn>
                    <a:cxn ang="0">
                      <a:pos x="37" y="630"/>
                    </a:cxn>
                    <a:cxn ang="0">
                      <a:pos x="26" y="652"/>
                    </a:cxn>
                    <a:cxn ang="0">
                      <a:pos x="20" y="661"/>
                    </a:cxn>
                    <a:cxn ang="0">
                      <a:pos x="114" y="661"/>
                    </a:cxn>
                    <a:cxn ang="0">
                      <a:pos x="121" y="661"/>
                    </a:cxn>
                    <a:cxn ang="0">
                      <a:pos x="119" y="654"/>
                    </a:cxn>
                    <a:cxn ang="0">
                      <a:pos x="111" y="627"/>
                    </a:cxn>
                    <a:cxn ang="0">
                      <a:pos x="105" y="580"/>
                    </a:cxn>
                    <a:cxn ang="0">
                      <a:pos x="105" y="112"/>
                    </a:cxn>
                    <a:cxn ang="0">
                      <a:pos x="630" y="692"/>
                    </a:cxn>
                    <a:cxn ang="0">
                      <a:pos x="630" y="69"/>
                    </a:cxn>
                    <a:cxn ang="0">
                      <a:pos x="632" y="36"/>
                    </a:cxn>
                    <a:cxn ang="0">
                      <a:pos x="627" y="34"/>
                    </a:cxn>
                    <a:cxn ang="0">
                      <a:pos x="632" y="35"/>
                    </a:cxn>
                    <a:cxn ang="0">
                      <a:pos x="639" y="7"/>
                    </a:cxn>
                    <a:cxn ang="0">
                      <a:pos x="641" y="0"/>
                    </a:cxn>
                    <a:cxn ang="0">
                      <a:pos x="560" y="0"/>
                    </a:cxn>
                    <a:cxn ang="0">
                      <a:pos x="553" y="0"/>
                    </a:cxn>
                    <a:cxn ang="0">
                      <a:pos x="555" y="7"/>
                    </a:cxn>
                    <a:cxn ang="0">
                      <a:pos x="561" y="32"/>
                    </a:cxn>
                    <a:cxn ang="0">
                      <a:pos x="565" y="83"/>
                    </a:cxn>
                    <a:cxn ang="0">
                      <a:pos x="565" y="114"/>
                    </a:cxn>
                    <a:cxn ang="0">
                      <a:pos x="565" y="511"/>
                    </a:cxn>
                    <a:cxn ang="0">
                      <a:pos x="120" y="3"/>
                    </a:cxn>
                    <a:cxn ang="0">
                      <a:pos x="21" y="1"/>
                    </a:cxn>
                    <a:cxn ang="0">
                      <a:pos x="0" y="1"/>
                    </a:cxn>
                    <a:cxn ang="0">
                      <a:pos x="18" y="11"/>
                    </a:cxn>
                    <a:cxn ang="0">
                      <a:pos x="33" y="29"/>
                    </a:cxn>
                  </a:cxnLst>
                  <a:rect l="0" t="0" r="r" b="b"/>
                  <a:pathLst>
                    <a:path w="641" h="692">
                      <a:moveTo>
                        <a:pt x="33" y="29"/>
                      </a:moveTo>
                      <a:cubicBezTo>
                        <a:pt x="39" y="38"/>
                        <a:pt x="40" y="45"/>
                        <a:pt x="40" y="54"/>
                      </a:cubicBezTo>
                      <a:cubicBezTo>
                        <a:pt x="40" y="597"/>
                        <a:pt x="40" y="597"/>
                        <a:pt x="40" y="597"/>
                      </a:cubicBezTo>
                      <a:cubicBezTo>
                        <a:pt x="40" y="610"/>
                        <a:pt x="40" y="618"/>
                        <a:pt x="37" y="630"/>
                      </a:cubicBezTo>
                      <a:cubicBezTo>
                        <a:pt x="35" y="639"/>
                        <a:pt x="32" y="643"/>
                        <a:pt x="26" y="652"/>
                      </a:cubicBezTo>
                      <a:cubicBezTo>
                        <a:pt x="20" y="661"/>
                        <a:pt x="20" y="661"/>
                        <a:pt x="20" y="661"/>
                      </a:cubicBezTo>
                      <a:cubicBezTo>
                        <a:pt x="114" y="661"/>
                        <a:pt x="114" y="661"/>
                        <a:pt x="114" y="661"/>
                      </a:cubicBezTo>
                      <a:cubicBezTo>
                        <a:pt x="121" y="661"/>
                        <a:pt x="121" y="661"/>
                        <a:pt x="121" y="661"/>
                      </a:cubicBezTo>
                      <a:cubicBezTo>
                        <a:pt x="119" y="654"/>
                        <a:pt x="119" y="654"/>
                        <a:pt x="119" y="654"/>
                      </a:cubicBezTo>
                      <a:cubicBezTo>
                        <a:pt x="115" y="642"/>
                        <a:pt x="113" y="637"/>
                        <a:pt x="111" y="627"/>
                      </a:cubicBezTo>
                      <a:cubicBezTo>
                        <a:pt x="105" y="597"/>
                        <a:pt x="105" y="599"/>
                        <a:pt x="105" y="580"/>
                      </a:cubicBezTo>
                      <a:cubicBezTo>
                        <a:pt x="105" y="112"/>
                        <a:pt x="105" y="112"/>
                        <a:pt x="105" y="112"/>
                      </a:cubicBezTo>
                      <a:cubicBezTo>
                        <a:pt x="630" y="692"/>
                        <a:pt x="630" y="692"/>
                        <a:pt x="630" y="692"/>
                      </a:cubicBezTo>
                      <a:cubicBezTo>
                        <a:pt x="630" y="69"/>
                        <a:pt x="630" y="69"/>
                        <a:pt x="630" y="69"/>
                      </a:cubicBezTo>
                      <a:cubicBezTo>
                        <a:pt x="630" y="56"/>
                        <a:pt x="630" y="49"/>
                        <a:pt x="632" y="36"/>
                      </a:cubicBezTo>
                      <a:cubicBezTo>
                        <a:pt x="627" y="34"/>
                        <a:pt x="627" y="34"/>
                        <a:pt x="627" y="34"/>
                      </a:cubicBezTo>
                      <a:cubicBezTo>
                        <a:pt x="632" y="35"/>
                        <a:pt x="632" y="35"/>
                        <a:pt x="632" y="35"/>
                      </a:cubicBezTo>
                      <a:cubicBezTo>
                        <a:pt x="634" y="24"/>
                        <a:pt x="635" y="18"/>
                        <a:pt x="639" y="7"/>
                      </a:cubicBezTo>
                      <a:cubicBezTo>
                        <a:pt x="641" y="0"/>
                        <a:pt x="641" y="0"/>
                        <a:pt x="641" y="0"/>
                      </a:cubicBezTo>
                      <a:cubicBezTo>
                        <a:pt x="560" y="0"/>
                        <a:pt x="560" y="0"/>
                        <a:pt x="560" y="0"/>
                      </a:cubicBezTo>
                      <a:cubicBezTo>
                        <a:pt x="553" y="0"/>
                        <a:pt x="553" y="0"/>
                        <a:pt x="553" y="0"/>
                      </a:cubicBezTo>
                      <a:cubicBezTo>
                        <a:pt x="555" y="7"/>
                        <a:pt x="555" y="7"/>
                        <a:pt x="555" y="7"/>
                      </a:cubicBezTo>
                      <a:cubicBezTo>
                        <a:pt x="558" y="17"/>
                        <a:pt x="559" y="23"/>
                        <a:pt x="561" y="32"/>
                      </a:cubicBezTo>
                      <a:cubicBezTo>
                        <a:pt x="565" y="51"/>
                        <a:pt x="565" y="66"/>
                        <a:pt x="565" y="83"/>
                      </a:cubicBezTo>
                      <a:cubicBezTo>
                        <a:pt x="565" y="92"/>
                        <a:pt x="565" y="102"/>
                        <a:pt x="565" y="114"/>
                      </a:cubicBezTo>
                      <a:cubicBezTo>
                        <a:pt x="565" y="511"/>
                        <a:pt x="565" y="511"/>
                        <a:pt x="565" y="511"/>
                      </a:cubicBezTo>
                      <a:cubicBezTo>
                        <a:pt x="120" y="3"/>
                        <a:pt x="120" y="3"/>
                        <a:pt x="120" y="3"/>
                      </a:cubicBezTo>
                      <a:cubicBezTo>
                        <a:pt x="21" y="1"/>
                        <a:pt x="21" y="1"/>
                        <a:pt x="21" y="1"/>
                      </a:cubicBezTo>
                      <a:cubicBezTo>
                        <a:pt x="0" y="1"/>
                        <a:pt x="0" y="1"/>
                        <a:pt x="0" y="1"/>
                      </a:cubicBezTo>
                      <a:cubicBezTo>
                        <a:pt x="18" y="11"/>
                        <a:pt x="18" y="11"/>
                        <a:pt x="18" y="11"/>
                      </a:cubicBezTo>
                      <a:cubicBezTo>
                        <a:pt x="26" y="16"/>
                        <a:pt x="29" y="20"/>
                        <a:pt x="33" y="2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0" name="Freeform 49"/>
                <p:cNvSpPr>
                  <a:spLocks noChangeAspect="1"/>
                </p:cNvSpPr>
                <p:nvPr userDrawn="1"/>
              </p:nvSpPr>
              <p:spPr bwMode="black">
                <a:xfrm>
                  <a:off x="5149" y="1076"/>
                  <a:ext cx="38" cy="58"/>
                </a:xfrm>
                <a:custGeom>
                  <a:avLst/>
                  <a:gdLst/>
                  <a:ahLst/>
                  <a:cxnLst>
                    <a:cxn ang="0">
                      <a:pos x="13" y="650"/>
                    </a:cxn>
                    <a:cxn ang="0">
                      <a:pos x="7" y="659"/>
                    </a:cxn>
                    <a:cxn ang="0">
                      <a:pos x="393" y="659"/>
                    </a:cxn>
                    <a:cxn ang="0">
                      <a:pos x="393" y="654"/>
                    </a:cxn>
                    <a:cxn ang="0">
                      <a:pos x="393" y="654"/>
                    </a:cxn>
                    <a:cxn ang="0">
                      <a:pos x="393" y="654"/>
                    </a:cxn>
                    <a:cxn ang="0">
                      <a:pos x="398" y="655"/>
                    </a:cxn>
                    <a:cxn ang="0">
                      <a:pos x="421" y="582"/>
                    </a:cxn>
                    <a:cxn ang="0">
                      <a:pos x="425" y="567"/>
                    </a:cxn>
                    <a:cxn ang="0">
                      <a:pos x="412" y="576"/>
                    </a:cxn>
                    <a:cxn ang="0">
                      <a:pos x="384" y="589"/>
                    </a:cxn>
                    <a:cxn ang="0">
                      <a:pos x="314" y="599"/>
                    </a:cxn>
                    <a:cxn ang="0">
                      <a:pos x="111" y="599"/>
                    </a:cxn>
                    <a:cxn ang="0">
                      <a:pos x="111" y="320"/>
                    </a:cxn>
                    <a:cxn ang="0">
                      <a:pos x="280" y="320"/>
                    </a:cxn>
                    <a:cxn ang="0">
                      <a:pos x="307" y="322"/>
                    </a:cxn>
                    <a:cxn ang="0">
                      <a:pos x="343" y="334"/>
                    </a:cxn>
                    <a:cxn ang="0">
                      <a:pos x="351" y="337"/>
                    </a:cxn>
                    <a:cxn ang="0">
                      <a:pos x="351" y="267"/>
                    </a:cxn>
                    <a:cxn ang="0">
                      <a:pos x="351" y="261"/>
                    </a:cxn>
                    <a:cxn ang="0">
                      <a:pos x="109" y="261"/>
                    </a:cxn>
                    <a:cxn ang="0">
                      <a:pos x="109" y="58"/>
                    </a:cxn>
                    <a:cxn ang="0">
                      <a:pos x="280" y="58"/>
                    </a:cxn>
                    <a:cxn ang="0">
                      <a:pos x="300" y="58"/>
                    </a:cxn>
                    <a:cxn ang="0">
                      <a:pos x="318" y="61"/>
                    </a:cxn>
                    <a:cxn ang="0">
                      <a:pos x="341" y="75"/>
                    </a:cxn>
                    <a:cxn ang="0">
                      <a:pos x="351" y="84"/>
                    </a:cxn>
                    <a:cxn ang="0">
                      <a:pos x="351" y="6"/>
                    </a:cxn>
                    <a:cxn ang="0">
                      <a:pos x="351" y="0"/>
                    </a:cxn>
                    <a:cxn ang="0">
                      <a:pos x="0" y="0"/>
                    </a:cxn>
                    <a:cxn ang="0">
                      <a:pos x="10" y="10"/>
                    </a:cxn>
                    <a:cxn ang="0">
                      <a:pos x="21" y="26"/>
                    </a:cxn>
                    <a:cxn ang="0">
                      <a:pos x="25" y="52"/>
                    </a:cxn>
                    <a:cxn ang="0">
                      <a:pos x="25" y="596"/>
                    </a:cxn>
                    <a:cxn ang="0">
                      <a:pos x="26" y="613"/>
                    </a:cxn>
                    <a:cxn ang="0">
                      <a:pos x="24" y="628"/>
                    </a:cxn>
                    <a:cxn ang="0">
                      <a:pos x="13" y="650"/>
                    </a:cxn>
                  </a:cxnLst>
                  <a:rect l="0" t="0" r="r" b="b"/>
                  <a:pathLst>
                    <a:path w="425" h="659">
                      <a:moveTo>
                        <a:pt x="13" y="650"/>
                      </a:moveTo>
                      <a:cubicBezTo>
                        <a:pt x="7" y="659"/>
                        <a:pt x="7" y="659"/>
                        <a:pt x="7" y="659"/>
                      </a:cubicBezTo>
                      <a:cubicBezTo>
                        <a:pt x="393" y="659"/>
                        <a:pt x="393" y="659"/>
                        <a:pt x="393" y="659"/>
                      </a:cubicBezTo>
                      <a:cubicBezTo>
                        <a:pt x="393" y="654"/>
                        <a:pt x="393" y="654"/>
                        <a:pt x="393" y="654"/>
                      </a:cubicBezTo>
                      <a:cubicBezTo>
                        <a:pt x="393" y="654"/>
                        <a:pt x="393" y="654"/>
                        <a:pt x="393" y="654"/>
                      </a:cubicBezTo>
                      <a:cubicBezTo>
                        <a:pt x="393" y="654"/>
                        <a:pt x="393" y="654"/>
                        <a:pt x="393" y="654"/>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8"/>
                        <a:pt x="342" y="599"/>
                        <a:pt x="314" y="599"/>
                      </a:cubicBezTo>
                      <a:cubicBezTo>
                        <a:pt x="111" y="599"/>
                        <a:pt x="111" y="599"/>
                        <a:pt x="111" y="599"/>
                      </a:cubicBezTo>
                      <a:cubicBezTo>
                        <a:pt x="111" y="320"/>
                        <a:pt x="111" y="320"/>
                        <a:pt x="111" y="320"/>
                      </a:cubicBezTo>
                      <a:cubicBezTo>
                        <a:pt x="280" y="320"/>
                        <a:pt x="280" y="320"/>
                        <a:pt x="280" y="320"/>
                      </a:cubicBezTo>
                      <a:cubicBezTo>
                        <a:pt x="290" y="320"/>
                        <a:pt x="297" y="320"/>
                        <a:pt x="307" y="322"/>
                      </a:cubicBezTo>
                      <a:cubicBezTo>
                        <a:pt x="322" y="325"/>
                        <a:pt x="330" y="328"/>
                        <a:pt x="343" y="334"/>
                      </a:cubicBezTo>
                      <a:cubicBezTo>
                        <a:pt x="351" y="337"/>
                        <a:pt x="351" y="337"/>
                        <a:pt x="351" y="337"/>
                      </a:cubicBezTo>
                      <a:cubicBezTo>
                        <a:pt x="351" y="267"/>
                        <a:pt x="351" y="267"/>
                        <a:pt x="351" y="267"/>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7" y="58"/>
                        <a:pt x="294" y="58"/>
                        <a:pt x="300" y="58"/>
                      </a:cubicBezTo>
                      <a:cubicBezTo>
                        <a:pt x="306" y="58"/>
                        <a:pt x="311" y="58"/>
                        <a:pt x="318" y="61"/>
                      </a:cubicBezTo>
                      <a:cubicBezTo>
                        <a:pt x="328" y="64"/>
                        <a:pt x="334" y="68"/>
                        <a:pt x="341" y="75"/>
                      </a:cubicBezTo>
                      <a:cubicBezTo>
                        <a:pt x="351" y="84"/>
                        <a:pt x="351" y="84"/>
                        <a:pt x="351" y="84"/>
                      </a:cubicBezTo>
                      <a:cubicBezTo>
                        <a:pt x="351" y="6"/>
                        <a:pt x="351" y="6"/>
                        <a:pt x="351" y="6"/>
                      </a:cubicBezTo>
                      <a:cubicBezTo>
                        <a:pt x="351" y="0"/>
                        <a:pt x="351" y="0"/>
                        <a:pt x="351" y="0"/>
                      </a:cubicBezTo>
                      <a:cubicBezTo>
                        <a:pt x="0" y="0"/>
                        <a:pt x="0" y="0"/>
                        <a:pt x="0" y="0"/>
                      </a:cubicBezTo>
                      <a:cubicBezTo>
                        <a:pt x="10" y="10"/>
                        <a:pt x="10" y="10"/>
                        <a:pt x="10" y="10"/>
                      </a:cubicBezTo>
                      <a:cubicBezTo>
                        <a:pt x="15" y="16"/>
                        <a:pt x="17" y="19"/>
                        <a:pt x="21" y="26"/>
                      </a:cubicBezTo>
                      <a:cubicBezTo>
                        <a:pt x="24" y="35"/>
                        <a:pt x="25" y="41"/>
                        <a:pt x="25" y="52"/>
                      </a:cubicBezTo>
                      <a:cubicBezTo>
                        <a:pt x="25" y="596"/>
                        <a:pt x="25" y="596"/>
                        <a:pt x="25" y="596"/>
                      </a:cubicBezTo>
                      <a:cubicBezTo>
                        <a:pt x="25" y="603"/>
                        <a:pt x="26" y="608"/>
                        <a:pt x="26" y="613"/>
                      </a:cubicBezTo>
                      <a:cubicBezTo>
                        <a:pt x="26" y="618"/>
                        <a:pt x="25" y="622"/>
                        <a:pt x="24" y="628"/>
                      </a:cubicBezTo>
                      <a:cubicBezTo>
                        <a:pt x="21" y="637"/>
                        <a:pt x="19" y="642"/>
                        <a:pt x="13" y="65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1" name="Freeform 50"/>
                <p:cNvSpPr>
                  <a:spLocks noChangeAspect="1" noEditPoints="1"/>
                </p:cNvSpPr>
                <p:nvPr userDrawn="1"/>
              </p:nvSpPr>
              <p:spPr bwMode="black">
                <a:xfrm>
                  <a:off x="5313" y="976"/>
                  <a:ext cx="45" cy="59"/>
                </a:xfrm>
                <a:custGeom>
                  <a:avLst/>
                  <a:gdLst/>
                  <a:ahLst/>
                  <a:cxnLst>
                    <a:cxn ang="0">
                      <a:pos x="17" y="34"/>
                    </a:cxn>
                    <a:cxn ang="0">
                      <a:pos x="22" y="95"/>
                    </a:cxn>
                    <a:cxn ang="0">
                      <a:pos x="22" y="561"/>
                    </a:cxn>
                    <a:cxn ang="0">
                      <a:pos x="19" y="626"/>
                    </a:cxn>
                    <a:cxn ang="0">
                      <a:pos x="9" y="652"/>
                    </a:cxn>
                    <a:cxn ang="0">
                      <a:pos x="5" y="660"/>
                    </a:cxn>
                    <a:cxn ang="0">
                      <a:pos x="110" y="660"/>
                    </a:cxn>
                    <a:cxn ang="0">
                      <a:pos x="118" y="660"/>
                    </a:cxn>
                    <a:cxn ang="0">
                      <a:pos x="115" y="653"/>
                    </a:cxn>
                    <a:cxn ang="0">
                      <a:pos x="106" y="622"/>
                    </a:cxn>
                    <a:cxn ang="0">
                      <a:pos x="103" y="600"/>
                    </a:cxn>
                    <a:cxn ang="0">
                      <a:pos x="103" y="588"/>
                    </a:cxn>
                    <a:cxn ang="0">
                      <a:pos x="103" y="299"/>
                    </a:cxn>
                    <a:cxn ang="0">
                      <a:pos x="105" y="301"/>
                    </a:cxn>
                    <a:cxn ang="0">
                      <a:pos x="122" y="322"/>
                    </a:cxn>
                    <a:cxn ang="0">
                      <a:pos x="383" y="661"/>
                    </a:cxn>
                    <a:cxn ang="0">
                      <a:pos x="387" y="657"/>
                    </a:cxn>
                    <a:cxn ang="0">
                      <a:pos x="387" y="657"/>
                    </a:cxn>
                    <a:cxn ang="0">
                      <a:pos x="387" y="663"/>
                    </a:cxn>
                    <a:cxn ang="0">
                      <a:pos x="490" y="663"/>
                    </a:cxn>
                    <a:cxn ang="0">
                      <a:pos x="507" y="663"/>
                    </a:cxn>
                    <a:cxn ang="0">
                      <a:pos x="493" y="653"/>
                    </a:cxn>
                    <a:cxn ang="0">
                      <a:pos x="460" y="627"/>
                    </a:cxn>
                    <a:cxn ang="0">
                      <a:pos x="406" y="563"/>
                    </a:cxn>
                    <a:cxn ang="0">
                      <a:pos x="251" y="367"/>
                    </a:cxn>
                    <a:cxn ang="0">
                      <a:pos x="205" y="316"/>
                    </a:cxn>
                    <a:cxn ang="0">
                      <a:pos x="204" y="316"/>
                    </a:cxn>
                    <a:cxn ang="0">
                      <a:pos x="211" y="316"/>
                    </a:cxn>
                    <a:cxn ang="0">
                      <a:pos x="370" y="155"/>
                    </a:cxn>
                    <a:cxn ang="0">
                      <a:pos x="370" y="151"/>
                    </a:cxn>
                    <a:cxn ang="0">
                      <a:pos x="206" y="0"/>
                    </a:cxn>
                    <a:cxn ang="0">
                      <a:pos x="0" y="0"/>
                    </a:cxn>
                    <a:cxn ang="0">
                      <a:pos x="5" y="8"/>
                    </a:cxn>
                    <a:cxn ang="0">
                      <a:pos x="17" y="34"/>
                    </a:cxn>
                    <a:cxn ang="0">
                      <a:pos x="138" y="278"/>
                    </a:cxn>
                    <a:cxn ang="0">
                      <a:pos x="104" y="276"/>
                    </a:cxn>
                    <a:cxn ang="0">
                      <a:pos x="104" y="57"/>
                    </a:cxn>
                    <a:cxn ang="0">
                      <a:pos x="167" y="50"/>
                    </a:cxn>
                    <a:cxn ang="0">
                      <a:pos x="288" y="158"/>
                    </a:cxn>
                    <a:cxn ang="0">
                      <a:pos x="288" y="166"/>
                    </a:cxn>
                    <a:cxn ang="0">
                      <a:pos x="155" y="277"/>
                    </a:cxn>
                    <a:cxn ang="0">
                      <a:pos x="138" y="278"/>
                    </a:cxn>
                  </a:cxnLst>
                  <a:rect l="0" t="0" r="r" b="b"/>
                  <a:pathLst>
                    <a:path w="507" h="663">
                      <a:moveTo>
                        <a:pt x="17" y="34"/>
                      </a:moveTo>
                      <a:cubicBezTo>
                        <a:pt x="21" y="58"/>
                        <a:pt x="22" y="71"/>
                        <a:pt x="22" y="95"/>
                      </a:cubicBezTo>
                      <a:cubicBezTo>
                        <a:pt x="22" y="561"/>
                        <a:pt x="22" y="561"/>
                        <a:pt x="22" y="561"/>
                      </a:cubicBezTo>
                      <a:cubicBezTo>
                        <a:pt x="22" y="586"/>
                        <a:pt x="22" y="615"/>
                        <a:pt x="19" y="626"/>
                      </a:cubicBezTo>
                      <a:cubicBezTo>
                        <a:pt x="18" y="636"/>
                        <a:pt x="15" y="641"/>
                        <a:pt x="9" y="652"/>
                      </a:cubicBezTo>
                      <a:cubicBezTo>
                        <a:pt x="5" y="660"/>
                        <a:pt x="5" y="660"/>
                        <a:pt x="5" y="660"/>
                      </a:cubicBezTo>
                      <a:cubicBezTo>
                        <a:pt x="110" y="660"/>
                        <a:pt x="110" y="660"/>
                        <a:pt x="110" y="660"/>
                      </a:cubicBezTo>
                      <a:cubicBezTo>
                        <a:pt x="118" y="660"/>
                        <a:pt x="118" y="660"/>
                        <a:pt x="118" y="660"/>
                      </a:cubicBezTo>
                      <a:cubicBezTo>
                        <a:pt x="115" y="653"/>
                        <a:pt x="115" y="653"/>
                        <a:pt x="115" y="653"/>
                      </a:cubicBezTo>
                      <a:cubicBezTo>
                        <a:pt x="111" y="640"/>
                        <a:pt x="107" y="634"/>
                        <a:pt x="106" y="622"/>
                      </a:cubicBezTo>
                      <a:cubicBezTo>
                        <a:pt x="103" y="613"/>
                        <a:pt x="103" y="607"/>
                        <a:pt x="103" y="600"/>
                      </a:cubicBezTo>
                      <a:cubicBezTo>
                        <a:pt x="103" y="596"/>
                        <a:pt x="103" y="592"/>
                        <a:pt x="103" y="588"/>
                      </a:cubicBezTo>
                      <a:cubicBezTo>
                        <a:pt x="103" y="299"/>
                        <a:pt x="103" y="299"/>
                        <a:pt x="103" y="299"/>
                      </a:cubicBezTo>
                      <a:cubicBezTo>
                        <a:pt x="104" y="300"/>
                        <a:pt x="104" y="300"/>
                        <a:pt x="105" y="301"/>
                      </a:cubicBezTo>
                      <a:cubicBezTo>
                        <a:pt x="112" y="307"/>
                        <a:pt x="115" y="312"/>
                        <a:pt x="122" y="322"/>
                      </a:cubicBezTo>
                      <a:cubicBezTo>
                        <a:pt x="383" y="661"/>
                        <a:pt x="383" y="661"/>
                        <a:pt x="383" y="661"/>
                      </a:cubicBezTo>
                      <a:cubicBezTo>
                        <a:pt x="387" y="657"/>
                        <a:pt x="387" y="657"/>
                        <a:pt x="387" y="657"/>
                      </a:cubicBezTo>
                      <a:cubicBezTo>
                        <a:pt x="387" y="657"/>
                        <a:pt x="387" y="657"/>
                        <a:pt x="387" y="657"/>
                      </a:cubicBezTo>
                      <a:cubicBezTo>
                        <a:pt x="387" y="663"/>
                        <a:pt x="387" y="663"/>
                        <a:pt x="387" y="663"/>
                      </a:cubicBezTo>
                      <a:cubicBezTo>
                        <a:pt x="490" y="663"/>
                        <a:pt x="490" y="663"/>
                        <a:pt x="490" y="663"/>
                      </a:cubicBezTo>
                      <a:cubicBezTo>
                        <a:pt x="507" y="663"/>
                        <a:pt x="507" y="663"/>
                        <a:pt x="507" y="663"/>
                      </a:cubicBezTo>
                      <a:cubicBezTo>
                        <a:pt x="493" y="653"/>
                        <a:pt x="493" y="653"/>
                        <a:pt x="493" y="653"/>
                      </a:cubicBezTo>
                      <a:cubicBezTo>
                        <a:pt x="480" y="643"/>
                        <a:pt x="473" y="637"/>
                        <a:pt x="460" y="627"/>
                      </a:cubicBezTo>
                      <a:cubicBezTo>
                        <a:pt x="441" y="610"/>
                        <a:pt x="426" y="589"/>
                        <a:pt x="406" y="563"/>
                      </a:cubicBezTo>
                      <a:cubicBezTo>
                        <a:pt x="251" y="367"/>
                        <a:pt x="251" y="367"/>
                        <a:pt x="251" y="367"/>
                      </a:cubicBezTo>
                      <a:cubicBezTo>
                        <a:pt x="234" y="346"/>
                        <a:pt x="223" y="334"/>
                        <a:pt x="205" y="316"/>
                      </a:cubicBezTo>
                      <a:cubicBezTo>
                        <a:pt x="205" y="316"/>
                        <a:pt x="204" y="316"/>
                        <a:pt x="204" y="316"/>
                      </a:cubicBezTo>
                      <a:cubicBezTo>
                        <a:pt x="207" y="316"/>
                        <a:pt x="209" y="316"/>
                        <a:pt x="211" y="316"/>
                      </a:cubicBezTo>
                      <a:cubicBezTo>
                        <a:pt x="300" y="316"/>
                        <a:pt x="369" y="241"/>
                        <a:pt x="370" y="155"/>
                      </a:cubicBezTo>
                      <a:cubicBezTo>
                        <a:pt x="370" y="154"/>
                        <a:pt x="370" y="152"/>
                        <a:pt x="370" y="151"/>
                      </a:cubicBezTo>
                      <a:cubicBezTo>
                        <a:pt x="370" y="57"/>
                        <a:pt x="292" y="0"/>
                        <a:pt x="206" y="0"/>
                      </a:cubicBezTo>
                      <a:cubicBezTo>
                        <a:pt x="0" y="0"/>
                        <a:pt x="0" y="0"/>
                        <a:pt x="0" y="0"/>
                      </a:cubicBezTo>
                      <a:cubicBezTo>
                        <a:pt x="5" y="8"/>
                        <a:pt x="5" y="8"/>
                        <a:pt x="5" y="8"/>
                      </a:cubicBezTo>
                      <a:cubicBezTo>
                        <a:pt x="10" y="18"/>
                        <a:pt x="14" y="24"/>
                        <a:pt x="17" y="34"/>
                      </a:cubicBezTo>
                      <a:close/>
                      <a:moveTo>
                        <a:pt x="138" y="278"/>
                      </a:moveTo>
                      <a:cubicBezTo>
                        <a:pt x="125" y="278"/>
                        <a:pt x="113" y="277"/>
                        <a:pt x="104" y="276"/>
                      </a:cubicBezTo>
                      <a:cubicBezTo>
                        <a:pt x="104" y="57"/>
                        <a:pt x="104" y="57"/>
                        <a:pt x="104" y="57"/>
                      </a:cubicBezTo>
                      <a:cubicBezTo>
                        <a:pt x="125" y="51"/>
                        <a:pt x="140" y="51"/>
                        <a:pt x="167" y="50"/>
                      </a:cubicBezTo>
                      <a:cubicBezTo>
                        <a:pt x="270" y="56"/>
                        <a:pt x="283" y="106"/>
                        <a:pt x="288" y="158"/>
                      </a:cubicBezTo>
                      <a:cubicBezTo>
                        <a:pt x="288" y="160"/>
                        <a:pt x="288" y="164"/>
                        <a:pt x="288" y="166"/>
                      </a:cubicBezTo>
                      <a:cubicBezTo>
                        <a:pt x="288" y="230"/>
                        <a:pt x="239" y="271"/>
                        <a:pt x="155" y="277"/>
                      </a:cubicBezTo>
                      <a:cubicBezTo>
                        <a:pt x="149" y="278"/>
                        <a:pt x="143" y="278"/>
                        <a:pt x="138" y="278"/>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2" name="Freeform 51"/>
                <p:cNvSpPr>
                  <a:spLocks noChangeAspect="1"/>
                </p:cNvSpPr>
                <p:nvPr userDrawn="1"/>
              </p:nvSpPr>
              <p:spPr bwMode="black">
                <a:xfrm>
                  <a:off x="5258" y="976"/>
                  <a:ext cx="47" cy="60"/>
                </a:xfrm>
                <a:custGeom>
                  <a:avLst/>
                  <a:gdLst/>
                  <a:ahLst/>
                  <a:cxnLst>
                    <a:cxn ang="0">
                      <a:pos x="11" y="40"/>
                    </a:cxn>
                    <a:cxn ang="0">
                      <a:pos x="12" y="54"/>
                    </a:cxn>
                    <a:cxn ang="0">
                      <a:pos x="11" y="69"/>
                    </a:cxn>
                    <a:cxn ang="0">
                      <a:pos x="11" y="442"/>
                    </a:cxn>
                    <a:cxn ang="0">
                      <a:pos x="273" y="670"/>
                    </a:cxn>
                    <a:cxn ang="0">
                      <a:pos x="277" y="670"/>
                    </a:cxn>
                    <a:cxn ang="0">
                      <a:pos x="524" y="446"/>
                    </a:cxn>
                    <a:cxn ang="0">
                      <a:pos x="524" y="66"/>
                    </a:cxn>
                    <a:cxn ang="0">
                      <a:pos x="523" y="50"/>
                    </a:cxn>
                    <a:cxn ang="0">
                      <a:pos x="525" y="35"/>
                    </a:cxn>
                    <a:cxn ang="0">
                      <a:pos x="519" y="34"/>
                    </a:cxn>
                    <a:cxn ang="0">
                      <a:pos x="525" y="35"/>
                    </a:cxn>
                    <a:cxn ang="0">
                      <a:pos x="531" y="7"/>
                    </a:cxn>
                    <a:cxn ang="0">
                      <a:pos x="534" y="0"/>
                    </a:cxn>
                    <a:cxn ang="0">
                      <a:pos x="436" y="0"/>
                    </a:cxn>
                    <a:cxn ang="0">
                      <a:pos x="427" y="0"/>
                    </a:cxn>
                    <a:cxn ang="0">
                      <a:pos x="430" y="8"/>
                    </a:cxn>
                    <a:cxn ang="0">
                      <a:pos x="439" y="36"/>
                    </a:cxn>
                    <a:cxn ang="0">
                      <a:pos x="440" y="67"/>
                    </a:cxn>
                    <a:cxn ang="0">
                      <a:pos x="440" y="440"/>
                    </a:cxn>
                    <a:cxn ang="0">
                      <a:pos x="277" y="603"/>
                    </a:cxn>
                    <a:cxn ang="0">
                      <a:pos x="271" y="603"/>
                    </a:cxn>
                    <a:cxn ang="0">
                      <a:pos x="93" y="434"/>
                    </a:cxn>
                    <a:cxn ang="0">
                      <a:pos x="93" y="63"/>
                    </a:cxn>
                    <a:cxn ang="0">
                      <a:pos x="93" y="51"/>
                    </a:cxn>
                    <a:cxn ang="0">
                      <a:pos x="95" y="34"/>
                    </a:cxn>
                    <a:cxn ang="0">
                      <a:pos x="102" y="8"/>
                    </a:cxn>
                    <a:cxn ang="0">
                      <a:pos x="106" y="0"/>
                    </a:cxn>
                    <a:cxn ang="0">
                      <a:pos x="9" y="0"/>
                    </a:cxn>
                    <a:cxn ang="0">
                      <a:pos x="0" y="0"/>
                    </a:cxn>
                    <a:cxn ang="0">
                      <a:pos x="3" y="8"/>
                    </a:cxn>
                    <a:cxn ang="0">
                      <a:pos x="11" y="40"/>
                    </a:cxn>
                  </a:cxnLst>
                  <a:rect l="0" t="0" r="r" b="b"/>
                  <a:pathLst>
                    <a:path w="534" h="670">
                      <a:moveTo>
                        <a:pt x="11" y="40"/>
                      </a:moveTo>
                      <a:cubicBezTo>
                        <a:pt x="11" y="46"/>
                        <a:pt x="12" y="50"/>
                        <a:pt x="12" y="54"/>
                      </a:cubicBezTo>
                      <a:cubicBezTo>
                        <a:pt x="12" y="59"/>
                        <a:pt x="11" y="63"/>
                        <a:pt x="11" y="69"/>
                      </a:cubicBezTo>
                      <a:cubicBezTo>
                        <a:pt x="11" y="442"/>
                        <a:pt x="11" y="442"/>
                        <a:pt x="11" y="442"/>
                      </a:cubicBezTo>
                      <a:cubicBezTo>
                        <a:pt x="11" y="577"/>
                        <a:pt x="129" y="670"/>
                        <a:pt x="273" y="670"/>
                      </a:cubicBezTo>
                      <a:cubicBezTo>
                        <a:pt x="274" y="670"/>
                        <a:pt x="276" y="670"/>
                        <a:pt x="277" y="670"/>
                      </a:cubicBezTo>
                      <a:cubicBezTo>
                        <a:pt x="414" y="668"/>
                        <a:pt x="524" y="574"/>
                        <a:pt x="524" y="446"/>
                      </a:cubicBezTo>
                      <a:cubicBezTo>
                        <a:pt x="524" y="66"/>
                        <a:pt x="524" y="66"/>
                        <a:pt x="524" y="66"/>
                      </a:cubicBezTo>
                      <a:cubicBezTo>
                        <a:pt x="524" y="59"/>
                        <a:pt x="523" y="54"/>
                        <a:pt x="523" y="50"/>
                      </a:cubicBezTo>
                      <a:cubicBezTo>
                        <a:pt x="523" y="45"/>
                        <a:pt x="524" y="41"/>
                        <a:pt x="525" y="35"/>
                      </a:cubicBezTo>
                      <a:cubicBezTo>
                        <a:pt x="519" y="34"/>
                        <a:pt x="519" y="34"/>
                        <a:pt x="519" y="34"/>
                      </a:cubicBezTo>
                      <a:cubicBezTo>
                        <a:pt x="525" y="35"/>
                        <a:pt x="525" y="35"/>
                        <a:pt x="525" y="35"/>
                      </a:cubicBezTo>
                      <a:cubicBezTo>
                        <a:pt x="526" y="24"/>
                        <a:pt x="528" y="18"/>
                        <a:pt x="531" y="7"/>
                      </a:cubicBezTo>
                      <a:cubicBezTo>
                        <a:pt x="534" y="0"/>
                        <a:pt x="534" y="0"/>
                        <a:pt x="534" y="0"/>
                      </a:cubicBezTo>
                      <a:cubicBezTo>
                        <a:pt x="436" y="0"/>
                        <a:pt x="436" y="0"/>
                        <a:pt x="436" y="0"/>
                      </a:cubicBezTo>
                      <a:cubicBezTo>
                        <a:pt x="427" y="0"/>
                        <a:pt x="427" y="0"/>
                        <a:pt x="427" y="0"/>
                      </a:cubicBezTo>
                      <a:cubicBezTo>
                        <a:pt x="430" y="8"/>
                        <a:pt x="430" y="8"/>
                        <a:pt x="430" y="8"/>
                      </a:cubicBezTo>
                      <a:cubicBezTo>
                        <a:pt x="435" y="18"/>
                        <a:pt x="436" y="24"/>
                        <a:pt x="439" y="36"/>
                      </a:cubicBezTo>
                      <a:cubicBezTo>
                        <a:pt x="440" y="47"/>
                        <a:pt x="440" y="54"/>
                        <a:pt x="440" y="67"/>
                      </a:cubicBezTo>
                      <a:cubicBezTo>
                        <a:pt x="440" y="440"/>
                        <a:pt x="440" y="440"/>
                        <a:pt x="440" y="440"/>
                      </a:cubicBezTo>
                      <a:cubicBezTo>
                        <a:pt x="440" y="529"/>
                        <a:pt x="373" y="600"/>
                        <a:pt x="277" y="603"/>
                      </a:cubicBezTo>
                      <a:cubicBezTo>
                        <a:pt x="275" y="603"/>
                        <a:pt x="273" y="603"/>
                        <a:pt x="271" y="603"/>
                      </a:cubicBezTo>
                      <a:cubicBezTo>
                        <a:pt x="176" y="603"/>
                        <a:pt x="93" y="529"/>
                        <a:pt x="93" y="434"/>
                      </a:cubicBezTo>
                      <a:cubicBezTo>
                        <a:pt x="93" y="63"/>
                        <a:pt x="93" y="63"/>
                        <a:pt x="93" y="63"/>
                      </a:cubicBezTo>
                      <a:cubicBezTo>
                        <a:pt x="93" y="58"/>
                        <a:pt x="93" y="54"/>
                        <a:pt x="93" y="51"/>
                      </a:cubicBezTo>
                      <a:cubicBezTo>
                        <a:pt x="93" y="45"/>
                        <a:pt x="93" y="40"/>
                        <a:pt x="95" y="34"/>
                      </a:cubicBezTo>
                      <a:cubicBezTo>
                        <a:pt x="97" y="22"/>
                        <a:pt x="98" y="17"/>
                        <a:pt x="102" y="8"/>
                      </a:cubicBezTo>
                      <a:cubicBezTo>
                        <a:pt x="106" y="0"/>
                        <a:pt x="106" y="0"/>
                        <a:pt x="106" y="0"/>
                      </a:cubicBezTo>
                      <a:cubicBezTo>
                        <a:pt x="9" y="0"/>
                        <a:pt x="9" y="0"/>
                        <a:pt x="9" y="0"/>
                      </a:cubicBezTo>
                      <a:cubicBezTo>
                        <a:pt x="0" y="0"/>
                        <a:pt x="0" y="0"/>
                        <a:pt x="0" y="0"/>
                      </a:cubicBezTo>
                      <a:cubicBezTo>
                        <a:pt x="3" y="8"/>
                        <a:pt x="3" y="8"/>
                        <a:pt x="3" y="8"/>
                      </a:cubicBezTo>
                      <a:cubicBezTo>
                        <a:pt x="7" y="20"/>
                        <a:pt x="9" y="26"/>
                        <a:pt x="11" y="4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53" name="Freeform 52"/>
                <p:cNvSpPr>
                  <a:spLocks noChangeAspect="1"/>
                </p:cNvSpPr>
                <p:nvPr userDrawn="1"/>
              </p:nvSpPr>
              <p:spPr bwMode="black">
                <a:xfrm>
                  <a:off x="5237" y="1075"/>
                  <a:ext cx="37" cy="60"/>
                </a:xfrm>
                <a:custGeom>
                  <a:avLst/>
                  <a:gdLst/>
                  <a:ahLst/>
                  <a:cxnLst>
                    <a:cxn ang="0">
                      <a:pos x="0" y="165"/>
                    </a:cxn>
                    <a:cxn ang="0">
                      <a:pos x="1" y="167"/>
                    </a:cxn>
                    <a:cxn ang="0">
                      <a:pos x="105" y="321"/>
                    </a:cxn>
                    <a:cxn ang="0">
                      <a:pos x="223" y="389"/>
                    </a:cxn>
                    <a:cxn ang="0">
                      <a:pos x="320" y="508"/>
                    </a:cxn>
                    <a:cxn ang="0">
                      <a:pos x="171" y="626"/>
                    </a:cxn>
                    <a:cxn ang="0">
                      <a:pos x="161" y="626"/>
                    </a:cxn>
                    <a:cxn ang="0">
                      <a:pos x="12" y="583"/>
                    </a:cxn>
                    <a:cxn ang="0">
                      <a:pos x="3" y="576"/>
                    </a:cxn>
                    <a:cxn ang="0">
                      <a:pos x="3" y="656"/>
                    </a:cxn>
                    <a:cxn ang="0">
                      <a:pos x="154" y="681"/>
                    </a:cxn>
                    <a:cxn ang="0">
                      <a:pos x="154" y="675"/>
                    </a:cxn>
                    <a:cxn ang="0">
                      <a:pos x="154" y="675"/>
                    </a:cxn>
                    <a:cxn ang="0">
                      <a:pos x="154" y="681"/>
                    </a:cxn>
                    <a:cxn ang="0">
                      <a:pos x="165" y="681"/>
                    </a:cxn>
                    <a:cxn ang="0">
                      <a:pos x="413" y="505"/>
                    </a:cxn>
                    <a:cxn ang="0">
                      <a:pos x="413" y="497"/>
                    </a:cxn>
                    <a:cxn ang="0">
                      <a:pos x="262" y="313"/>
                    </a:cxn>
                    <a:cxn ang="0">
                      <a:pos x="159" y="253"/>
                    </a:cxn>
                    <a:cxn ang="0">
                      <a:pos x="85" y="162"/>
                    </a:cxn>
                    <a:cxn ang="0">
                      <a:pos x="84" y="155"/>
                    </a:cxn>
                    <a:cxn ang="0">
                      <a:pos x="214" y="53"/>
                    </a:cxn>
                    <a:cxn ang="0">
                      <a:pos x="222" y="54"/>
                    </a:cxn>
                    <a:cxn ang="0">
                      <a:pos x="342" y="96"/>
                    </a:cxn>
                    <a:cxn ang="0">
                      <a:pos x="352" y="105"/>
                    </a:cxn>
                    <a:cxn ang="0">
                      <a:pos x="352" y="25"/>
                    </a:cxn>
                    <a:cxn ang="0">
                      <a:pos x="216" y="1"/>
                    </a:cxn>
                    <a:cxn ang="0">
                      <a:pos x="207" y="0"/>
                    </a:cxn>
                    <a:cxn ang="0">
                      <a:pos x="0" y="165"/>
                    </a:cxn>
                  </a:cxnLst>
                  <a:rect l="0" t="0" r="r" b="b"/>
                  <a:pathLst>
                    <a:path w="413" h="682">
                      <a:moveTo>
                        <a:pt x="0" y="165"/>
                      </a:moveTo>
                      <a:cubicBezTo>
                        <a:pt x="0" y="166"/>
                        <a:pt x="1" y="167"/>
                        <a:pt x="1" y="167"/>
                      </a:cubicBezTo>
                      <a:cubicBezTo>
                        <a:pt x="1" y="238"/>
                        <a:pt x="41" y="283"/>
                        <a:pt x="105" y="321"/>
                      </a:cubicBezTo>
                      <a:cubicBezTo>
                        <a:pt x="223" y="389"/>
                        <a:pt x="223" y="389"/>
                        <a:pt x="223" y="389"/>
                      </a:cubicBezTo>
                      <a:cubicBezTo>
                        <a:pt x="277" y="419"/>
                        <a:pt x="320" y="450"/>
                        <a:pt x="320" y="508"/>
                      </a:cubicBezTo>
                      <a:cubicBezTo>
                        <a:pt x="320" y="583"/>
                        <a:pt x="266" y="626"/>
                        <a:pt x="171" y="626"/>
                      </a:cubicBezTo>
                      <a:cubicBezTo>
                        <a:pt x="168" y="626"/>
                        <a:pt x="165" y="626"/>
                        <a:pt x="161" y="626"/>
                      </a:cubicBezTo>
                      <a:cubicBezTo>
                        <a:pt x="99" y="625"/>
                        <a:pt x="59" y="621"/>
                        <a:pt x="12" y="583"/>
                      </a:cubicBezTo>
                      <a:cubicBezTo>
                        <a:pt x="3" y="576"/>
                        <a:pt x="3" y="576"/>
                        <a:pt x="3" y="576"/>
                      </a:cubicBezTo>
                      <a:cubicBezTo>
                        <a:pt x="3" y="656"/>
                        <a:pt x="3" y="656"/>
                        <a:pt x="3" y="656"/>
                      </a:cubicBezTo>
                      <a:cubicBezTo>
                        <a:pt x="61" y="682"/>
                        <a:pt x="98" y="680"/>
                        <a:pt x="154" y="681"/>
                      </a:cubicBezTo>
                      <a:cubicBezTo>
                        <a:pt x="154" y="675"/>
                        <a:pt x="154" y="675"/>
                        <a:pt x="154" y="675"/>
                      </a:cubicBezTo>
                      <a:cubicBezTo>
                        <a:pt x="154" y="675"/>
                        <a:pt x="154" y="675"/>
                        <a:pt x="154" y="675"/>
                      </a:cubicBezTo>
                      <a:cubicBezTo>
                        <a:pt x="154" y="681"/>
                        <a:pt x="154" y="681"/>
                        <a:pt x="154" y="681"/>
                      </a:cubicBezTo>
                      <a:cubicBezTo>
                        <a:pt x="157" y="681"/>
                        <a:pt x="161" y="681"/>
                        <a:pt x="165" y="681"/>
                      </a:cubicBezTo>
                      <a:cubicBezTo>
                        <a:pt x="278" y="680"/>
                        <a:pt x="412" y="643"/>
                        <a:pt x="413" y="505"/>
                      </a:cubicBezTo>
                      <a:cubicBezTo>
                        <a:pt x="413" y="503"/>
                        <a:pt x="413" y="500"/>
                        <a:pt x="413" y="497"/>
                      </a:cubicBezTo>
                      <a:cubicBezTo>
                        <a:pt x="408" y="384"/>
                        <a:pt x="339" y="357"/>
                        <a:pt x="262" y="313"/>
                      </a:cubicBezTo>
                      <a:cubicBezTo>
                        <a:pt x="159" y="253"/>
                        <a:pt x="159" y="253"/>
                        <a:pt x="159" y="253"/>
                      </a:cubicBezTo>
                      <a:cubicBezTo>
                        <a:pt x="118" y="229"/>
                        <a:pt x="89" y="206"/>
                        <a:pt x="85" y="162"/>
                      </a:cubicBezTo>
                      <a:cubicBezTo>
                        <a:pt x="84" y="160"/>
                        <a:pt x="84" y="158"/>
                        <a:pt x="84" y="155"/>
                      </a:cubicBezTo>
                      <a:cubicBezTo>
                        <a:pt x="84" y="95"/>
                        <a:pt x="149" y="53"/>
                        <a:pt x="214" y="53"/>
                      </a:cubicBezTo>
                      <a:cubicBezTo>
                        <a:pt x="216" y="53"/>
                        <a:pt x="219" y="53"/>
                        <a:pt x="222" y="54"/>
                      </a:cubicBezTo>
                      <a:cubicBezTo>
                        <a:pt x="273" y="55"/>
                        <a:pt x="307" y="63"/>
                        <a:pt x="342" y="96"/>
                      </a:cubicBezTo>
                      <a:cubicBezTo>
                        <a:pt x="352" y="105"/>
                        <a:pt x="352" y="105"/>
                        <a:pt x="352" y="105"/>
                      </a:cubicBezTo>
                      <a:cubicBezTo>
                        <a:pt x="352" y="25"/>
                        <a:pt x="352" y="25"/>
                        <a:pt x="352" y="25"/>
                      </a:cubicBezTo>
                      <a:cubicBezTo>
                        <a:pt x="300" y="1"/>
                        <a:pt x="267" y="2"/>
                        <a:pt x="216" y="1"/>
                      </a:cubicBezTo>
                      <a:cubicBezTo>
                        <a:pt x="213" y="0"/>
                        <a:pt x="209" y="0"/>
                        <a:pt x="207" y="0"/>
                      </a:cubicBezTo>
                      <a:cubicBezTo>
                        <a:pt x="99" y="1"/>
                        <a:pt x="1" y="62"/>
                        <a:pt x="0" y="165"/>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grpSp>
          <p:sp>
            <p:nvSpPr>
              <p:cNvPr id="21" name="Rectangle 49"/>
              <p:cNvSpPr>
                <a:spLocks noChangeAspect="1" noChangeArrowheads="1"/>
              </p:cNvSpPr>
              <p:nvPr userDrawn="1"/>
            </p:nvSpPr>
            <p:spPr bwMode="auto">
              <a:xfrm>
                <a:off x="4858" y="0"/>
                <a:ext cx="756" cy="756"/>
              </a:xfrm>
              <a:prstGeom prst="rect">
                <a:avLst/>
              </a:prstGeom>
              <a:solidFill>
                <a:srgbClr val="000000"/>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sp>
            <p:nvSpPr>
              <p:cNvPr id="22" name="Freeform 50"/>
              <p:cNvSpPr>
                <a:spLocks noChangeAspect="1" noEditPoints="1"/>
              </p:cNvSpPr>
              <p:nvPr userDrawn="1"/>
            </p:nvSpPr>
            <p:spPr bwMode="white">
              <a:xfrm>
                <a:off x="4936" y="53"/>
                <a:ext cx="587" cy="637"/>
              </a:xfrm>
              <a:custGeom>
                <a:avLst/>
                <a:gdLst/>
                <a:ahLst/>
                <a:cxnLst>
                  <a:cxn ang="0">
                    <a:pos x="743" y="1280"/>
                  </a:cxn>
                  <a:cxn ang="0">
                    <a:pos x="731" y="152"/>
                  </a:cxn>
                  <a:cxn ang="0">
                    <a:pos x="4037" y="252"/>
                  </a:cxn>
                  <a:cxn ang="0">
                    <a:pos x="1456" y="222"/>
                  </a:cxn>
                  <a:cxn ang="0">
                    <a:pos x="2677" y="560"/>
                  </a:cxn>
                  <a:cxn ang="0">
                    <a:pos x="2824" y="308"/>
                  </a:cxn>
                  <a:cxn ang="0">
                    <a:pos x="4037" y="252"/>
                  </a:cxn>
                  <a:cxn ang="0">
                    <a:pos x="4146" y="906"/>
                  </a:cxn>
                  <a:cxn ang="0">
                    <a:pos x="4105" y="2222"/>
                  </a:cxn>
                  <a:cxn ang="0">
                    <a:pos x="4326" y="2160"/>
                  </a:cxn>
                  <a:cxn ang="0">
                    <a:pos x="4350" y="756"/>
                  </a:cxn>
                  <a:cxn ang="0">
                    <a:pos x="4920" y="2133"/>
                  </a:cxn>
                  <a:cxn ang="0">
                    <a:pos x="4707" y="219"/>
                  </a:cxn>
                  <a:cxn ang="0">
                    <a:pos x="6369" y="153"/>
                  </a:cxn>
                  <a:cxn ang="0">
                    <a:pos x="965" y="4496"/>
                  </a:cxn>
                  <a:cxn ang="0">
                    <a:pos x="1785" y="3476"/>
                  </a:cxn>
                  <a:cxn ang="0">
                    <a:pos x="1184" y="2731"/>
                  </a:cxn>
                  <a:cxn ang="0">
                    <a:pos x="1195" y="3626"/>
                  </a:cxn>
                  <a:cxn ang="0">
                    <a:pos x="4080" y="2784"/>
                  </a:cxn>
                  <a:cxn ang="0">
                    <a:pos x="2457" y="2593"/>
                  </a:cxn>
                  <a:cxn ang="0">
                    <a:pos x="3850" y="3975"/>
                  </a:cxn>
                  <a:cxn ang="0">
                    <a:pos x="5713" y="4665"/>
                  </a:cxn>
                  <a:cxn ang="0">
                    <a:pos x="4830" y="4656"/>
                  </a:cxn>
                  <a:cxn ang="0">
                    <a:pos x="4511" y="2590"/>
                  </a:cxn>
                  <a:cxn ang="0">
                    <a:pos x="5758" y="4377"/>
                  </a:cxn>
                  <a:cxn ang="0">
                    <a:pos x="4794" y="3468"/>
                  </a:cxn>
                  <a:cxn ang="0">
                    <a:pos x="3545" y="7166"/>
                  </a:cxn>
                  <a:cxn ang="0">
                    <a:pos x="1689" y="7022"/>
                  </a:cxn>
                  <a:cxn ang="0">
                    <a:pos x="3374" y="6684"/>
                  </a:cxn>
                  <a:cxn ang="0">
                    <a:pos x="5212" y="7097"/>
                  </a:cxn>
                  <a:cxn ang="0">
                    <a:pos x="4005" y="5033"/>
                  </a:cxn>
                  <a:cxn ang="0">
                    <a:pos x="4290" y="5864"/>
                  </a:cxn>
                  <a:cxn ang="0">
                    <a:pos x="4298" y="6942"/>
                  </a:cxn>
                  <a:cxn ang="0">
                    <a:pos x="334" y="5755"/>
                  </a:cxn>
                  <a:cxn ang="0">
                    <a:pos x="484" y="5969"/>
                  </a:cxn>
                  <a:cxn ang="0">
                    <a:pos x="371" y="5959"/>
                  </a:cxn>
                  <a:cxn ang="0">
                    <a:pos x="228" y="6106"/>
                  </a:cxn>
                  <a:cxn ang="0">
                    <a:pos x="450" y="6090"/>
                  </a:cxn>
                  <a:cxn ang="0">
                    <a:pos x="454" y="6205"/>
                  </a:cxn>
                  <a:cxn ang="0">
                    <a:pos x="655" y="6210"/>
                  </a:cxn>
                  <a:cxn ang="0">
                    <a:pos x="587" y="6053"/>
                  </a:cxn>
                  <a:cxn ang="0">
                    <a:pos x="877" y="6081"/>
                  </a:cxn>
                  <a:cxn ang="0">
                    <a:pos x="713" y="5963"/>
                  </a:cxn>
                  <a:cxn ang="0">
                    <a:pos x="764" y="5880"/>
                  </a:cxn>
                  <a:cxn ang="0">
                    <a:pos x="671" y="5717"/>
                  </a:cxn>
                  <a:cxn ang="0">
                    <a:pos x="528" y="5859"/>
                  </a:cxn>
                  <a:cxn ang="0">
                    <a:pos x="388" y="5708"/>
                  </a:cxn>
                  <a:cxn ang="0">
                    <a:pos x="6357" y="5708"/>
                  </a:cxn>
                  <a:cxn ang="0">
                    <a:pos x="6217" y="5859"/>
                  </a:cxn>
                  <a:cxn ang="0">
                    <a:pos x="6073" y="5717"/>
                  </a:cxn>
                  <a:cxn ang="0">
                    <a:pos x="5981" y="5880"/>
                  </a:cxn>
                  <a:cxn ang="0">
                    <a:pos x="6032" y="5963"/>
                  </a:cxn>
                  <a:cxn ang="0">
                    <a:pos x="5867" y="6081"/>
                  </a:cxn>
                  <a:cxn ang="0">
                    <a:pos x="6157" y="6053"/>
                  </a:cxn>
                  <a:cxn ang="0">
                    <a:pos x="6090" y="6210"/>
                  </a:cxn>
                  <a:cxn ang="0">
                    <a:pos x="6291" y="6205"/>
                  </a:cxn>
                  <a:cxn ang="0">
                    <a:pos x="6294" y="6090"/>
                  </a:cxn>
                  <a:cxn ang="0">
                    <a:pos x="6516" y="6106"/>
                  </a:cxn>
                  <a:cxn ang="0">
                    <a:pos x="6374" y="5959"/>
                  </a:cxn>
                  <a:cxn ang="0">
                    <a:pos x="6261" y="5969"/>
                  </a:cxn>
                  <a:cxn ang="0">
                    <a:pos x="6410" y="5755"/>
                  </a:cxn>
                </a:cxnLst>
                <a:rect l="0" t="0" r="r" b="b"/>
                <a:pathLst>
                  <a:path w="6602" h="7166">
                    <a:moveTo>
                      <a:pt x="500" y="2260"/>
                    </a:moveTo>
                    <a:cubicBezTo>
                      <a:pt x="310" y="2257"/>
                      <a:pt x="190" y="2263"/>
                      <a:pt x="12" y="2195"/>
                    </a:cubicBezTo>
                    <a:cubicBezTo>
                      <a:pt x="12" y="1965"/>
                      <a:pt x="12" y="1965"/>
                      <a:pt x="12" y="1965"/>
                    </a:cubicBezTo>
                    <a:cubicBezTo>
                      <a:pt x="172" y="2096"/>
                      <a:pt x="316" y="2111"/>
                      <a:pt x="523" y="2114"/>
                    </a:cubicBezTo>
                    <a:cubicBezTo>
                      <a:pt x="868" y="2125"/>
                      <a:pt x="1079" y="1970"/>
                      <a:pt x="1079" y="1698"/>
                    </a:cubicBezTo>
                    <a:cubicBezTo>
                      <a:pt x="1079" y="1491"/>
                      <a:pt x="924" y="1383"/>
                      <a:pt x="743" y="1280"/>
                    </a:cubicBezTo>
                    <a:cubicBezTo>
                      <a:pt x="345" y="1052"/>
                      <a:pt x="345" y="1052"/>
                      <a:pt x="345" y="1052"/>
                    </a:cubicBezTo>
                    <a:cubicBezTo>
                      <a:pt x="131" y="927"/>
                      <a:pt x="6" y="783"/>
                      <a:pt x="3" y="550"/>
                    </a:cubicBezTo>
                    <a:cubicBezTo>
                      <a:pt x="0" y="205"/>
                      <a:pt x="339" y="0"/>
                      <a:pt x="707" y="12"/>
                    </a:cubicBezTo>
                    <a:cubicBezTo>
                      <a:pt x="880" y="17"/>
                      <a:pt x="988" y="12"/>
                      <a:pt x="1146" y="76"/>
                    </a:cubicBezTo>
                    <a:cubicBezTo>
                      <a:pt x="1146" y="301"/>
                      <a:pt x="1146" y="301"/>
                      <a:pt x="1146" y="301"/>
                    </a:cubicBezTo>
                    <a:cubicBezTo>
                      <a:pt x="1023" y="184"/>
                      <a:pt x="900" y="158"/>
                      <a:pt x="731" y="152"/>
                    </a:cubicBezTo>
                    <a:cubicBezTo>
                      <a:pt x="491" y="137"/>
                      <a:pt x="228" y="298"/>
                      <a:pt x="248" y="538"/>
                    </a:cubicBezTo>
                    <a:cubicBezTo>
                      <a:pt x="263" y="693"/>
                      <a:pt x="368" y="778"/>
                      <a:pt x="506" y="856"/>
                    </a:cubicBezTo>
                    <a:cubicBezTo>
                      <a:pt x="854" y="1058"/>
                      <a:pt x="854" y="1058"/>
                      <a:pt x="854" y="1058"/>
                    </a:cubicBezTo>
                    <a:cubicBezTo>
                      <a:pt x="1117" y="1210"/>
                      <a:pt x="1336" y="1292"/>
                      <a:pt x="1351" y="1663"/>
                    </a:cubicBezTo>
                    <a:cubicBezTo>
                      <a:pt x="1368" y="2146"/>
                      <a:pt x="895" y="2269"/>
                      <a:pt x="500" y="2260"/>
                    </a:cubicBezTo>
                    <a:close/>
                    <a:moveTo>
                      <a:pt x="4037" y="252"/>
                    </a:moveTo>
                    <a:cubicBezTo>
                      <a:pt x="4020" y="283"/>
                      <a:pt x="4007" y="302"/>
                      <a:pt x="3996" y="335"/>
                    </a:cubicBezTo>
                    <a:cubicBezTo>
                      <a:pt x="3306" y="2258"/>
                      <a:pt x="3306" y="2258"/>
                      <a:pt x="3306" y="2258"/>
                    </a:cubicBezTo>
                    <a:cubicBezTo>
                      <a:pt x="2760" y="795"/>
                      <a:pt x="2760" y="795"/>
                      <a:pt x="2760" y="795"/>
                    </a:cubicBezTo>
                    <a:cubicBezTo>
                      <a:pt x="2226" y="2269"/>
                      <a:pt x="2226" y="2269"/>
                      <a:pt x="2226" y="2269"/>
                    </a:cubicBezTo>
                    <a:cubicBezTo>
                      <a:pt x="1494" y="299"/>
                      <a:pt x="1494" y="299"/>
                      <a:pt x="1494" y="299"/>
                    </a:cubicBezTo>
                    <a:cubicBezTo>
                      <a:pt x="1486" y="269"/>
                      <a:pt x="1478" y="250"/>
                      <a:pt x="1456" y="222"/>
                    </a:cubicBezTo>
                    <a:cubicBezTo>
                      <a:pt x="1431" y="191"/>
                      <a:pt x="1414" y="175"/>
                      <a:pt x="1381" y="155"/>
                    </a:cubicBezTo>
                    <a:cubicBezTo>
                      <a:pt x="1760" y="155"/>
                      <a:pt x="1760" y="155"/>
                      <a:pt x="1760" y="155"/>
                    </a:cubicBezTo>
                    <a:cubicBezTo>
                      <a:pt x="1746" y="177"/>
                      <a:pt x="1738" y="191"/>
                      <a:pt x="1735" y="216"/>
                    </a:cubicBezTo>
                    <a:cubicBezTo>
                      <a:pt x="1730" y="238"/>
                      <a:pt x="1727" y="255"/>
                      <a:pt x="1735" y="277"/>
                    </a:cubicBezTo>
                    <a:cubicBezTo>
                      <a:pt x="2242" y="1717"/>
                      <a:pt x="2242" y="1717"/>
                      <a:pt x="2242" y="1717"/>
                    </a:cubicBezTo>
                    <a:cubicBezTo>
                      <a:pt x="2677" y="560"/>
                      <a:pt x="2677" y="560"/>
                      <a:pt x="2677" y="560"/>
                    </a:cubicBezTo>
                    <a:cubicBezTo>
                      <a:pt x="2575" y="299"/>
                      <a:pt x="2575" y="299"/>
                      <a:pt x="2575" y="299"/>
                    </a:cubicBezTo>
                    <a:cubicBezTo>
                      <a:pt x="2561" y="263"/>
                      <a:pt x="2541" y="247"/>
                      <a:pt x="2519" y="219"/>
                    </a:cubicBezTo>
                    <a:cubicBezTo>
                      <a:pt x="2500" y="194"/>
                      <a:pt x="2483" y="177"/>
                      <a:pt x="2461" y="155"/>
                    </a:cubicBezTo>
                    <a:cubicBezTo>
                      <a:pt x="2838" y="155"/>
                      <a:pt x="2838" y="155"/>
                      <a:pt x="2838" y="155"/>
                    </a:cubicBezTo>
                    <a:cubicBezTo>
                      <a:pt x="2827" y="175"/>
                      <a:pt x="2821" y="186"/>
                      <a:pt x="2816" y="208"/>
                    </a:cubicBezTo>
                    <a:cubicBezTo>
                      <a:pt x="2807" y="247"/>
                      <a:pt x="2813" y="272"/>
                      <a:pt x="2824" y="308"/>
                    </a:cubicBezTo>
                    <a:cubicBezTo>
                      <a:pt x="3334" y="1723"/>
                      <a:pt x="3334" y="1723"/>
                      <a:pt x="3334" y="1723"/>
                    </a:cubicBezTo>
                    <a:cubicBezTo>
                      <a:pt x="3804" y="324"/>
                      <a:pt x="3804" y="324"/>
                      <a:pt x="3804" y="324"/>
                    </a:cubicBezTo>
                    <a:cubicBezTo>
                      <a:pt x="3821" y="288"/>
                      <a:pt x="3832" y="263"/>
                      <a:pt x="3829" y="227"/>
                    </a:cubicBezTo>
                    <a:cubicBezTo>
                      <a:pt x="3827" y="197"/>
                      <a:pt x="3821" y="177"/>
                      <a:pt x="3804" y="153"/>
                    </a:cubicBezTo>
                    <a:cubicBezTo>
                      <a:pt x="4109" y="153"/>
                      <a:pt x="4109" y="153"/>
                      <a:pt x="4109" y="153"/>
                    </a:cubicBezTo>
                    <a:cubicBezTo>
                      <a:pt x="4079" y="189"/>
                      <a:pt x="4062" y="213"/>
                      <a:pt x="4037" y="252"/>
                    </a:cubicBezTo>
                    <a:close/>
                    <a:moveTo>
                      <a:pt x="4350" y="756"/>
                    </a:moveTo>
                    <a:cubicBezTo>
                      <a:pt x="4110" y="756"/>
                      <a:pt x="4110" y="756"/>
                      <a:pt x="4110" y="756"/>
                    </a:cubicBezTo>
                    <a:cubicBezTo>
                      <a:pt x="4097" y="756"/>
                      <a:pt x="4097" y="756"/>
                      <a:pt x="4097" y="756"/>
                    </a:cubicBezTo>
                    <a:cubicBezTo>
                      <a:pt x="4104" y="767"/>
                      <a:pt x="4104" y="767"/>
                      <a:pt x="4104" y="767"/>
                    </a:cubicBezTo>
                    <a:cubicBezTo>
                      <a:pt x="4119" y="789"/>
                      <a:pt x="4127" y="806"/>
                      <a:pt x="4135" y="832"/>
                    </a:cubicBezTo>
                    <a:cubicBezTo>
                      <a:pt x="4145" y="861"/>
                      <a:pt x="4146" y="878"/>
                      <a:pt x="4146" y="906"/>
                    </a:cubicBezTo>
                    <a:cubicBezTo>
                      <a:pt x="4146" y="2091"/>
                      <a:pt x="4146" y="2091"/>
                      <a:pt x="4146" y="2091"/>
                    </a:cubicBezTo>
                    <a:cubicBezTo>
                      <a:pt x="4146" y="2119"/>
                      <a:pt x="4146" y="2138"/>
                      <a:pt x="4135" y="2164"/>
                    </a:cubicBezTo>
                    <a:cubicBezTo>
                      <a:pt x="4135" y="2164"/>
                      <a:pt x="4135" y="2164"/>
                      <a:pt x="4135" y="2164"/>
                    </a:cubicBezTo>
                    <a:cubicBezTo>
                      <a:pt x="4135" y="2165"/>
                      <a:pt x="4135" y="2165"/>
                      <a:pt x="4135" y="2165"/>
                    </a:cubicBezTo>
                    <a:cubicBezTo>
                      <a:pt x="4129" y="2183"/>
                      <a:pt x="4124" y="2194"/>
                      <a:pt x="4112" y="2211"/>
                    </a:cubicBezTo>
                    <a:cubicBezTo>
                      <a:pt x="4105" y="2222"/>
                      <a:pt x="4105" y="2222"/>
                      <a:pt x="4105" y="2222"/>
                    </a:cubicBezTo>
                    <a:cubicBezTo>
                      <a:pt x="4118" y="2222"/>
                      <a:pt x="4118" y="2222"/>
                      <a:pt x="4118" y="2222"/>
                    </a:cubicBezTo>
                    <a:cubicBezTo>
                      <a:pt x="4346" y="2222"/>
                      <a:pt x="4346" y="2222"/>
                      <a:pt x="4346" y="2222"/>
                    </a:cubicBezTo>
                    <a:cubicBezTo>
                      <a:pt x="4359" y="2222"/>
                      <a:pt x="4359" y="2222"/>
                      <a:pt x="4359" y="2222"/>
                    </a:cubicBezTo>
                    <a:cubicBezTo>
                      <a:pt x="4352" y="2212"/>
                      <a:pt x="4352" y="2212"/>
                      <a:pt x="4352" y="2212"/>
                    </a:cubicBezTo>
                    <a:cubicBezTo>
                      <a:pt x="4349" y="2207"/>
                      <a:pt x="4346" y="2202"/>
                      <a:pt x="4343" y="2198"/>
                    </a:cubicBezTo>
                    <a:cubicBezTo>
                      <a:pt x="4335" y="2185"/>
                      <a:pt x="4328" y="2176"/>
                      <a:pt x="4326" y="2160"/>
                    </a:cubicBezTo>
                    <a:cubicBezTo>
                      <a:pt x="4320" y="2112"/>
                      <a:pt x="4320" y="2047"/>
                      <a:pt x="4320" y="1972"/>
                    </a:cubicBezTo>
                    <a:cubicBezTo>
                      <a:pt x="4320" y="902"/>
                      <a:pt x="4320" y="902"/>
                      <a:pt x="4320" y="902"/>
                    </a:cubicBezTo>
                    <a:cubicBezTo>
                      <a:pt x="4320" y="880"/>
                      <a:pt x="4320" y="868"/>
                      <a:pt x="4333" y="822"/>
                    </a:cubicBezTo>
                    <a:cubicBezTo>
                      <a:pt x="4341" y="801"/>
                      <a:pt x="4347" y="786"/>
                      <a:pt x="4356" y="766"/>
                    </a:cubicBezTo>
                    <a:cubicBezTo>
                      <a:pt x="4361" y="756"/>
                      <a:pt x="4361" y="756"/>
                      <a:pt x="4361" y="756"/>
                    </a:cubicBezTo>
                    <a:lnTo>
                      <a:pt x="4350" y="756"/>
                    </a:lnTo>
                    <a:close/>
                    <a:moveTo>
                      <a:pt x="6579" y="244"/>
                    </a:moveTo>
                    <a:cubicBezTo>
                      <a:pt x="6571" y="288"/>
                      <a:pt x="6571" y="313"/>
                      <a:pt x="6571" y="355"/>
                    </a:cubicBezTo>
                    <a:cubicBezTo>
                      <a:pt x="6574" y="2291"/>
                      <a:pt x="6574" y="2291"/>
                      <a:pt x="6574" y="2291"/>
                    </a:cubicBezTo>
                    <a:cubicBezTo>
                      <a:pt x="4901" y="443"/>
                      <a:pt x="4901" y="443"/>
                      <a:pt x="4901" y="443"/>
                    </a:cubicBezTo>
                    <a:cubicBezTo>
                      <a:pt x="4901" y="1981"/>
                      <a:pt x="4901" y="1981"/>
                      <a:pt x="4901" y="1981"/>
                    </a:cubicBezTo>
                    <a:cubicBezTo>
                      <a:pt x="4901" y="2042"/>
                      <a:pt x="4901" y="2042"/>
                      <a:pt x="4920" y="2133"/>
                    </a:cubicBezTo>
                    <a:cubicBezTo>
                      <a:pt x="4926" y="2166"/>
                      <a:pt x="4934" y="2186"/>
                      <a:pt x="4945" y="2222"/>
                    </a:cubicBezTo>
                    <a:cubicBezTo>
                      <a:pt x="4682" y="2222"/>
                      <a:pt x="4682" y="2222"/>
                      <a:pt x="4682" y="2222"/>
                    </a:cubicBezTo>
                    <a:cubicBezTo>
                      <a:pt x="4702" y="2194"/>
                      <a:pt x="4713" y="2177"/>
                      <a:pt x="4718" y="2147"/>
                    </a:cubicBezTo>
                    <a:cubicBezTo>
                      <a:pt x="4729" y="2105"/>
                      <a:pt x="4729" y="2078"/>
                      <a:pt x="4729" y="2036"/>
                    </a:cubicBezTo>
                    <a:cubicBezTo>
                      <a:pt x="4729" y="308"/>
                      <a:pt x="4729" y="308"/>
                      <a:pt x="4729" y="308"/>
                    </a:cubicBezTo>
                    <a:cubicBezTo>
                      <a:pt x="4729" y="274"/>
                      <a:pt x="4724" y="250"/>
                      <a:pt x="4707" y="219"/>
                    </a:cubicBezTo>
                    <a:cubicBezTo>
                      <a:pt x="4693" y="189"/>
                      <a:pt x="4677" y="172"/>
                      <a:pt x="4649" y="155"/>
                    </a:cubicBezTo>
                    <a:cubicBezTo>
                      <a:pt x="4954" y="155"/>
                      <a:pt x="4954" y="155"/>
                      <a:pt x="4954" y="155"/>
                    </a:cubicBezTo>
                    <a:cubicBezTo>
                      <a:pt x="6402" y="1809"/>
                      <a:pt x="6402" y="1809"/>
                      <a:pt x="6402" y="1809"/>
                    </a:cubicBezTo>
                    <a:cubicBezTo>
                      <a:pt x="6402" y="496"/>
                      <a:pt x="6402" y="496"/>
                      <a:pt x="6402" y="496"/>
                    </a:cubicBezTo>
                    <a:cubicBezTo>
                      <a:pt x="6402" y="396"/>
                      <a:pt x="6408" y="333"/>
                      <a:pt x="6388" y="233"/>
                    </a:cubicBezTo>
                    <a:cubicBezTo>
                      <a:pt x="6383" y="202"/>
                      <a:pt x="6377" y="183"/>
                      <a:pt x="6369" y="153"/>
                    </a:cubicBezTo>
                    <a:cubicBezTo>
                      <a:pt x="6602" y="153"/>
                      <a:pt x="6602" y="153"/>
                      <a:pt x="6602" y="153"/>
                    </a:cubicBezTo>
                    <a:cubicBezTo>
                      <a:pt x="6591" y="186"/>
                      <a:pt x="6585" y="208"/>
                      <a:pt x="6579" y="244"/>
                    </a:cubicBezTo>
                    <a:close/>
                    <a:moveTo>
                      <a:pt x="1464" y="4662"/>
                    </a:moveTo>
                    <a:cubicBezTo>
                      <a:pt x="913" y="4662"/>
                      <a:pt x="913" y="4662"/>
                      <a:pt x="913" y="4662"/>
                    </a:cubicBezTo>
                    <a:cubicBezTo>
                      <a:pt x="929" y="4640"/>
                      <a:pt x="935" y="4626"/>
                      <a:pt x="946" y="4604"/>
                    </a:cubicBezTo>
                    <a:cubicBezTo>
                      <a:pt x="960" y="4565"/>
                      <a:pt x="965" y="4537"/>
                      <a:pt x="965" y="4496"/>
                    </a:cubicBezTo>
                    <a:cubicBezTo>
                      <a:pt x="965" y="2792"/>
                      <a:pt x="965" y="2792"/>
                      <a:pt x="965" y="2792"/>
                    </a:cubicBezTo>
                    <a:cubicBezTo>
                      <a:pt x="965" y="2745"/>
                      <a:pt x="957" y="2715"/>
                      <a:pt x="938" y="2670"/>
                    </a:cubicBezTo>
                    <a:cubicBezTo>
                      <a:pt x="924" y="2640"/>
                      <a:pt x="913" y="2621"/>
                      <a:pt x="893" y="2593"/>
                    </a:cubicBezTo>
                    <a:cubicBezTo>
                      <a:pt x="1519" y="2593"/>
                      <a:pt x="1519" y="2593"/>
                      <a:pt x="1519" y="2593"/>
                    </a:cubicBezTo>
                    <a:cubicBezTo>
                      <a:pt x="1788" y="2593"/>
                      <a:pt x="1996" y="2820"/>
                      <a:pt x="2010" y="3089"/>
                    </a:cubicBezTo>
                    <a:cubicBezTo>
                      <a:pt x="2015" y="3285"/>
                      <a:pt x="1935" y="3391"/>
                      <a:pt x="1785" y="3476"/>
                    </a:cubicBezTo>
                    <a:cubicBezTo>
                      <a:pt x="1708" y="3524"/>
                      <a:pt x="1708" y="3524"/>
                      <a:pt x="1708" y="3524"/>
                    </a:cubicBezTo>
                    <a:cubicBezTo>
                      <a:pt x="1791" y="3554"/>
                      <a:pt x="1791" y="3554"/>
                      <a:pt x="1791" y="3554"/>
                    </a:cubicBezTo>
                    <a:cubicBezTo>
                      <a:pt x="2021" y="3632"/>
                      <a:pt x="2148" y="3801"/>
                      <a:pt x="2148" y="4072"/>
                    </a:cubicBezTo>
                    <a:cubicBezTo>
                      <a:pt x="2145" y="4438"/>
                      <a:pt x="1885" y="4662"/>
                      <a:pt x="1464" y="4662"/>
                    </a:cubicBezTo>
                    <a:close/>
                    <a:moveTo>
                      <a:pt x="1386" y="2731"/>
                    </a:moveTo>
                    <a:cubicBezTo>
                      <a:pt x="1184" y="2731"/>
                      <a:pt x="1184" y="2731"/>
                      <a:pt x="1184" y="2731"/>
                    </a:cubicBezTo>
                    <a:cubicBezTo>
                      <a:pt x="1184" y="3476"/>
                      <a:pt x="1184" y="3476"/>
                      <a:pt x="1184" y="3476"/>
                    </a:cubicBezTo>
                    <a:cubicBezTo>
                      <a:pt x="1364" y="3476"/>
                      <a:pt x="1364" y="3476"/>
                      <a:pt x="1364" y="3476"/>
                    </a:cubicBezTo>
                    <a:cubicBezTo>
                      <a:pt x="1666" y="3476"/>
                      <a:pt x="1805" y="3313"/>
                      <a:pt x="1796" y="3089"/>
                    </a:cubicBezTo>
                    <a:cubicBezTo>
                      <a:pt x="1785" y="2881"/>
                      <a:pt x="1644" y="2731"/>
                      <a:pt x="1386" y="2731"/>
                    </a:cubicBezTo>
                    <a:close/>
                    <a:moveTo>
                      <a:pt x="1375" y="3609"/>
                    </a:moveTo>
                    <a:cubicBezTo>
                      <a:pt x="1306" y="3609"/>
                      <a:pt x="1264" y="3609"/>
                      <a:pt x="1195" y="3626"/>
                    </a:cubicBezTo>
                    <a:cubicBezTo>
                      <a:pt x="1195" y="4512"/>
                      <a:pt x="1195" y="4512"/>
                      <a:pt x="1195" y="4512"/>
                    </a:cubicBezTo>
                    <a:cubicBezTo>
                      <a:pt x="1270" y="4534"/>
                      <a:pt x="1320" y="4543"/>
                      <a:pt x="1397" y="4537"/>
                    </a:cubicBezTo>
                    <a:cubicBezTo>
                      <a:pt x="1669" y="4521"/>
                      <a:pt x="1935" y="4368"/>
                      <a:pt x="1926" y="4069"/>
                    </a:cubicBezTo>
                    <a:cubicBezTo>
                      <a:pt x="1918" y="3715"/>
                      <a:pt x="1649" y="3618"/>
                      <a:pt x="1375" y="3609"/>
                    </a:cubicBezTo>
                    <a:close/>
                    <a:moveTo>
                      <a:pt x="4083" y="2684"/>
                    </a:moveTo>
                    <a:cubicBezTo>
                      <a:pt x="4077" y="2723"/>
                      <a:pt x="4080" y="2745"/>
                      <a:pt x="4080" y="2784"/>
                    </a:cubicBezTo>
                    <a:cubicBezTo>
                      <a:pt x="4080" y="3994"/>
                      <a:pt x="4080" y="3994"/>
                      <a:pt x="4080" y="3994"/>
                    </a:cubicBezTo>
                    <a:cubicBezTo>
                      <a:pt x="4080" y="4393"/>
                      <a:pt x="3739" y="4684"/>
                      <a:pt x="3313" y="4692"/>
                    </a:cubicBezTo>
                    <a:cubicBezTo>
                      <a:pt x="2856" y="4698"/>
                      <a:pt x="2485" y="4404"/>
                      <a:pt x="2485" y="3983"/>
                    </a:cubicBezTo>
                    <a:cubicBezTo>
                      <a:pt x="2485" y="2795"/>
                      <a:pt x="2485" y="2795"/>
                      <a:pt x="2485" y="2795"/>
                    </a:cubicBezTo>
                    <a:cubicBezTo>
                      <a:pt x="2485" y="2759"/>
                      <a:pt x="2487" y="2737"/>
                      <a:pt x="2482" y="2701"/>
                    </a:cubicBezTo>
                    <a:cubicBezTo>
                      <a:pt x="2476" y="2657"/>
                      <a:pt x="2471" y="2632"/>
                      <a:pt x="2457" y="2593"/>
                    </a:cubicBezTo>
                    <a:cubicBezTo>
                      <a:pt x="2740" y="2593"/>
                      <a:pt x="2740" y="2593"/>
                      <a:pt x="2740" y="2593"/>
                    </a:cubicBezTo>
                    <a:cubicBezTo>
                      <a:pt x="2726" y="2623"/>
                      <a:pt x="2720" y="2643"/>
                      <a:pt x="2715" y="2679"/>
                    </a:cubicBezTo>
                    <a:cubicBezTo>
                      <a:pt x="2706" y="2715"/>
                      <a:pt x="2709" y="2740"/>
                      <a:pt x="2709" y="2776"/>
                    </a:cubicBezTo>
                    <a:cubicBezTo>
                      <a:pt x="2709" y="3958"/>
                      <a:pt x="2709" y="3958"/>
                      <a:pt x="2709" y="3958"/>
                    </a:cubicBezTo>
                    <a:cubicBezTo>
                      <a:pt x="2709" y="4277"/>
                      <a:pt x="2994" y="4523"/>
                      <a:pt x="3313" y="4512"/>
                    </a:cubicBezTo>
                    <a:cubicBezTo>
                      <a:pt x="3629" y="4504"/>
                      <a:pt x="3850" y="4269"/>
                      <a:pt x="3850" y="3975"/>
                    </a:cubicBezTo>
                    <a:cubicBezTo>
                      <a:pt x="3850" y="2789"/>
                      <a:pt x="3850" y="2789"/>
                      <a:pt x="3850" y="2789"/>
                    </a:cubicBezTo>
                    <a:cubicBezTo>
                      <a:pt x="3850" y="2748"/>
                      <a:pt x="3850" y="2723"/>
                      <a:pt x="3845" y="2684"/>
                    </a:cubicBezTo>
                    <a:cubicBezTo>
                      <a:pt x="3836" y="2648"/>
                      <a:pt x="3831" y="2626"/>
                      <a:pt x="3817" y="2593"/>
                    </a:cubicBezTo>
                    <a:cubicBezTo>
                      <a:pt x="4105" y="2593"/>
                      <a:pt x="4105" y="2593"/>
                      <a:pt x="4105" y="2593"/>
                    </a:cubicBezTo>
                    <a:cubicBezTo>
                      <a:pt x="4094" y="2626"/>
                      <a:pt x="4088" y="2648"/>
                      <a:pt x="4083" y="2684"/>
                    </a:cubicBezTo>
                    <a:close/>
                    <a:moveTo>
                      <a:pt x="5713" y="4665"/>
                    </a:moveTo>
                    <a:cubicBezTo>
                      <a:pt x="4882" y="3584"/>
                      <a:pt x="4882" y="3584"/>
                      <a:pt x="4882" y="3584"/>
                    </a:cubicBezTo>
                    <a:cubicBezTo>
                      <a:pt x="4860" y="3557"/>
                      <a:pt x="4852" y="3537"/>
                      <a:pt x="4827" y="3518"/>
                    </a:cubicBezTo>
                    <a:cubicBezTo>
                      <a:pt x="4816" y="3507"/>
                      <a:pt x="4805" y="3501"/>
                      <a:pt x="4791" y="3493"/>
                    </a:cubicBezTo>
                    <a:cubicBezTo>
                      <a:pt x="4791" y="4443"/>
                      <a:pt x="4791" y="4443"/>
                      <a:pt x="4791" y="4443"/>
                    </a:cubicBezTo>
                    <a:cubicBezTo>
                      <a:pt x="4791" y="4487"/>
                      <a:pt x="4788" y="4512"/>
                      <a:pt x="4799" y="4557"/>
                    </a:cubicBezTo>
                    <a:cubicBezTo>
                      <a:pt x="4805" y="4595"/>
                      <a:pt x="4816" y="4618"/>
                      <a:pt x="4830" y="4656"/>
                    </a:cubicBezTo>
                    <a:cubicBezTo>
                      <a:pt x="4525" y="4656"/>
                      <a:pt x="4525" y="4656"/>
                      <a:pt x="4525" y="4656"/>
                    </a:cubicBezTo>
                    <a:cubicBezTo>
                      <a:pt x="4542" y="4623"/>
                      <a:pt x="4555" y="4604"/>
                      <a:pt x="4558" y="4570"/>
                    </a:cubicBezTo>
                    <a:cubicBezTo>
                      <a:pt x="4567" y="4529"/>
                      <a:pt x="4567" y="4438"/>
                      <a:pt x="4567" y="4360"/>
                    </a:cubicBezTo>
                    <a:cubicBezTo>
                      <a:pt x="4567" y="2875"/>
                      <a:pt x="4567" y="2875"/>
                      <a:pt x="4567" y="2875"/>
                    </a:cubicBezTo>
                    <a:cubicBezTo>
                      <a:pt x="4567" y="2798"/>
                      <a:pt x="4564" y="2754"/>
                      <a:pt x="4550" y="2676"/>
                    </a:cubicBezTo>
                    <a:cubicBezTo>
                      <a:pt x="4542" y="2640"/>
                      <a:pt x="4528" y="2621"/>
                      <a:pt x="4511" y="2590"/>
                    </a:cubicBezTo>
                    <a:cubicBezTo>
                      <a:pt x="5134" y="2590"/>
                      <a:pt x="5134" y="2590"/>
                      <a:pt x="5134" y="2590"/>
                    </a:cubicBezTo>
                    <a:cubicBezTo>
                      <a:pt x="5406" y="2590"/>
                      <a:pt x="5650" y="2770"/>
                      <a:pt x="5641" y="3066"/>
                    </a:cubicBezTo>
                    <a:cubicBezTo>
                      <a:pt x="5636" y="3355"/>
                      <a:pt x="5384" y="3601"/>
                      <a:pt x="5079" y="3554"/>
                    </a:cubicBezTo>
                    <a:cubicBezTo>
                      <a:pt x="5096" y="3568"/>
                      <a:pt x="5104" y="3579"/>
                      <a:pt x="5121" y="3593"/>
                    </a:cubicBezTo>
                    <a:cubicBezTo>
                      <a:pt x="5179" y="3648"/>
                      <a:pt x="5212" y="3684"/>
                      <a:pt x="5265" y="3751"/>
                    </a:cubicBezTo>
                    <a:cubicBezTo>
                      <a:pt x="5758" y="4377"/>
                      <a:pt x="5758" y="4377"/>
                      <a:pt x="5758" y="4377"/>
                    </a:cubicBezTo>
                    <a:cubicBezTo>
                      <a:pt x="5821" y="4460"/>
                      <a:pt x="5871" y="4526"/>
                      <a:pt x="5935" y="4582"/>
                    </a:cubicBezTo>
                    <a:cubicBezTo>
                      <a:pt x="5974" y="4615"/>
                      <a:pt x="5999" y="4634"/>
                      <a:pt x="6040" y="4665"/>
                    </a:cubicBezTo>
                    <a:lnTo>
                      <a:pt x="5713" y="4665"/>
                    </a:lnTo>
                    <a:close/>
                    <a:moveTo>
                      <a:pt x="5013" y="2715"/>
                    </a:moveTo>
                    <a:cubicBezTo>
                      <a:pt x="4927" y="2715"/>
                      <a:pt x="4874" y="2718"/>
                      <a:pt x="4794" y="2754"/>
                    </a:cubicBezTo>
                    <a:cubicBezTo>
                      <a:pt x="4794" y="3468"/>
                      <a:pt x="4794" y="3468"/>
                      <a:pt x="4794" y="3468"/>
                    </a:cubicBezTo>
                    <a:cubicBezTo>
                      <a:pt x="4833" y="3474"/>
                      <a:pt x="4907" y="3476"/>
                      <a:pt x="4974" y="3474"/>
                    </a:cubicBezTo>
                    <a:cubicBezTo>
                      <a:pt x="5259" y="3451"/>
                      <a:pt x="5431" y="3302"/>
                      <a:pt x="5414" y="3072"/>
                    </a:cubicBezTo>
                    <a:cubicBezTo>
                      <a:pt x="5403" y="2906"/>
                      <a:pt x="5348" y="2729"/>
                      <a:pt x="5013" y="2715"/>
                    </a:cubicBezTo>
                    <a:close/>
                    <a:moveTo>
                      <a:pt x="3551" y="5119"/>
                    </a:moveTo>
                    <a:cubicBezTo>
                      <a:pt x="3542" y="5163"/>
                      <a:pt x="3542" y="5188"/>
                      <a:pt x="3542" y="5230"/>
                    </a:cubicBezTo>
                    <a:cubicBezTo>
                      <a:pt x="3545" y="7166"/>
                      <a:pt x="3545" y="7166"/>
                      <a:pt x="3545" y="7166"/>
                    </a:cubicBezTo>
                    <a:cubicBezTo>
                      <a:pt x="1872" y="5318"/>
                      <a:pt x="1872" y="5318"/>
                      <a:pt x="1872" y="5318"/>
                    </a:cubicBezTo>
                    <a:cubicBezTo>
                      <a:pt x="1872" y="6856"/>
                      <a:pt x="1872" y="6856"/>
                      <a:pt x="1872" y="6856"/>
                    </a:cubicBezTo>
                    <a:cubicBezTo>
                      <a:pt x="1872" y="6917"/>
                      <a:pt x="1872" y="6917"/>
                      <a:pt x="1892" y="7008"/>
                    </a:cubicBezTo>
                    <a:cubicBezTo>
                      <a:pt x="1897" y="7041"/>
                      <a:pt x="1905" y="7061"/>
                      <a:pt x="1917" y="7097"/>
                    </a:cubicBezTo>
                    <a:cubicBezTo>
                      <a:pt x="1654" y="7097"/>
                      <a:pt x="1654" y="7097"/>
                      <a:pt x="1654" y="7097"/>
                    </a:cubicBezTo>
                    <a:cubicBezTo>
                      <a:pt x="1673" y="7069"/>
                      <a:pt x="1684" y="7052"/>
                      <a:pt x="1689" y="7022"/>
                    </a:cubicBezTo>
                    <a:cubicBezTo>
                      <a:pt x="1701" y="6980"/>
                      <a:pt x="1701" y="6953"/>
                      <a:pt x="1701" y="6911"/>
                    </a:cubicBezTo>
                    <a:cubicBezTo>
                      <a:pt x="1701" y="5183"/>
                      <a:pt x="1701" y="5183"/>
                      <a:pt x="1701" y="5183"/>
                    </a:cubicBezTo>
                    <a:cubicBezTo>
                      <a:pt x="1701" y="5150"/>
                      <a:pt x="1695" y="5125"/>
                      <a:pt x="1678" y="5094"/>
                    </a:cubicBezTo>
                    <a:cubicBezTo>
                      <a:pt x="1665" y="5064"/>
                      <a:pt x="1648" y="5047"/>
                      <a:pt x="1620" y="5030"/>
                    </a:cubicBezTo>
                    <a:cubicBezTo>
                      <a:pt x="1925" y="5030"/>
                      <a:pt x="1925" y="5030"/>
                      <a:pt x="1925" y="5030"/>
                    </a:cubicBezTo>
                    <a:cubicBezTo>
                      <a:pt x="3374" y="6684"/>
                      <a:pt x="3374" y="6684"/>
                      <a:pt x="3374" y="6684"/>
                    </a:cubicBezTo>
                    <a:cubicBezTo>
                      <a:pt x="3374" y="5371"/>
                      <a:pt x="3374" y="5371"/>
                      <a:pt x="3374" y="5371"/>
                    </a:cubicBezTo>
                    <a:cubicBezTo>
                      <a:pt x="3374" y="5271"/>
                      <a:pt x="3379" y="5208"/>
                      <a:pt x="3360" y="5108"/>
                    </a:cubicBezTo>
                    <a:cubicBezTo>
                      <a:pt x="3354" y="5077"/>
                      <a:pt x="3349" y="5058"/>
                      <a:pt x="3340" y="5028"/>
                    </a:cubicBezTo>
                    <a:cubicBezTo>
                      <a:pt x="3573" y="5028"/>
                      <a:pt x="3573" y="5028"/>
                      <a:pt x="3573" y="5028"/>
                    </a:cubicBezTo>
                    <a:cubicBezTo>
                      <a:pt x="3562" y="5061"/>
                      <a:pt x="3556" y="5083"/>
                      <a:pt x="3551" y="5119"/>
                    </a:cubicBezTo>
                    <a:close/>
                    <a:moveTo>
                      <a:pt x="5212" y="7097"/>
                    </a:moveTo>
                    <a:cubicBezTo>
                      <a:pt x="4019" y="7097"/>
                      <a:pt x="4019" y="7097"/>
                      <a:pt x="4019" y="7097"/>
                    </a:cubicBezTo>
                    <a:cubicBezTo>
                      <a:pt x="4038" y="7069"/>
                      <a:pt x="4046" y="7050"/>
                      <a:pt x="4055" y="7019"/>
                    </a:cubicBezTo>
                    <a:cubicBezTo>
                      <a:pt x="4066" y="6980"/>
                      <a:pt x="4060" y="6953"/>
                      <a:pt x="4060" y="6914"/>
                    </a:cubicBezTo>
                    <a:cubicBezTo>
                      <a:pt x="4060" y="5180"/>
                      <a:pt x="4060" y="5180"/>
                      <a:pt x="4060" y="5180"/>
                    </a:cubicBezTo>
                    <a:cubicBezTo>
                      <a:pt x="4060" y="5144"/>
                      <a:pt x="4055" y="5122"/>
                      <a:pt x="4044" y="5091"/>
                    </a:cubicBezTo>
                    <a:cubicBezTo>
                      <a:pt x="4032" y="5066"/>
                      <a:pt x="4024" y="5053"/>
                      <a:pt x="4005" y="5033"/>
                    </a:cubicBezTo>
                    <a:cubicBezTo>
                      <a:pt x="5060" y="5033"/>
                      <a:pt x="5060" y="5033"/>
                      <a:pt x="5060" y="5033"/>
                    </a:cubicBezTo>
                    <a:cubicBezTo>
                      <a:pt x="5060" y="5241"/>
                      <a:pt x="5060" y="5241"/>
                      <a:pt x="5060" y="5241"/>
                    </a:cubicBezTo>
                    <a:cubicBezTo>
                      <a:pt x="5035" y="5216"/>
                      <a:pt x="5013" y="5202"/>
                      <a:pt x="4980" y="5191"/>
                    </a:cubicBezTo>
                    <a:cubicBezTo>
                      <a:pt x="4933" y="5174"/>
                      <a:pt x="4899" y="5183"/>
                      <a:pt x="4852" y="5183"/>
                    </a:cubicBezTo>
                    <a:cubicBezTo>
                      <a:pt x="4290" y="5183"/>
                      <a:pt x="4290" y="5183"/>
                      <a:pt x="4290" y="5183"/>
                    </a:cubicBezTo>
                    <a:cubicBezTo>
                      <a:pt x="4290" y="5864"/>
                      <a:pt x="4290" y="5864"/>
                      <a:pt x="4290" y="5864"/>
                    </a:cubicBezTo>
                    <a:cubicBezTo>
                      <a:pt x="5060" y="5864"/>
                      <a:pt x="5060" y="5864"/>
                      <a:pt x="5060" y="5864"/>
                    </a:cubicBezTo>
                    <a:cubicBezTo>
                      <a:pt x="5060" y="6061"/>
                      <a:pt x="5060" y="6061"/>
                      <a:pt x="5060" y="6061"/>
                    </a:cubicBezTo>
                    <a:cubicBezTo>
                      <a:pt x="5019" y="6041"/>
                      <a:pt x="4991" y="6033"/>
                      <a:pt x="4944" y="6022"/>
                    </a:cubicBezTo>
                    <a:cubicBezTo>
                      <a:pt x="4911" y="6016"/>
                      <a:pt x="4886" y="6016"/>
                      <a:pt x="4852" y="6016"/>
                    </a:cubicBezTo>
                    <a:cubicBezTo>
                      <a:pt x="4298" y="6016"/>
                      <a:pt x="4298" y="6016"/>
                      <a:pt x="4298" y="6016"/>
                    </a:cubicBezTo>
                    <a:cubicBezTo>
                      <a:pt x="4298" y="6942"/>
                      <a:pt x="4298" y="6942"/>
                      <a:pt x="4298" y="6942"/>
                    </a:cubicBezTo>
                    <a:cubicBezTo>
                      <a:pt x="4960" y="6942"/>
                      <a:pt x="4960" y="6942"/>
                      <a:pt x="4960" y="6942"/>
                    </a:cubicBezTo>
                    <a:cubicBezTo>
                      <a:pt x="5052" y="6942"/>
                      <a:pt x="5104" y="6936"/>
                      <a:pt x="5190" y="6908"/>
                    </a:cubicBezTo>
                    <a:cubicBezTo>
                      <a:pt x="5229" y="6897"/>
                      <a:pt x="5251" y="6886"/>
                      <a:pt x="5284" y="6864"/>
                    </a:cubicBezTo>
                    <a:lnTo>
                      <a:pt x="5212" y="7097"/>
                    </a:lnTo>
                    <a:close/>
                    <a:moveTo>
                      <a:pt x="326" y="5704"/>
                    </a:moveTo>
                    <a:cubicBezTo>
                      <a:pt x="327" y="5723"/>
                      <a:pt x="339" y="5734"/>
                      <a:pt x="334" y="5755"/>
                    </a:cubicBezTo>
                    <a:cubicBezTo>
                      <a:pt x="329" y="5776"/>
                      <a:pt x="317" y="5800"/>
                      <a:pt x="317" y="5823"/>
                    </a:cubicBezTo>
                    <a:cubicBezTo>
                      <a:pt x="317" y="5853"/>
                      <a:pt x="343" y="5892"/>
                      <a:pt x="369" y="5910"/>
                    </a:cubicBezTo>
                    <a:cubicBezTo>
                      <a:pt x="374" y="5913"/>
                      <a:pt x="384" y="5915"/>
                      <a:pt x="389" y="5917"/>
                    </a:cubicBezTo>
                    <a:cubicBezTo>
                      <a:pt x="398" y="5922"/>
                      <a:pt x="402" y="5929"/>
                      <a:pt x="410" y="5931"/>
                    </a:cubicBezTo>
                    <a:cubicBezTo>
                      <a:pt x="415" y="5933"/>
                      <a:pt x="424" y="5930"/>
                      <a:pt x="428" y="5931"/>
                    </a:cubicBezTo>
                    <a:cubicBezTo>
                      <a:pt x="431" y="5932"/>
                      <a:pt x="482" y="5965"/>
                      <a:pt x="484" y="5969"/>
                    </a:cubicBezTo>
                    <a:cubicBezTo>
                      <a:pt x="486" y="5974"/>
                      <a:pt x="482" y="5986"/>
                      <a:pt x="478" y="5990"/>
                    </a:cubicBezTo>
                    <a:cubicBezTo>
                      <a:pt x="468" y="6003"/>
                      <a:pt x="454" y="6003"/>
                      <a:pt x="442" y="6001"/>
                    </a:cubicBezTo>
                    <a:cubicBezTo>
                      <a:pt x="438" y="6004"/>
                      <a:pt x="438" y="6004"/>
                      <a:pt x="438" y="6004"/>
                    </a:cubicBezTo>
                    <a:cubicBezTo>
                      <a:pt x="432" y="6001"/>
                      <a:pt x="424" y="5997"/>
                      <a:pt x="422" y="5994"/>
                    </a:cubicBezTo>
                    <a:cubicBezTo>
                      <a:pt x="417" y="5990"/>
                      <a:pt x="415" y="5982"/>
                      <a:pt x="411" y="5978"/>
                    </a:cubicBezTo>
                    <a:cubicBezTo>
                      <a:pt x="407" y="5975"/>
                      <a:pt x="378" y="5962"/>
                      <a:pt x="371" y="5959"/>
                    </a:cubicBezTo>
                    <a:cubicBezTo>
                      <a:pt x="357" y="5954"/>
                      <a:pt x="323" y="5954"/>
                      <a:pt x="308" y="5962"/>
                    </a:cubicBezTo>
                    <a:cubicBezTo>
                      <a:pt x="299" y="5966"/>
                      <a:pt x="285" y="5982"/>
                      <a:pt x="279" y="5988"/>
                    </a:cubicBezTo>
                    <a:cubicBezTo>
                      <a:pt x="275" y="5991"/>
                      <a:pt x="270" y="5993"/>
                      <a:pt x="267" y="5996"/>
                    </a:cubicBezTo>
                    <a:cubicBezTo>
                      <a:pt x="255" y="6011"/>
                      <a:pt x="251" y="6036"/>
                      <a:pt x="243" y="6051"/>
                    </a:cubicBezTo>
                    <a:cubicBezTo>
                      <a:pt x="237" y="6062"/>
                      <a:pt x="226" y="6069"/>
                      <a:pt x="222" y="6080"/>
                    </a:cubicBezTo>
                    <a:cubicBezTo>
                      <a:pt x="219" y="6091"/>
                      <a:pt x="223" y="6093"/>
                      <a:pt x="228" y="6106"/>
                    </a:cubicBezTo>
                    <a:cubicBezTo>
                      <a:pt x="229" y="6106"/>
                      <a:pt x="233" y="6105"/>
                      <a:pt x="233" y="6105"/>
                    </a:cubicBezTo>
                    <a:cubicBezTo>
                      <a:pt x="233" y="6105"/>
                      <a:pt x="262" y="6125"/>
                      <a:pt x="274" y="6138"/>
                    </a:cubicBezTo>
                    <a:cubicBezTo>
                      <a:pt x="287" y="6152"/>
                      <a:pt x="322" y="6169"/>
                      <a:pt x="337" y="6169"/>
                    </a:cubicBezTo>
                    <a:cubicBezTo>
                      <a:pt x="344" y="6168"/>
                      <a:pt x="370" y="6164"/>
                      <a:pt x="374" y="6163"/>
                    </a:cubicBezTo>
                    <a:cubicBezTo>
                      <a:pt x="386" y="6161"/>
                      <a:pt x="405" y="6152"/>
                      <a:pt x="416" y="6143"/>
                    </a:cubicBezTo>
                    <a:cubicBezTo>
                      <a:pt x="420" y="6139"/>
                      <a:pt x="448" y="6094"/>
                      <a:pt x="450" y="6090"/>
                    </a:cubicBezTo>
                    <a:cubicBezTo>
                      <a:pt x="451" y="6087"/>
                      <a:pt x="484" y="6048"/>
                      <a:pt x="498" y="6057"/>
                    </a:cubicBezTo>
                    <a:cubicBezTo>
                      <a:pt x="499" y="6057"/>
                      <a:pt x="518" y="6074"/>
                      <a:pt x="521" y="6082"/>
                    </a:cubicBezTo>
                    <a:cubicBezTo>
                      <a:pt x="523" y="6086"/>
                      <a:pt x="520" y="6102"/>
                      <a:pt x="518" y="6107"/>
                    </a:cubicBezTo>
                    <a:cubicBezTo>
                      <a:pt x="512" y="6120"/>
                      <a:pt x="494" y="6125"/>
                      <a:pt x="481" y="6139"/>
                    </a:cubicBezTo>
                    <a:cubicBezTo>
                      <a:pt x="478" y="6143"/>
                      <a:pt x="458" y="6171"/>
                      <a:pt x="455" y="6181"/>
                    </a:cubicBezTo>
                    <a:cubicBezTo>
                      <a:pt x="452" y="6188"/>
                      <a:pt x="454" y="6197"/>
                      <a:pt x="454" y="6205"/>
                    </a:cubicBezTo>
                    <a:cubicBezTo>
                      <a:pt x="453" y="6227"/>
                      <a:pt x="455" y="6253"/>
                      <a:pt x="479" y="6279"/>
                    </a:cubicBezTo>
                    <a:cubicBezTo>
                      <a:pt x="483" y="6283"/>
                      <a:pt x="495" y="6291"/>
                      <a:pt x="499" y="6295"/>
                    </a:cubicBezTo>
                    <a:cubicBezTo>
                      <a:pt x="515" y="6311"/>
                      <a:pt x="533" y="6341"/>
                      <a:pt x="552" y="6337"/>
                    </a:cubicBezTo>
                    <a:cubicBezTo>
                      <a:pt x="570" y="6334"/>
                      <a:pt x="580" y="6313"/>
                      <a:pt x="600" y="6301"/>
                    </a:cubicBezTo>
                    <a:cubicBezTo>
                      <a:pt x="621" y="6288"/>
                      <a:pt x="643" y="6268"/>
                      <a:pt x="651" y="6247"/>
                    </a:cubicBezTo>
                    <a:cubicBezTo>
                      <a:pt x="655" y="6238"/>
                      <a:pt x="654" y="6220"/>
                      <a:pt x="655" y="6210"/>
                    </a:cubicBezTo>
                    <a:cubicBezTo>
                      <a:pt x="655" y="6208"/>
                      <a:pt x="648" y="6179"/>
                      <a:pt x="643" y="6168"/>
                    </a:cubicBezTo>
                    <a:cubicBezTo>
                      <a:pt x="639" y="6159"/>
                      <a:pt x="635" y="6146"/>
                      <a:pt x="626" y="6135"/>
                    </a:cubicBezTo>
                    <a:cubicBezTo>
                      <a:pt x="615" y="6122"/>
                      <a:pt x="587" y="6115"/>
                      <a:pt x="581" y="6099"/>
                    </a:cubicBezTo>
                    <a:cubicBezTo>
                      <a:pt x="580" y="6098"/>
                      <a:pt x="584" y="6092"/>
                      <a:pt x="584" y="6091"/>
                    </a:cubicBezTo>
                    <a:cubicBezTo>
                      <a:pt x="583" y="6086"/>
                      <a:pt x="579" y="6085"/>
                      <a:pt x="579" y="6080"/>
                    </a:cubicBezTo>
                    <a:cubicBezTo>
                      <a:pt x="578" y="6076"/>
                      <a:pt x="585" y="6056"/>
                      <a:pt x="587" y="6053"/>
                    </a:cubicBezTo>
                    <a:cubicBezTo>
                      <a:pt x="603" y="6036"/>
                      <a:pt x="635" y="6042"/>
                      <a:pt x="646" y="6053"/>
                    </a:cubicBezTo>
                    <a:cubicBezTo>
                      <a:pt x="661" y="6069"/>
                      <a:pt x="658" y="6089"/>
                      <a:pt x="667" y="6104"/>
                    </a:cubicBezTo>
                    <a:cubicBezTo>
                      <a:pt x="686" y="6139"/>
                      <a:pt x="737" y="6162"/>
                      <a:pt x="763" y="6158"/>
                    </a:cubicBezTo>
                    <a:cubicBezTo>
                      <a:pt x="769" y="6157"/>
                      <a:pt x="788" y="6154"/>
                      <a:pt x="794" y="6151"/>
                    </a:cubicBezTo>
                    <a:cubicBezTo>
                      <a:pt x="810" y="6143"/>
                      <a:pt x="822" y="6128"/>
                      <a:pt x="831" y="6119"/>
                    </a:cubicBezTo>
                    <a:cubicBezTo>
                      <a:pt x="843" y="6107"/>
                      <a:pt x="870" y="6095"/>
                      <a:pt x="877" y="6081"/>
                    </a:cubicBezTo>
                    <a:cubicBezTo>
                      <a:pt x="884" y="6069"/>
                      <a:pt x="865" y="6036"/>
                      <a:pt x="860" y="6022"/>
                    </a:cubicBezTo>
                    <a:cubicBezTo>
                      <a:pt x="854" y="6006"/>
                      <a:pt x="839" y="5970"/>
                      <a:pt x="821" y="5958"/>
                    </a:cubicBezTo>
                    <a:cubicBezTo>
                      <a:pt x="819" y="5956"/>
                      <a:pt x="798" y="5950"/>
                      <a:pt x="791" y="5949"/>
                    </a:cubicBezTo>
                    <a:cubicBezTo>
                      <a:pt x="787" y="5948"/>
                      <a:pt x="778" y="5952"/>
                      <a:pt x="774" y="5949"/>
                    </a:cubicBezTo>
                    <a:cubicBezTo>
                      <a:pt x="771" y="5945"/>
                      <a:pt x="771" y="5945"/>
                      <a:pt x="771" y="5945"/>
                    </a:cubicBezTo>
                    <a:cubicBezTo>
                      <a:pt x="759" y="5946"/>
                      <a:pt x="724" y="5957"/>
                      <a:pt x="713" y="5963"/>
                    </a:cubicBezTo>
                    <a:cubicBezTo>
                      <a:pt x="686" y="5977"/>
                      <a:pt x="675" y="5991"/>
                      <a:pt x="651" y="5994"/>
                    </a:cubicBezTo>
                    <a:cubicBezTo>
                      <a:pt x="651" y="5994"/>
                      <a:pt x="647" y="5994"/>
                      <a:pt x="646" y="5994"/>
                    </a:cubicBezTo>
                    <a:cubicBezTo>
                      <a:pt x="643" y="5994"/>
                      <a:pt x="624" y="5981"/>
                      <a:pt x="621" y="5976"/>
                    </a:cubicBezTo>
                    <a:cubicBezTo>
                      <a:pt x="619" y="5972"/>
                      <a:pt x="622" y="5962"/>
                      <a:pt x="623" y="5957"/>
                    </a:cubicBezTo>
                    <a:cubicBezTo>
                      <a:pt x="633" y="5910"/>
                      <a:pt x="703" y="5925"/>
                      <a:pt x="730" y="5912"/>
                    </a:cubicBezTo>
                    <a:cubicBezTo>
                      <a:pt x="746" y="5905"/>
                      <a:pt x="757" y="5890"/>
                      <a:pt x="764" y="5880"/>
                    </a:cubicBezTo>
                    <a:cubicBezTo>
                      <a:pt x="771" y="5868"/>
                      <a:pt x="782" y="5821"/>
                      <a:pt x="778" y="5808"/>
                    </a:cubicBezTo>
                    <a:cubicBezTo>
                      <a:pt x="777" y="5804"/>
                      <a:pt x="761" y="5754"/>
                      <a:pt x="767" y="5733"/>
                    </a:cubicBezTo>
                    <a:cubicBezTo>
                      <a:pt x="769" y="5727"/>
                      <a:pt x="774" y="5715"/>
                      <a:pt x="772" y="5709"/>
                    </a:cubicBezTo>
                    <a:cubicBezTo>
                      <a:pt x="770" y="5706"/>
                      <a:pt x="761" y="5699"/>
                      <a:pt x="761" y="5699"/>
                    </a:cubicBezTo>
                    <a:cubicBezTo>
                      <a:pt x="747" y="5704"/>
                      <a:pt x="735" y="5713"/>
                      <a:pt x="720" y="5716"/>
                    </a:cubicBezTo>
                    <a:cubicBezTo>
                      <a:pt x="704" y="5719"/>
                      <a:pt x="686" y="5715"/>
                      <a:pt x="671" y="5717"/>
                    </a:cubicBezTo>
                    <a:cubicBezTo>
                      <a:pt x="642" y="5721"/>
                      <a:pt x="605" y="5739"/>
                      <a:pt x="590" y="5771"/>
                    </a:cubicBezTo>
                    <a:cubicBezTo>
                      <a:pt x="561" y="5834"/>
                      <a:pt x="591" y="5873"/>
                      <a:pt x="593" y="5884"/>
                    </a:cubicBezTo>
                    <a:cubicBezTo>
                      <a:pt x="593" y="5889"/>
                      <a:pt x="596" y="5888"/>
                      <a:pt x="596" y="5893"/>
                    </a:cubicBezTo>
                    <a:cubicBezTo>
                      <a:pt x="597" y="5908"/>
                      <a:pt x="568" y="5928"/>
                      <a:pt x="554" y="5926"/>
                    </a:cubicBezTo>
                    <a:cubicBezTo>
                      <a:pt x="544" y="5924"/>
                      <a:pt x="525" y="5905"/>
                      <a:pt x="524" y="5891"/>
                    </a:cubicBezTo>
                    <a:cubicBezTo>
                      <a:pt x="524" y="5890"/>
                      <a:pt x="525" y="5865"/>
                      <a:pt x="528" y="5859"/>
                    </a:cubicBezTo>
                    <a:cubicBezTo>
                      <a:pt x="529" y="5854"/>
                      <a:pt x="532" y="5839"/>
                      <a:pt x="532" y="5835"/>
                    </a:cubicBezTo>
                    <a:cubicBezTo>
                      <a:pt x="531" y="5821"/>
                      <a:pt x="535" y="5798"/>
                      <a:pt x="529" y="5784"/>
                    </a:cubicBezTo>
                    <a:cubicBezTo>
                      <a:pt x="526" y="5778"/>
                      <a:pt x="513" y="5751"/>
                      <a:pt x="508" y="5746"/>
                    </a:cubicBezTo>
                    <a:cubicBezTo>
                      <a:pt x="506" y="5744"/>
                      <a:pt x="459" y="5714"/>
                      <a:pt x="456" y="5714"/>
                    </a:cubicBezTo>
                    <a:cubicBezTo>
                      <a:pt x="453" y="5713"/>
                      <a:pt x="434" y="5711"/>
                      <a:pt x="431" y="5711"/>
                    </a:cubicBezTo>
                    <a:cubicBezTo>
                      <a:pt x="421" y="5710"/>
                      <a:pt x="388" y="5708"/>
                      <a:pt x="388" y="5708"/>
                    </a:cubicBezTo>
                    <a:cubicBezTo>
                      <a:pt x="388" y="5708"/>
                      <a:pt x="351" y="5687"/>
                      <a:pt x="348" y="5686"/>
                    </a:cubicBezTo>
                    <a:cubicBezTo>
                      <a:pt x="346" y="5684"/>
                      <a:pt x="333" y="5688"/>
                      <a:pt x="332" y="5688"/>
                    </a:cubicBezTo>
                    <a:cubicBezTo>
                      <a:pt x="330" y="5693"/>
                      <a:pt x="325" y="5699"/>
                      <a:pt x="326" y="5704"/>
                    </a:cubicBezTo>
                    <a:close/>
                    <a:moveTo>
                      <a:pt x="6412" y="5688"/>
                    </a:moveTo>
                    <a:cubicBezTo>
                      <a:pt x="6411" y="5688"/>
                      <a:pt x="6399" y="5684"/>
                      <a:pt x="6396" y="5686"/>
                    </a:cubicBezTo>
                    <a:cubicBezTo>
                      <a:pt x="6394" y="5687"/>
                      <a:pt x="6357" y="5708"/>
                      <a:pt x="6357" y="5708"/>
                    </a:cubicBezTo>
                    <a:cubicBezTo>
                      <a:pt x="6356" y="5708"/>
                      <a:pt x="6323" y="5710"/>
                      <a:pt x="6314" y="5711"/>
                    </a:cubicBezTo>
                    <a:cubicBezTo>
                      <a:pt x="6311" y="5711"/>
                      <a:pt x="6291" y="5713"/>
                      <a:pt x="6288" y="5714"/>
                    </a:cubicBezTo>
                    <a:cubicBezTo>
                      <a:pt x="6285" y="5714"/>
                      <a:pt x="6238" y="5744"/>
                      <a:pt x="6237" y="5746"/>
                    </a:cubicBezTo>
                    <a:cubicBezTo>
                      <a:pt x="6232" y="5751"/>
                      <a:pt x="6218" y="5778"/>
                      <a:pt x="6216" y="5784"/>
                    </a:cubicBezTo>
                    <a:cubicBezTo>
                      <a:pt x="6209" y="5798"/>
                      <a:pt x="6213" y="5821"/>
                      <a:pt x="6212" y="5835"/>
                    </a:cubicBezTo>
                    <a:cubicBezTo>
                      <a:pt x="6212" y="5840"/>
                      <a:pt x="6215" y="5854"/>
                      <a:pt x="6217" y="5859"/>
                    </a:cubicBezTo>
                    <a:cubicBezTo>
                      <a:pt x="6219" y="5865"/>
                      <a:pt x="6221" y="5890"/>
                      <a:pt x="6221" y="5891"/>
                    </a:cubicBezTo>
                    <a:cubicBezTo>
                      <a:pt x="6220" y="5905"/>
                      <a:pt x="6201" y="5924"/>
                      <a:pt x="6190" y="5926"/>
                    </a:cubicBezTo>
                    <a:cubicBezTo>
                      <a:pt x="6176" y="5928"/>
                      <a:pt x="6147" y="5908"/>
                      <a:pt x="6148" y="5893"/>
                    </a:cubicBezTo>
                    <a:cubicBezTo>
                      <a:pt x="6148" y="5888"/>
                      <a:pt x="6151" y="5889"/>
                      <a:pt x="6152" y="5884"/>
                    </a:cubicBezTo>
                    <a:cubicBezTo>
                      <a:pt x="6153" y="5873"/>
                      <a:pt x="6183" y="5834"/>
                      <a:pt x="6154" y="5771"/>
                    </a:cubicBezTo>
                    <a:cubicBezTo>
                      <a:pt x="6139" y="5739"/>
                      <a:pt x="6102" y="5721"/>
                      <a:pt x="6073" y="5717"/>
                    </a:cubicBezTo>
                    <a:cubicBezTo>
                      <a:pt x="6058" y="5715"/>
                      <a:pt x="6040" y="5719"/>
                      <a:pt x="6024" y="5716"/>
                    </a:cubicBezTo>
                    <a:cubicBezTo>
                      <a:pt x="6010" y="5713"/>
                      <a:pt x="5998" y="5704"/>
                      <a:pt x="5983" y="5699"/>
                    </a:cubicBezTo>
                    <a:cubicBezTo>
                      <a:pt x="5983" y="5699"/>
                      <a:pt x="5974" y="5706"/>
                      <a:pt x="5973" y="5709"/>
                    </a:cubicBezTo>
                    <a:cubicBezTo>
                      <a:pt x="5971" y="5715"/>
                      <a:pt x="5975" y="5727"/>
                      <a:pt x="5977" y="5733"/>
                    </a:cubicBezTo>
                    <a:cubicBezTo>
                      <a:pt x="5984" y="5754"/>
                      <a:pt x="5967" y="5804"/>
                      <a:pt x="5966" y="5808"/>
                    </a:cubicBezTo>
                    <a:cubicBezTo>
                      <a:pt x="5962" y="5821"/>
                      <a:pt x="5973" y="5868"/>
                      <a:pt x="5981" y="5880"/>
                    </a:cubicBezTo>
                    <a:cubicBezTo>
                      <a:pt x="5987" y="5890"/>
                      <a:pt x="5998" y="5905"/>
                      <a:pt x="6014" y="5912"/>
                    </a:cubicBezTo>
                    <a:cubicBezTo>
                      <a:pt x="6042" y="5925"/>
                      <a:pt x="6111" y="5910"/>
                      <a:pt x="6121" y="5957"/>
                    </a:cubicBezTo>
                    <a:cubicBezTo>
                      <a:pt x="6122" y="5962"/>
                      <a:pt x="6125" y="5972"/>
                      <a:pt x="6123" y="5976"/>
                    </a:cubicBezTo>
                    <a:cubicBezTo>
                      <a:pt x="6121" y="5981"/>
                      <a:pt x="6101" y="5994"/>
                      <a:pt x="6098" y="5994"/>
                    </a:cubicBezTo>
                    <a:cubicBezTo>
                      <a:pt x="6098" y="5994"/>
                      <a:pt x="6093" y="5994"/>
                      <a:pt x="6093" y="5994"/>
                    </a:cubicBezTo>
                    <a:cubicBezTo>
                      <a:pt x="6069" y="5991"/>
                      <a:pt x="6059" y="5977"/>
                      <a:pt x="6032" y="5963"/>
                    </a:cubicBezTo>
                    <a:cubicBezTo>
                      <a:pt x="6021" y="5957"/>
                      <a:pt x="5985" y="5946"/>
                      <a:pt x="5973" y="5945"/>
                    </a:cubicBezTo>
                    <a:cubicBezTo>
                      <a:pt x="5970" y="5949"/>
                      <a:pt x="5970" y="5949"/>
                      <a:pt x="5970" y="5949"/>
                    </a:cubicBezTo>
                    <a:cubicBezTo>
                      <a:pt x="5967" y="5952"/>
                      <a:pt x="5957" y="5948"/>
                      <a:pt x="5953" y="5949"/>
                    </a:cubicBezTo>
                    <a:cubicBezTo>
                      <a:pt x="5947" y="5950"/>
                      <a:pt x="5925" y="5956"/>
                      <a:pt x="5923" y="5958"/>
                    </a:cubicBezTo>
                    <a:cubicBezTo>
                      <a:pt x="5906" y="5970"/>
                      <a:pt x="5891" y="6006"/>
                      <a:pt x="5884" y="6022"/>
                    </a:cubicBezTo>
                    <a:cubicBezTo>
                      <a:pt x="5879" y="6036"/>
                      <a:pt x="5861" y="6069"/>
                      <a:pt x="5867" y="6081"/>
                    </a:cubicBezTo>
                    <a:cubicBezTo>
                      <a:pt x="5875" y="6096"/>
                      <a:pt x="5902" y="6107"/>
                      <a:pt x="5914" y="6119"/>
                    </a:cubicBezTo>
                    <a:cubicBezTo>
                      <a:pt x="5922" y="6128"/>
                      <a:pt x="5935" y="6143"/>
                      <a:pt x="5951" y="6151"/>
                    </a:cubicBezTo>
                    <a:cubicBezTo>
                      <a:pt x="5956" y="6154"/>
                      <a:pt x="5976" y="6157"/>
                      <a:pt x="5981" y="6158"/>
                    </a:cubicBezTo>
                    <a:cubicBezTo>
                      <a:pt x="6008" y="6162"/>
                      <a:pt x="6058" y="6139"/>
                      <a:pt x="6078" y="6104"/>
                    </a:cubicBezTo>
                    <a:cubicBezTo>
                      <a:pt x="6087" y="6089"/>
                      <a:pt x="6083" y="6069"/>
                      <a:pt x="6098" y="6054"/>
                    </a:cubicBezTo>
                    <a:cubicBezTo>
                      <a:pt x="6109" y="6042"/>
                      <a:pt x="6142" y="6036"/>
                      <a:pt x="6157" y="6053"/>
                    </a:cubicBezTo>
                    <a:cubicBezTo>
                      <a:pt x="6160" y="6056"/>
                      <a:pt x="6166" y="6076"/>
                      <a:pt x="6166" y="6080"/>
                    </a:cubicBezTo>
                    <a:cubicBezTo>
                      <a:pt x="6165" y="6085"/>
                      <a:pt x="6161" y="6086"/>
                      <a:pt x="6161" y="6091"/>
                    </a:cubicBezTo>
                    <a:cubicBezTo>
                      <a:pt x="6161" y="6092"/>
                      <a:pt x="6164" y="6098"/>
                      <a:pt x="6164" y="6099"/>
                    </a:cubicBezTo>
                    <a:cubicBezTo>
                      <a:pt x="6157" y="6116"/>
                      <a:pt x="6130" y="6122"/>
                      <a:pt x="6118" y="6135"/>
                    </a:cubicBezTo>
                    <a:cubicBezTo>
                      <a:pt x="6109" y="6146"/>
                      <a:pt x="6106" y="6159"/>
                      <a:pt x="6101" y="6168"/>
                    </a:cubicBezTo>
                    <a:cubicBezTo>
                      <a:pt x="6096" y="6179"/>
                      <a:pt x="6090" y="6208"/>
                      <a:pt x="6090" y="6210"/>
                    </a:cubicBezTo>
                    <a:cubicBezTo>
                      <a:pt x="6091" y="6220"/>
                      <a:pt x="6089" y="6239"/>
                      <a:pt x="6093" y="6247"/>
                    </a:cubicBezTo>
                    <a:cubicBezTo>
                      <a:pt x="6101" y="6268"/>
                      <a:pt x="6123" y="6288"/>
                      <a:pt x="6144" y="6301"/>
                    </a:cubicBezTo>
                    <a:cubicBezTo>
                      <a:pt x="6164" y="6313"/>
                      <a:pt x="6174" y="6334"/>
                      <a:pt x="6193" y="6337"/>
                    </a:cubicBezTo>
                    <a:cubicBezTo>
                      <a:pt x="6212" y="6341"/>
                      <a:pt x="6230" y="6311"/>
                      <a:pt x="6246" y="6295"/>
                    </a:cubicBezTo>
                    <a:cubicBezTo>
                      <a:pt x="6250" y="6291"/>
                      <a:pt x="6262" y="6283"/>
                      <a:pt x="6266" y="6279"/>
                    </a:cubicBezTo>
                    <a:cubicBezTo>
                      <a:pt x="6289" y="6253"/>
                      <a:pt x="6291" y="6227"/>
                      <a:pt x="6291" y="6205"/>
                    </a:cubicBezTo>
                    <a:cubicBezTo>
                      <a:pt x="6291" y="6197"/>
                      <a:pt x="6293" y="6188"/>
                      <a:pt x="6290" y="6181"/>
                    </a:cubicBezTo>
                    <a:cubicBezTo>
                      <a:pt x="6286" y="6171"/>
                      <a:pt x="6267" y="6143"/>
                      <a:pt x="6263" y="6139"/>
                    </a:cubicBezTo>
                    <a:cubicBezTo>
                      <a:pt x="6250" y="6125"/>
                      <a:pt x="6232" y="6120"/>
                      <a:pt x="6226" y="6107"/>
                    </a:cubicBezTo>
                    <a:cubicBezTo>
                      <a:pt x="6224" y="6102"/>
                      <a:pt x="6221" y="6086"/>
                      <a:pt x="6223" y="6082"/>
                    </a:cubicBezTo>
                    <a:cubicBezTo>
                      <a:pt x="6227" y="6074"/>
                      <a:pt x="6246" y="6057"/>
                      <a:pt x="6247" y="6057"/>
                    </a:cubicBezTo>
                    <a:cubicBezTo>
                      <a:pt x="6261" y="6048"/>
                      <a:pt x="6294" y="6087"/>
                      <a:pt x="6294" y="6090"/>
                    </a:cubicBezTo>
                    <a:cubicBezTo>
                      <a:pt x="6296" y="6094"/>
                      <a:pt x="6324" y="6139"/>
                      <a:pt x="6328" y="6143"/>
                    </a:cubicBezTo>
                    <a:cubicBezTo>
                      <a:pt x="6339" y="6152"/>
                      <a:pt x="6358" y="6161"/>
                      <a:pt x="6370" y="6163"/>
                    </a:cubicBezTo>
                    <a:cubicBezTo>
                      <a:pt x="6375" y="6164"/>
                      <a:pt x="6401" y="6168"/>
                      <a:pt x="6408" y="6169"/>
                    </a:cubicBezTo>
                    <a:cubicBezTo>
                      <a:pt x="6423" y="6169"/>
                      <a:pt x="6457" y="6152"/>
                      <a:pt x="6470" y="6139"/>
                    </a:cubicBezTo>
                    <a:cubicBezTo>
                      <a:pt x="6483" y="6125"/>
                      <a:pt x="6511" y="6105"/>
                      <a:pt x="6511" y="6105"/>
                    </a:cubicBezTo>
                    <a:cubicBezTo>
                      <a:pt x="6511" y="6105"/>
                      <a:pt x="6516" y="6106"/>
                      <a:pt x="6516" y="6106"/>
                    </a:cubicBezTo>
                    <a:cubicBezTo>
                      <a:pt x="6522" y="6093"/>
                      <a:pt x="6526" y="6091"/>
                      <a:pt x="6522" y="6080"/>
                    </a:cubicBezTo>
                    <a:cubicBezTo>
                      <a:pt x="6519" y="6069"/>
                      <a:pt x="6507" y="6062"/>
                      <a:pt x="6501" y="6051"/>
                    </a:cubicBezTo>
                    <a:cubicBezTo>
                      <a:pt x="6493" y="6036"/>
                      <a:pt x="6489" y="6011"/>
                      <a:pt x="6478" y="5996"/>
                    </a:cubicBezTo>
                    <a:cubicBezTo>
                      <a:pt x="6475" y="5993"/>
                      <a:pt x="6469" y="5991"/>
                      <a:pt x="6466" y="5988"/>
                    </a:cubicBezTo>
                    <a:cubicBezTo>
                      <a:pt x="6459" y="5982"/>
                      <a:pt x="6445" y="5966"/>
                      <a:pt x="6437" y="5962"/>
                    </a:cubicBezTo>
                    <a:cubicBezTo>
                      <a:pt x="6422" y="5954"/>
                      <a:pt x="6387" y="5954"/>
                      <a:pt x="6374" y="5959"/>
                    </a:cubicBezTo>
                    <a:cubicBezTo>
                      <a:pt x="6366" y="5962"/>
                      <a:pt x="6338" y="5975"/>
                      <a:pt x="6334" y="5979"/>
                    </a:cubicBezTo>
                    <a:cubicBezTo>
                      <a:pt x="6329" y="5982"/>
                      <a:pt x="6327" y="5990"/>
                      <a:pt x="6322" y="5994"/>
                    </a:cubicBezTo>
                    <a:cubicBezTo>
                      <a:pt x="6320" y="5997"/>
                      <a:pt x="6312" y="6001"/>
                      <a:pt x="6307" y="6004"/>
                    </a:cubicBezTo>
                    <a:cubicBezTo>
                      <a:pt x="6303" y="6001"/>
                      <a:pt x="6303" y="6001"/>
                      <a:pt x="6303" y="6001"/>
                    </a:cubicBezTo>
                    <a:cubicBezTo>
                      <a:pt x="6291" y="6003"/>
                      <a:pt x="6276" y="6003"/>
                      <a:pt x="6266" y="5991"/>
                    </a:cubicBezTo>
                    <a:cubicBezTo>
                      <a:pt x="6263" y="5986"/>
                      <a:pt x="6258" y="5974"/>
                      <a:pt x="6261" y="5969"/>
                    </a:cubicBezTo>
                    <a:cubicBezTo>
                      <a:pt x="6263" y="5965"/>
                      <a:pt x="6313" y="5932"/>
                      <a:pt x="6317" y="5931"/>
                    </a:cubicBezTo>
                    <a:cubicBezTo>
                      <a:pt x="6320" y="5930"/>
                      <a:pt x="6330" y="5933"/>
                      <a:pt x="6334" y="5932"/>
                    </a:cubicBezTo>
                    <a:cubicBezTo>
                      <a:pt x="6343" y="5929"/>
                      <a:pt x="6347" y="5922"/>
                      <a:pt x="6356" y="5917"/>
                    </a:cubicBezTo>
                    <a:cubicBezTo>
                      <a:pt x="6360" y="5915"/>
                      <a:pt x="6371" y="5913"/>
                      <a:pt x="6375" y="5910"/>
                    </a:cubicBezTo>
                    <a:cubicBezTo>
                      <a:pt x="6402" y="5892"/>
                      <a:pt x="6427" y="5853"/>
                      <a:pt x="6428" y="5823"/>
                    </a:cubicBezTo>
                    <a:cubicBezTo>
                      <a:pt x="6428" y="5800"/>
                      <a:pt x="6416" y="5776"/>
                      <a:pt x="6410" y="5755"/>
                    </a:cubicBezTo>
                    <a:cubicBezTo>
                      <a:pt x="6405" y="5734"/>
                      <a:pt x="6418" y="5723"/>
                      <a:pt x="6419" y="5704"/>
                    </a:cubicBezTo>
                    <a:cubicBezTo>
                      <a:pt x="6419" y="5699"/>
                      <a:pt x="6414" y="5693"/>
                      <a:pt x="6412" y="5688"/>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grpSp>
      </p:grpSp>
      <p:grpSp>
        <p:nvGrpSpPr>
          <p:cNvPr id="54" name="Group 207"/>
          <p:cNvGrpSpPr>
            <a:grpSpLocks/>
          </p:cNvGrpSpPr>
          <p:nvPr userDrawn="1"/>
        </p:nvGrpSpPr>
        <p:grpSpPr bwMode="auto">
          <a:xfrm>
            <a:off x="7712075" y="0"/>
            <a:ext cx="1200150" cy="2400300"/>
            <a:chOff x="2790" y="0"/>
            <a:chExt cx="756" cy="1512"/>
          </a:xfrm>
        </p:grpSpPr>
        <p:sp>
          <p:nvSpPr>
            <p:cNvPr id="55" name="Rectangle 171"/>
            <p:cNvSpPr>
              <a:spLocks noChangeAspect="1" noChangeArrowheads="1"/>
            </p:cNvSpPr>
            <p:nvPr userDrawn="1"/>
          </p:nvSpPr>
          <p:spPr bwMode="auto">
            <a:xfrm>
              <a:off x="2790" y="756"/>
              <a:ext cx="756" cy="756"/>
            </a:xfrm>
            <a:prstGeom prst="rect">
              <a:avLst/>
            </a:prstGeom>
            <a:solidFill>
              <a:srgbClr val="DCDCDC"/>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sp>
          <p:nvSpPr>
            <p:cNvPr id="56" name="Rectangle 172"/>
            <p:cNvSpPr>
              <a:spLocks noChangeAspect="1" noChangeArrowheads="1"/>
            </p:cNvSpPr>
            <p:nvPr userDrawn="1"/>
          </p:nvSpPr>
          <p:spPr bwMode="hidden">
            <a:xfrm>
              <a:off x="2790" y="756"/>
              <a:ext cx="756" cy="756"/>
            </a:xfrm>
            <a:prstGeom prst="rect">
              <a:avLst/>
            </a:prstGeom>
            <a:solidFill>
              <a:srgbClr val="ED1C2E"/>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grpSp>
          <p:nvGrpSpPr>
            <p:cNvPr id="57" name="Group 173"/>
            <p:cNvGrpSpPr>
              <a:grpSpLocks/>
            </p:cNvGrpSpPr>
            <p:nvPr userDrawn="1"/>
          </p:nvGrpSpPr>
          <p:grpSpPr bwMode="auto">
            <a:xfrm>
              <a:off x="2878" y="975"/>
              <a:ext cx="576" cy="261"/>
              <a:chOff x="4946" y="975"/>
              <a:chExt cx="576" cy="261"/>
            </a:xfrm>
          </p:grpSpPr>
          <p:sp>
            <p:nvSpPr>
              <p:cNvPr id="60" name="Freeform 174"/>
              <p:cNvSpPr>
                <a:spLocks noChangeAspect="1"/>
              </p:cNvSpPr>
              <p:nvPr userDrawn="1"/>
            </p:nvSpPr>
            <p:spPr bwMode="black">
              <a:xfrm>
                <a:off x="4946" y="1076"/>
                <a:ext cx="48" cy="59"/>
              </a:xfrm>
              <a:custGeom>
                <a:avLst/>
                <a:gdLst/>
                <a:ahLst/>
                <a:cxnLst>
                  <a:cxn ang="0">
                    <a:pos x="277" y="671"/>
                  </a:cxn>
                  <a:cxn ang="0">
                    <a:pos x="523" y="446"/>
                  </a:cxn>
                  <a:cxn ang="0">
                    <a:pos x="523" y="66"/>
                  </a:cxn>
                  <a:cxn ang="0">
                    <a:pos x="523" y="50"/>
                  </a:cxn>
                  <a:cxn ang="0">
                    <a:pos x="524" y="36"/>
                  </a:cxn>
                  <a:cxn ang="0">
                    <a:pos x="519" y="35"/>
                  </a:cxn>
                  <a:cxn ang="0">
                    <a:pos x="519" y="35"/>
                  </a:cxn>
                  <a:cxn ang="0">
                    <a:pos x="524" y="35"/>
                  </a:cxn>
                  <a:cxn ang="0">
                    <a:pos x="531" y="8"/>
                  </a:cxn>
                  <a:cxn ang="0">
                    <a:pos x="533" y="0"/>
                  </a:cxn>
                  <a:cxn ang="0">
                    <a:pos x="435" y="0"/>
                  </a:cxn>
                  <a:cxn ang="0">
                    <a:pos x="427" y="0"/>
                  </a:cxn>
                  <a:cxn ang="0">
                    <a:pos x="430" y="8"/>
                  </a:cxn>
                  <a:cxn ang="0">
                    <a:pos x="438" y="36"/>
                  </a:cxn>
                  <a:cxn ang="0">
                    <a:pos x="440" y="68"/>
                  </a:cxn>
                  <a:cxn ang="0">
                    <a:pos x="440" y="440"/>
                  </a:cxn>
                  <a:cxn ang="0">
                    <a:pos x="276" y="603"/>
                  </a:cxn>
                  <a:cxn ang="0">
                    <a:pos x="270" y="603"/>
                  </a:cxn>
                  <a:cxn ang="0">
                    <a:pos x="93" y="435"/>
                  </a:cxn>
                  <a:cxn ang="0">
                    <a:pos x="93" y="63"/>
                  </a:cxn>
                  <a:cxn ang="0">
                    <a:pos x="93" y="51"/>
                  </a:cxn>
                  <a:cxn ang="0">
                    <a:pos x="94" y="34"/>
                  </a:cxn>
                  <a:cxn ang="0">
                    <a:pos x="102" y="8"/>
                  </a:cxn>
                  <a:cxn ang="0">
                    <a:pos x="105" y="0"/>
                  </a:cxn>
                  <a:cxn ang="0">
                    <a:pos x="8" y="0"/>
                  </a:cxn>
                  <a:cxn ang="0">
                    <a:pos x="0" y="0"/>
                  </a:cxn>
                  <a:cxn ang="0">
                    <a:pos x="3" y="8"/>
                  </a:cxn>
                  <a:cxn ang="0">
                    <a:pos x="10" y="41"/>
                  </a:cxn>
                  <a:cxn ang="0">
                    <a:pos x="11" y="55"/>
                  </a:cxn>
                  <a:cxn ang="0">
                    <a:pos x="11" y="69"/>
                  </a:cxn>
                  <a:cxn ang="0">
                    <a:pos x="11" y="443"/>
                  </a:cxn>
                  <a:cxn ang="0">
                    <a:pos x="272" y="671"/>
                  </a:cxn>
                  <a:cxn ang="0">
                    <a:pos x="277" y="671"/>
                  </a:cxn>
                </a:cxnLst>
                <a:rect l="0" t="0" r="r" b="b"/>
                <a:pathLst>
                  <a:path w="533" h="671">
                    <a:moveTo>
                      <a:pt x="277" y="671"/>
                    </a:moveTo>
                    <a:cubicBezTo>
                      <a:pt x="413" y="668"/>
                      <a:pt x="523" y="575"/>
                      <a:pt x="523" y="446"/>
                    </a:cubicBezTo>
                    <a:cubicBezTo>
                      <a:pt x="523" y="66"/>
                      <a:pt x="523" y="66"/>
                      <a:pt x="523" y="66"/>
                    </a:cubicBezTo>
                    <a:cubicBezTo>
                      <a:pt x="523" y="60"/>
                      <a:pt x="523" y="55"/>
                      <a:pt x="523" y="50"/>
                    </a:cubicBezTo>
                    <a:cubicBezTo>
                      <a:pt x="523" y="46"/>
                      <a:pt x="523" y="41"/>
                      <a:pt x="524" y="36"/>
                    </a:cubicBezTo>
                    <a:cubicBezTo>
                      <a:pt x="519" y="35"/>
                      <a:pt x="519" y="35"/>
                      <a:pt x="519" y="35"/>
                    </a:cubicBezTo>
                    <a:cubicBezTo>
                      <a:pt x="519" y="35"/>
                      <a:pt x="519" y="35"/>
                      <a:pt x="519" y="35"/>
                    </a:cubicBezTo>
                    <a:cubicBezTo>
                      <a:pt x="524" y="35"/>
                      <a:pt x="524" y="35"/>
                      <a:pt x="524" y="35"/>
                    </a:cubicBezTo>
                    <a:cubicBezTo>
                      <a:pt x="526" y="24"/>
                      <a:pt x="527" y="18"/>
                      <a:pt x="531" y="8"/>
                    </a:cubicBezTo>
                    <a:cubicBezTo>
                      <a:pt x="533" y="0"/>
                      <a:pt x="533" y="0"/>
                      <a:pt x="533" y="0"/>
                    </a:cubicBezTo>
                    <a:cubicBezTo>
                      <a:pt x="435" y="0"/>
                      <a:pt x="435" y="0"/>
                      <a:pt x="435" y="0"/>
                    </a:cubicBezTo>
                    <a:cubicBezTo>
                      <a:pt x="427" y="0"/>
                      <a:pt x="427" y="0"/>
                      <a:pt x="427" y="0"/>
                    </a:cubicBezTo>
                    <a:cubicBezTo>
                      <a:pt x="430" y="8"/>
                      <a:pt x="430" y="8"/>
                      <a:pt x="430" y="8"/>
                    </a:cubicBezTo>
                    <a:cubicBezTo>
                      <a:pt x="434" y="18"/>
                      <a:pt x="436" y="25"/>
                      <a:pt x="438" y="36"/>
                    </a:cubicBezTo>
                    <a:cubicBezTo>
                      <a:pt x="440" y="47"/>
                      <a:pt x="440" y="55"/>
                      <a:pt x="440" y="68"/>
                    </a:cubicBezTo>
                    <a:cubicBezTo>
                      <a:pt x="440" y="440"/>
                      <a:pt x="440" y="440"/>
                      <a:pt x="440" y="440"/>
                    </a:cubicBezTo>
                    <a:cubicBezTo>
                      <a:pt x="440" y="529"/>
                      <a:pt x="373" y="600"/>
                      <a:pt x="276" y="603"/>
                    </a:cubicBezTo>
                    <a:cubicBezTo>
                      <a:pt x="274" y="603"/>
                      <a:pt x="272" y="603"/>
                      <a:pt x="270" y="603"/>
                    </a:cubicBezTo>
                    <a:cubicBezTo>
                      <a:pt x="176" y="603"/>
                      <a:pt x="93" y="529"/>
                      <a:pt x="93" y="435"/>
                    </a:cubicBezTo>
                    <a:cubicBezTo>
                      <a:pt x="93" y="63"/>
                      <a:pt x="93" y="63"/>
                      <a:pt x="93" y="63"/>
                    </a:cubicBezTo>
                    <a:cubicBezTo>
                      <a:pt x="93" y="59"/>
                      <a:pt x="93" y="55"/>
                      <a:pt x="93" y="51"/>
                    </a:cubicBezTo>
                    <a:cubicBezTo>
                      <a:pt x="93" y="46"/>
                      <a:pt x="93" y="41"/>
                      <a:pt x="94" y="34"/>
                    </a:cubicBezTo>
                    <a:cubicBezTo>
                      <a:pt x="96" y="23"/>
                      <a:pt x="98" y="18"/>
                      <a:pt x="102" y="8"/>
                    </a:cubicBezTo>
                    <a:cubicBezTo>
                      <a:pt x="105" y="0"/>
                      <a:pt x="105" y="0"/>
                      <a:pt x="105" y="0"/>
                    </a:cubicBezTo>
                    <a:cubicBezTo>
                      <a:pt x="8" y="0"/>
                      <a:pt x="8" y="0"/>
                      <a:pt x="8" y="0"/>
                    </a:cubicBezTo>
                    <a:cubicBezTo>
                      <a:pt x="0" y="0"/>
                      <a:pt x="0" y="0"/>
                      <a:pt x="0" y="0"/>
                    </a:cubicBezTo>
                    <a:cubicBezTo>
                      <a:pt x="3" y="8"/>
                      <a:pt x="3" y="8"/>
                      <a:pt x="3" y="8"/>
                    </a:cubicBezTo>
                    <a:cubicBezTo>
                      <a:pt x="7" y="20"/>
                      <a:pt x="9" y="27"/>
                      <a:pt x="10" y="41"/>
                    </a:cubicBezTo>
                    <a:cubicBezTo>
                      <a:pt x="11" y="46"/>
                      <a:pt x="11" y="50"/>
                      <a:pt x="11" y="55"/>
                    </a:cubicBezTo>
                    <a:cubicBezTo>
                      <a:pt x="11" y="59"/>
                      <a:pt x="11" y="64"/>
                      <a:pt x="11" y="69"/>
                    </a:cubicBezTo>
                    <a:cubicBezTo>
                      <a:pt x="11" y="443"/>
                      <a:pt x="11" y="443"/>
                      <a:pt x="11" y="443"/>
                    </a:cubicBezTo>
                    <a:cubicBezTo>
                      <a:pt x="11" y="577"/>
                      <a:pt x="129" y="671"/>
                      <a:pt x="272" y="671"/>
                    </a:cubicBezTo>
                    <a:cubicBezTo>
                      <a:pt x="274" y="671"/>
                      <a:pt x="275" y="671"/>
                      <a:pt x="277" y="67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1" name="Freeform 175"/>
              <p:cNvSpPr>
                <a:spLocks noChangeAspect="1"/>
              </p:cNvSpPr>
              <p:nvPr userDrawn="1"/>
            </p:nvSpPr>
            <p:spPr bwMode="black">
              <a:xfrm>
                <a:off x="5009" y="975"/>
                <a:ext cx="37" cy="61"/>
              </a:xfrm>
              <a:custGeom>
                <a:avLst/>
                <a:gdLst/>
                <a:ahLst/>
                <a:cxnLst>
                  <a:cxn ang="0">
                    <a:pos x="105" y="320"/>
                  </a:cxn>
                  <a:cxn ang="0">
                    <a:pos x="223" y="388"/>
                  </a:cxn>
                  <a:cxn ang="0">
                    <a:pos x="321" y="508"/>
                  </a:cxn>
                  <a:cxn ang="0">
                    <a:pos x="172" y="626"/>
                  </a:cxn>
                  <a:cxn ang="0">
                    <a:pos x="161" y="626"/>
                  </a:cxn>
                  <a:cxn ang="0">
                    <a:pos x="12" y="583"/>
                  </a:cxn>
                  <a:cxn ang="0">
                    <a:pos x="3" y="575"/>
                  </a:cxn>
                  <a:cxn ang="0">
                    <a:pos x="3" y="656"/>
                  </a:cxn>
                  <a:cxn ang="0">
                    <a:pos x="154" y="680"/>
                  </a:cxn>
                  <a:cxn ang="0">
                    <a:pos x="165" y="680"/>
                  </a:cxn>
                  <a:cxn ang="0">
                    <a:pos x="413" y="505"/>
                  </a:cxn>
                  <a:cxn ang="0">
                    <a:pos x="413" y="497"/>
                  </a:cxn>
                  <a:cxn ang="0">
                    <a:pos x="262" y="312"/>
                  </a:cxn>
                  <a:cxn ang="0">
                    <a:pos x="159" y="252"/>
                  </a:cxn>
                  <a:cxn ang="0">
                    <a:pos x="85" y="162"/>
                  </a:cxn>
                  <a:cxn ang="0">
                    <a:pos x="84" y="155"/>
                  </a:cxn>
                  <a:cxn ang="0">
                    <a:pos x="214" y="53"/>
                  </a:cxn>
                  <a:cxn ang="0">
                    <a:pos x="222" y="53"/>
                  </a:cxn>
                  <a:cxn ang="0">
                    <a:pos x="342" y="96"/>
                  </a:cxn>
                  <a:cxn ang="0">
                    <a:pos x="352" y="105"/>
                  </a:cxn>
                  <a:cxn ang="0">
                    <a:pos x="352" y="25"/>
                  </a:cxn>
                  <a:cxn ang="0">
                    <a:pos x="216" y="0"/>
                  </a:cxn>
                  <a:cxn ang="0">
                    <a:pos x="207" y="0"/>
                  </a:cxn>
                  <a:cxn ang="0">
                    <a:pos x="0" y="165"/>
                  </a:cxn>
                  <a:cxn ang="0">
                    <a:pos x="1" y="167"/>
                  </a:cxn>
                  <a:cxn ang="0">
                    <a:pos x="105" y="320"/>
                  </a:cxn>
                </a:cxnLst>
                <a:rect l="0" t="0" r="r" b="b"/>
                <a:pathLst>
                  <a:path w="413" h="681">
                    <a:moveTo>
                      <a:pt x="105" y="320"/>
                    </a:moveTo>
                    <a:cubicBezTo>
                      <a:pt x="223" y="388"/>
                      <a:pt x="223" y="388"/>
                      <a:pt x="223" y="388"/>
                    </a:cubicBezTo>
                    <a:cubicBezTo>
                      <a:pt x="277" y="419"/>
                      <a:pt x="321" y="449"/>
                      <a:pt x="321" y="508"/>
                    </a:cubicBezTo>
                    <a:cubicBezTo>
                      <a:pt x="320" y="582"/>
                      <a:pt x="266" y="625"/>
                      <a:pt x="172" y="626"/>
                    </a:cubicBezTo>
                    <a:cubicBezTo>
                      <a:pt x="168" y="626"/>
                      <a:pt x="165" y="626"/>
                      <a:pt x="161" y="626"/>
                    </a:cubicBezTo>
                    <a:cubicBezTo>
                      <a:pt x="99" y="625"/>
                      <a:pt x="59" y="621"/>
                      <a:pt x="12" y="583"/>
                    </a:cubicBezTo>
                    <a:cubicBezTo>
                      <a:pt x="3" y="575"/>
                      <a:pt x="3" y="575"/>
                      <a:pt x="3" y="575"/>
                    </a:cubicBezTo>
                    <a:cubicBezTo>
                      <a:pt x="3" y="656"/>
                      <a:pt x="3" y="656"/>
                      <a:pt x="3" y="656"/>
                    </a:cubicBezTo>
                    <a:cubicBezTo>
                      <a:pt x="61" y="681"/>
                      <a:pt x="98" y="679"/>
                      <a:pt x="154" y="680"/>
                    </a:cubicBezTo>
                    <a:cubicBezTo>
                      <a:pt x="158" y="680"/>
                      <a:pt x="162" y="680"/>
                      <a:pt x="165" y="680"/>
                    </a:cubicBezTo>
                    <a:cubicBezTo>
                      <a:pt x="279" y="680"/>
                      <a:pt x="412" y="642"/>
                      <a:pt x="413" y="505"/>
                    </a:cubicBezTo>
                    <a:cubicBezTo>
                      <a:pt x="413" y="502"/>
                      <a:pt x="413" y="500"/>
                      <a:pt x="413" y="497"/>
                    </a:cubicBezTo>
                    <a:cubicBezTo>
                      <a:pt x="409" y="384"/>
                      <a:pt x="339" y="357"/>
                      <a:pt x="262" y="312"/>
                    </a:cubicBezTo>
                    <a:cubicBezTo>
                      <a:pt x="159" y="252"/>
                      <a:pt x="159" y="252"/>
                      <a:pt x="159" y="252"/>
                    </a:cubicBezTo>
                    <a:cubicBezTo>
                      <a:pt x="118" y="229"/>
                      <a:pt x="89" y="205"/>
                      <a:pt x="85" y="162"/>
                    </a:cubicBezTo>
                    <a:cubicBezTo>
                      <a:pt x="84" y="159"/>
                      <a:pt x="84" y="157"/>
                      <a:pt x="84" y="155"/>
                    </a:cubicBezTo>
                    <a:cubicBezTo>
                      <a:pt x="85" y="95"/>
                      <a:pt x="150" y="53"/>
                      <a:pt x="214" y="53"/>
                    </a:cubicBezTo>
                    <a:cubicBezTo>
                      <a:pt x="216" y="53"/>
                      <a:pt x="219" y="53"/>
                      <a:pt x="222" y="53"/>
                    </a:cubicBezTo>
                    <a:cubicBezTo>
                      <a:pt x="273" y="55"/>
                      <a:pt x="307" y="62"/>
                      <a:pt x="342" y="96"/>
                    </a:cubicBezTo>
                    <a:cubicBezTo>
                      <a:pt x="352" y="105"/>
                      <a:pt x="352" y="105"/>
                      <a:pt x="352" y="105"/>
                    </a:cubicBezTo>
                    <a:cubicBezTo>
                      <a:pt x="352" y="25"/>
                      <a:pt x="352" y="25"/>
                      <a:pt x="352" y="25"/>
                    </a:cubicBezTo>
                    <a:cubicBezTo>
                      <a:pt x="300" y="0"/>
                      <a:pt x="267" y="2"/>
                      <a:pt x="216" y="0"/>
                    </a:cubicBezTo>
                    <a:cubicBezTo>
                      <a:pt x="213" y="0"/>
                      <a:pt x="210" y="0"/>
                      <a:pt x="207" y="0"/>
                    </a:cubicBezTo>
                    <a:cubicBezTo>
                      <a:pt x="99" y="0"/>
                      <a:pt x="0" y="61"/>
                      <a:pt x="0" y="165"/>
                    </a:cubicBezTo>
                    <a:cubicBezTo>
                      <a:pt x="0" y="166"/>
                      <a:pt x="0" y="166"/>
                      <a:pt x="1" y="167"/>
                    </a:cubicBezTo>
                    <a:cubicBezTo>
                      <a:pt x="1" y="238"/>
                      <a:pt x="41" y="283"/>
                      <a:pt x="105" y="32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2" name="Freeform 176"/>
              <p:cNvSpPr>
                <a:spLocks noChangeAspect="1"/>
              </p:cNvSpPr>
              <p:nvPr userDrawn="1"/>
            </p:nvSpPr>
            <p:spPr bwMode="black">
              <a:xfrm>
                <a:off x="4962" y="1175"/>
                <a:ext cx="47" cy="59"/>
              </a:xfrm>
              <a:custGeom>
                <a:avLst/>
                <a:gdLst/>
                <a:ahLst/>
                <a:cxnLst>
                  <a:cxn ang="0">
                    <a:pos x="23" y="0"/>
                  </a:cxn>
                  <a:cxn ang="0">
                    <a:pos x="3" y="71"/>
                  </a:cxn>
                  <a:cxn ang="0">
                    <a:pos x="0" y="84"/>
                  </a:cxn>
                  <a:cxn ang="0">
                    <a:pos x="12" y="77"/>
                  </a:cxn>
                  <a:cxn ang="0">
                    <a:pos x="44" y="64"/>
                  </a:cxn>
                  <a:cxn ang="0">
                    <a:pos x="65" y="60"/>
                  </a:cxn>
                  <a:cxn ang="0">
                    <a:pos x="223" y="60"/>
                  </a:cxn>
                  <a:cxn ang="0">
                    <a:pos x="223" y="598"/>
                  </a:cxn>
                  <a:cxn ang="0">
                    <a:pos x="223" y="618"/>
                  </a:cxn>
                  <a:cxn ang="0">
                    <a:pos x="222" y="632"/>
                  </a:cxn>
                  <a:cxn ang="0">
                    <a:pos x="214" y="651"/>
                  </a:cxn>
                  <a:cxn ang="0">
                    <a:pos x="209" y="660"/>
                  </a:cxn>
                  <a:cxn ang="0">
                    <a:pos x="320" y="660"/>
                  </a:cxn>
                  <a:cxn ang="0">
                    <a:pos x="330" y="660"/>
                  </a:cxn>
                  <a:cxn ang="0">
                    <a:pos x="325" y="651"/>
                  </a:cxn>
                  <a:cxn ang="0">
                    <a:pos x="316" y="630"/>
                  </a:cxn>
                  <a:cxn ang="0">
                    <a:pos x="312" y="604"/>
                  </a:cxn>
                  <a:cxn ang="0">
                    <a:pos x="313" y="596"/>
                  </a:cxn>
                  <a:cxn ang="0">
                    <a:pos x="313" y="58"/>
                  </a:cxn>
                  <a:cxn ang="0">
                    <a:pos x="449" y="58"/>
                  </a:cxn>
                  <a:cxn ang="0">
                    <a:pos x="485" y="64"/>
                  </a:cxn>
                  <a:cxn ang="0">
                    <a:pos x="487" y="59"/>
                  </a:cxn>
                  <a:cxn ang="0">
                    <a:pos x="486" y="64"/>
                  </a:cxn>
                  <a:cxn ang="0">
                    <a:pos x="514" y="74"/>
                  </a:cxn>
                  <a:cxn ang="0">
                    <a:pos x="523" y="79"/>
                  </a:cxn>
                  <a:cxn ang="0">
                    <a:pos x="516" y="5"/>
                  </a:cxn>
                  <a:cxn ang="0">
                    <a:pos x="23" y="0"/>
                  </a:cxn>
                </a:cxnLst>
                <a:rect l="0" t="0" r="r" b="b"/>
                <a:pathLst>
                  <a:path w="523" h="660">
                    <a:moveTo>
                      <a:pt x="23" y="0"/>
                    </a:moveTo>
                    <a:cubicBezTo>
                      <a:pt x="3" y="71"/>
                      <a:pt x="3" y="71"/>
                      <a:pt x="3" y="71"/>
                    </a:cubicBezTo>
                    <a:cubicBezTo>
                      <a:pt x="0" y="84"/>
                      <a:pt x="0" y="84"/>
                      <a:pt x="0" y="84"/>
                    </a:cubicBezTo>
                    <a:cubicBezTo>
                      <a:pt x="12" y="77"/>
                      <a:pt x="12" y="77"/>
                      <a:pt x="12" y="77"/>
                    </a:cubicBezTo>
                    <a:cubicBezTo>
                      <a:pt x="23" y="70"/>
                      <a:pt x="30" y="66"/>
                      <a:pt x="44" y="64"/>
                    </a:cubicBezTo>
                    <a:cubicBezTo>
                      <a:pt x="53" y="61"/>
                      <a:pt x="57" y="61"/>
                      <a:pt x="65" y="60"/>
                    </a:cubicBezTo>
                    <a:cubicBezTo>
                      <a:pt x="223" y="60"/>
                      <a:pt x="223" y="60"/>
                      <a:pt x="223" y="60"/>
                    </a:cubicBezTo>
                    <a:cubicBezTo>
                      <a:pt x="223" y="598"/>
                      <a:pt x="223" y="598"/>
                      <a:pt x="223" y="598"/>
                    </a:cubicBezTo>
                    <a:cubicBezTo>
                      <a:pt x="223" y="606"/>
                      <a:pt x="223" y="612"/>
                      <a:pt x="223" y="618"/>
                    </a:cubicBezTo>
                    <a:cubicBezTo>
                      <a:pt x="223" y="623"/>
                      <a:pt x="223" y="627"/>
                      <a:pt x="222" y="632"/>
                    </a:cubicBezTo>
                    <a:cubicBezTo>
                      <a:pt x="220" y="639"/>
                      <a:pt x="218" y="644"/>
                      <a:pt x="214" y="651"/>
                    </a:cubicBezTo>
                    <a:cubicBezTo>
                      <a:pt x="209" y="660"/>
                      <a:pt x="209" y="660"/>
                      <a:pt x="209" y="660"/>
                    </a:cubicBezTo>
                    <a:cubicBezTo>
                      <a:pt x="320" y="660"/>
                      <a:pt x="320" y="660"/>
                      <a:pt x="320" y="660"/>
                    </a:cubicBezTo>
                    <a:cubicBezTo>
                      <a:pt x="330" y="660"/>
                      <a:pt x="330" y="660"/>
                      <a:pt x="330" y="660"/>
                    </a:cubicBezTo>
                    <a:cubicBezTo>
                      <a:pt x="325" y="651"/>
                      <a:pt x="325" y="651"/>
                      <a:pt x="325" y="651"/>
                    </a:cubicBezTo>
                    <a:cubicBezTo>
                      <a:pt x="320" y="642"/>
                      <a:pt x="317" y="637"/>
                      <a:pt x="316" y="630"/>
                    </a:cubicBezTo>
                    <a:cubicBezTo>
                      <a:pt x="313" y="612"/>
                      <a:pt x="312" y="609"/>
                      <a:pt x="312" y="604"/>
                    </a:cubicBezTo>
                    <a:cubicBezTo>
                      <a:pt x="312" y="602"/>
                      <a:pt x="313" y="600"/>
                      <a:pt x="313" y="596"/>
                    </a:cubicBezTo>
                    <a:cubicBezTo>
                      <a:pt x="313" y="58"/>
                      <a:pt x="313" y="58"/>
                      <a:pt x="313" y="58"/>
                    </a:cubicBezTo>
                    <a:cubicBezTo>
                      <a:pt x="449" y="58"/>
                      <a:pt x="449" y="58"/>
                      <a:pt x="449" y="58"/>
                    </a:cubicBezTo>
                    <a:cubicBezTo>
                      <a:pt x="463" y="58"/>
                      <a:pt x="472" y="59"/>
                      <a:pt x="485" y="64"/>
                    </a:cubicBezTo>
                    <a:cubicBezTo>
                      <a:pt x="487" y="59"/>
                      <a:pt x="487" y="59"/>
                      <a:pt x="487" y="59"/>
                    </a:cubicBezTo>
                    <a:cubicBezTo>
                      <a:pt x="486" y="64"/>
                      <a:pt x="486" y="64"/>
                      <a:pt x="486" y="64"/>
                    </a:cubicBezTo>
                    <a:cubicBezTo>
                      <a:pt x="497" y="66"/>
                      <a:pt x="504" y="69"/>
                      <a:pt x="514" y="74"/>
                    </a:cubicBezTo>
                    <a:cubicBezTo>
                      <a:pt x="523" y="79"/>
                      <a:pt x="523" y="79"/>
                      <a:pt x="523" y="79"/>
                    </a:cubicBezTo>
                    <a:cubicBezTo>
                      <a:pt x="516" y="5"/>
                      <a:pt x="516" y="5"/>
                      <a:pt x="516" y="5"/>
                    </a:cubicBezTo>
                    <a:lnTo>
                      <a:pt x="2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3" name="Freeform 177"/>
              <p:cNvSpPr>
                <a:spLocks noChangeAspect="1"/>
              </p:cNvSpPr>
              <p:nvPr userDrawn="1"/>
            </p:nvSpPr>
            <p:spPr bwMode="black">
              <a:xfrm>
                <a:off x="5130" y="976"/>
                <a:ext cx="11" cy="59"/>
              </a:xfrm>
              <a:custGeom>
                <a:avLst/>
                <a:gdLst/>
                <a:ahLst/>
                <a:cxnLst>
                  <a:cxn ang="0">
                    <a:pos x="19" y="37"/>
                  </a:cxn>
                  <a:cxn ang="0">
                    <a:pos x="24" y="69"/>
                  </a:cxn>
                  <a:cxn ang="0">
                    <a:pos x="24" y="598"/>
                  </a:cxn>
                  <a:cxn ang="0">
                    <a:pos x="19" y="629"/>
                  </a:cxn>
                  <a:cxn ang="0">
                    <a:pos x="9" y="650"/>
                  </a:cxn>
                  <a:cxn ang="0">
                    <a:pos x="3" y="659"/>
                  </a:cxn>
                  <a:cxn ang="0">
                    <a:pos x="116" y="659"/>
                  </a:cxn>
                  <a:cxn ang="0">
                    <a:pos x="126" y="659"/>
                  </a:cxn>
                  <a:cxn ang="0">
                    <a:pos x="120" y="651"/>
                  </a:cxn>
                  <a:cxn ang="0">
                    <a:pos x="109" y="628"/>
                  </a:cxn>
                  <a:cxn ang="0">
                    <a:pos x="106" y="545"/>
                  </a:cxn>
                  <a:cxn ang="0">
                    <a:pos x="106" y="67"/>
                  </a:cxn>
                  <a:cxn ang="0">
                    <a:pos x="112" y="32"/>
                  </a:cxn>
                  <a:cxn ang="0">
                    <a:pos x="112" y="32"/>
                  </a:cxn>
                  <a:cxn ang="0">
                    <a:pos x="122" y="8"/>
                  </a:cxn>
                  <a:cxn ang="0">
                    <a:pos x="126" y="0"/>
                  </a:cxn>
                  <a:cxn ang="0">
                    <a:pos x="10" y="0"/>
                  </a:cxn>
                  <a:cxn ang="0">
                    <a:pos x="0" y="0"/>
                  </a:cxn>
                  <a:cxn ang="0">
                    <a:pos x="6" y="9"/>
                  </a:cxn>
                  <a:cxn ang="0">
                    <a:pos x="19" y="37"/>
                  </a:cxn>
                </a:cxnLst>
                <a:rect l="0" t="0" r="r" b="b"/>
                <a:pathLst>
                  <a:path w="126" h="659">
                    <a:moveTo>
                      <a:pt x="19" y="37"/>
                    </a:moveTo>
                    <a:cubicBezTo>
                      <a:pt x="23" y="49"/>
                      <a:pt x="24" y="56"/>
                      <a:pt x="24" y="69"/>
                    </a:cubicBezTo>
                    <a:cubicBezTo>
                      <a:pt x="24" y="598"/>
                      <a:pt x="24" y="598"/>
                      <a:pt x="24" y="598"/>
                    </a:cubicBezTo>
                    <a:cubicBezTo>
                      <a:pt x="24" y="611"/>
                      <a:pt x="24" y="618"/>
                      <a:pt x="19" y="629"/>
                    </a:cubicBezTo>
                    <a:cubicBezTo>
                      <a:pt x="16" y="638"/>
                      <a:pt x="14" y="643"/>
                      <a:pt x="9" y="650"/>
                    </a:cubicBezTo>
                    <a:cubicBezTo>
                      <a:pt x="3" y="659"/>
                      <a:pt x="3" y="659"/>
                      <a:pt x="3" y="659"/>
                    </a:cubicBezTo>
                    <a:cubicBezTo>
                      <a:pt x="116" y="659"/>
                      <a:pt x="116" y="659"/>
                      <a:pt x="116" y="659"/>
                    </a:cubicBezTo>
                    <a:cubicBezTo>
                      <a:pt x="126" y="659"/>
                      <a:pt x="126" y="659"/>
                      <a:pt x="126" y="659"/>
                    </a:cubicBezTo>
                    <a:cubicBezTo>
                      <a:pt x="120" y="651"/>
                      <a:pt x="120" y="651"/>
                      <a:pt x="120" y="651"/>
                    </a:cubicBezTo>
                    <a:cubicBezTo>
                      <a:pt x="115" y="641"/>
                      <a:pt x="110" y="637"/>
                      <a:pt x="109" y="628"/>
                    </a:cubicBezTo>
                    <a:cubicBezTo>
                      <a:pt x="107" y="607"/>
                      <a:pt x="106" y="578"/>
                      <a:pt x="106" y="545"/>
                    </a:cubicBezTo>
                    <a:cubicBezTo>
                      <a:pt x="106" y="67"/>
                      <a:pt x="106" y="67"/>
                      <a:pt x="106" y="67"/>
                    </a:cubicBezTo>
                    <a:cubicBezTo>
                      <a:pt x="107" y="58"/>
                      <a:pt x="106" y="53"/>
                      <a:pt x="112" y="32"/>
                    </a:cubicBezTo>
                    <a:cubicBezTo>
                      <a:pt x="112" y="32"/>
                      <a:pt x="112" y="32"/>
                      <a:pt x="112" y="32"/>
                    </a:cubicBezTo>
                    <a:cubicBezTo>
                      <a:pt x="116" y="23"/>
                      <a:pt x="118" y="16"/>
                      <a:pt x="122" y="8"/>
                    </a:cubicBezTo>
                    <a:cubicBezTo>
                      <a:pt x="126" y="0"/>
                      <a:pt x="126" y="0"/>
                      <a:pt x="126" y="0"/>
                    </a:cubicBezTo>
                    <a:cubicBezTo>
                      <a:pt x="10" y="0"/>
                      <a:pt x="10" y="0"/>
                      <a:pt x="10" y="0"/>
                    </a:cubicBezTo>
                    <a:cubicBezTo>
                      <a:pt x="0" y="0"/>
                      <a:pt x="0" y="0"/>
                      <a:pt x="0" y="0"/>
                    </a:cubicBezTo>
                    <a:cubicBezTo>
                      <a:pt x="6" y="9"/>
                      <a:pt x="6" y="9"/>
                      <a:pt x="6" y="9"/>
                    </a:cubicBezTo>
                    <a:cubicBezTo>
                      <a:pt x="12" y="19"/>
                      <a:pt x="16" y="26"/>
                      <a:pt x="19" y="3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4" name="Freeform 178"/>
              <p:cNvSpPr>
                <a:spLocks noChangeAspect="1"/>
              </p:cNvSpPr>
              <p:nvPr userDrawn="1"/>
            </p:nvSpPr>
            <p:spPr bwMode="black">
              <a:xfrm>
                <a:off x="5016" y="1175"/>
                <a:ext cx="38" cy="59"/>
              </a:xfrm>
              <a:custGeom>
                <a:avLst/>
                <a:gdLst/>
                <a:ahLst/>
                <a:cxnLst>
                  <a:cxn ang="0">
                    <a:pos x="384" y="589"/>
                  </a:cxn>
                  <a:cxn ang="0">
                    <a:pos x="314" y="599"/>
                  </a:cxn>
                  <a:cxn ang="0">
                    <a:pos x="111" y="599"/>
                  </a:cxn>
                  <a:cxn ang="0">
                    <a:pos x="111" y="320"/>
                  </a:cxn>
                  <a:cxn ang="0">
                    <a:pos x="280" y="320"/>
                  </a:cxn>
                  <a:cxn ang="0">
                    <a:pos x="308" y="321"/>
                  </a:cxn>
                  <a:cxn ang="0">
                    <a:pos x="343" y="333"/>
                  </a:cxn>
                  <a:cxn ang="0">
                    <a:pos x="350" y="337"/>
                  </a:cxn>
                  <a:cxn ang="0">
                    <a:pos x="350" y="266"/>
                  </a:cxn>
                  <a:cxn ang="0">
                    <a:pos x="350" y="260"/>
                  </a:cxn>
                  <a:cxn ang="0">
                    <a:pos x="109" y="260"/>
                  </a:cxn>
                  <a:cxn ang="0">
                    <a:pos x="109" y="58"/>
                  </a:cxn>
                  <a:cxn ang="0">
                    <a:pos x="280" y="58"/>
                  </a:cxn>
                  <a:cxn ang="0">
                    <a:pos x="300" y="57"/>
                  </a:cxn>
                  <a:cxn ang="0">
                    <a:pos x="318" y="60"/>
                  </a:cxn>
                  <a:cxn ang="0">
                    <a:pos x="341" y="75"/>
                  </a:cxn>
                  <a:cxn ang="0">
                    <a:pos x="350" y="84"/>
                  </a:cxn>
                  <a:cxn ang="0">
                    <a:pos x="350" y="5"/>
                  </a:cxn>
                  <a:cxn ang="0">
                    <a:pos x="350" y="0"/>
                  </a:cxn>
                  <a:cxn ang="0">
                    <a:pos x="0" y="0"/>
                  </a:cxn>
                  <a:cxn ang="0">
                    <a:pos x="10" y="9"/>
                  </a:cxn>
                  <a:cxn ang="0">
                    <a:pos x="21" y="26"/>
                  </a:cxn>
                  <a:cxn ang="0">
                    <a:pos x="25" y="51"/>
                  </a:cxn>
                  <a:cxn ang="0">
                    <a:pos x="25" y="596"/>
                  </a:cxn>
                  <a:cxn ang="0">
                    <a:pos x="26" y="612"/>
                  </a:cxn>
                  <a:cxn ang="0">
                    <a:pos x="24" y="627"/>
                  </a:cxn>
                  <a:cxn ang="0">
                    <a:pos x="13" y="650"/>
                  </a:cxn>
                  <a:cxn ang="0">
                    <a:pos x="7" y="659"/>
                  </a:cxn>
                  <a:cxn ang="0">
                    <a:pos x="393" y="659"/>
                  </a:cxn>
                  <a:cxn ang="0">
                    <a:pos x="393" y="653"/>
                  </a:cxn>
                  <a:cxn ang="0">
                    <a:pos x="393" y="653"/>
                  </a:cxn>
                  <a:cxn ang="0">
                    <a:pos x="398" y="655"/>
                  </a:cxn>
                  <a:cxn ang="0">
                    <a:pos x="421" y="582"/>
                  </a:cxn>
                  <a:cxn ang="0">
                    <a:pos x="425" y="566"/>
                  </a:cxn>
                  <a:cxn ang="0">
                    <a:pos x="412" y="575"/>
                  </a:cxn>
                  <a:cxn ang="0">
                    <a:pos x="384" y="589"/>
                  </a:cxn>
                </a:cxnLst>
                <a:rect l="0" t="0" r="r" b="b"/>
                <a:pathLst>
                  <a:path w="425" h="659">
                    <a:moveTo>
                      <a:pt x="384" y="589"/>
                    </a:move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0" y="337"/>
                      <a:pt x="350" y="337"/>
                      <a:pt x="350" y="337"/>
                    </a:cubicBezTo>
                    <a:cubicBezTo>
                      <a:pt x="350" y="266"/>
                      <a:pt x="350" y="266"/>
                      <a:pt x="350" y="266"/>
                    </a:cubicBezTo>
                    <a:cubicBezTo>
                      <a:pt x="350" y="260"/>
                      <a:pt x="350" y="260"/>
                      <a:pt x="350" y="260"/>
                    </a:cubicBezTo>
                    <a:cubicBezTo>
                      <a:pt x="109" y="260"/>
                      <a:pt x="109" y="260"/>
                      <a:pt x="109" y="260"/>
                    </a:cubicBezTo>
                    <a:cubicBezTo>
                      <a:pt x="109" y="58"/>
                      <a:pt x="109" y="58"/>
                      <a:pt x="109" y="58"/>
                    </a:cubicBezTo>
                    <a:cubicBezTo>
                      <a:pt x="280" y="58"/>
                      <a:pt x="280" y="58"/>
                      <a:pt x="280" y="58"/>
                    </a:cubicBezTo>
                    <a:cubicBezTo>
                      <a:pt x="287" y="58"/>
                      <a:pt x="294" y="57"/>
                      <a:pt x="300" y="57"/>
                    </a:cubicBezTo>
                    <a:cubicBezTo>
                      <a:pt x="306" y="57"/>
                      <a:pt x="311" y="58"/>
                      <a:pt x="318" y="60"/>
                    </a:cubicBezTo>
                    <a:cubicBezTo>
                      <a:pt x="328" y="64"/>
                      <a:pt x="334" y="67"/>
                      <a:pt x="341" y="75"/>
                    </a:cubicBezTo>
                    <a:cubicBezTo>
                      <a:pt x="350" y="84"/>
                      <a:pt x="350" y="84"/>
                      <a:pt x="350" y="84"/>
                    </a:cubicBezTo>
                    <a:cubicBezTo>
                      <a:pt x="350" y="5"/>
                      <a:pt x="350" y="5"/>
                      <a:pt x="350" y="5"/>
                    </a:cubicBezTo>
                    <a:cubicBezTo>
                      <a:pt x="350" y="0"/>
                      <a:pt x="350" y="0"/>
                      <a:pt x="350" y="0"/>
                    </a:cubicBezTo>
                    <a:cubicBezTo>
                      <a:pt x="0" y="0"/>
                      <a:pt x="0" y="0"/>
                      <a:pt x="0" y="0"/>
                    </a:cubicBezTo>
                    <a:cubicBezTo>
                      <a:pt x="10" y="9"/>
                      <a:pt x="10" y="9"/>
                      <a:pt x="10" y="9"/>
                    </a:cubicBezTo>
                    <a:cubicBezTo>
                      <a:pt x="15" y="15"/>
                      <a:pt x="17" y="18"/>
                      <a:pt x="21" y="26"/>
                    </a:cubicBezTo>
                    <a:cubicBezTo>
                      <a:pt x="24" y="35"/>
                      <a:pt x="25" y="41"/>
                      <a:pt x="25" y="51"/>
                    </a:cubicBezTo>
                    <a:cubicBezTo>
                      <a:pt x="25" y="596"/>
                      <a:pt x="25" y="596"/>
                      <a:pt x="25" y="596"/>
                    </a:cubicBezTo>
                    <a:cubicBezTo>
                      <a:pt x="25" y="602"/>
                      <a:pt x="26" y="607"/>
                      <a:pt x="26" y="612"/>
                    </a:cubicBezTo>
                    <a:cubicBezTo>
                      <a:pt x="26" y="617"/>
                      <a:pt x="25" y="622"/>
                      <a:pt x="24" y="627"/>
                    </a:cubicBezTo>
                    <a:cubicBezTo>
                      <a:pt x="21" y="636"/>
                      <a:pt x="19" y="641"/>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6"/>
                      <a:pt x="425" y="566"/>
                      <a:pt x="425" y="566"/>
                    </a:cubicBezTo>
                    <a:cubicBezTo>
                      <a:pt x="412" y="575"/>
                      <a:pt x="412" y="575"/>
                      <a:pt x="412" y="575"/>
                    </a:cubicBezTo>
                    <a:cubicBezTo>
                      <a:pt x="402" y="582"/>
                      <a:pt x="396" y="585"/>
                      <a:pt x="384" y="58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5" name="Freeform 179"/>
              <p:cNvSpPr>
                <a:spLocks noChangeAspect="1"/>
              </p:cNvSpPr>
              <p:nvPr userDrawn="1"/>
            </p:nvSpPr>
            <p:spPr bwMode="black">
              <a:xfrm>
                <a:off x="5066" y="1076"/>
                <a:ext cx="11" cy="58"/>
              </a:xfrm>
              <a:custGeom>
                <a:avLst/>
                <a:gdLst/>
                <a:ahLst/>
                <a:cxnLst>
                  <a:cxn ang="0">
                    <a:pos x="126" y="0"/>
                  </a:cxn>
                  <a:cxn ang="0">
                    <a:pos x="10" y="0"/>
                  </a:cxn>
                  <a:cxn ang="0">
                    <a:pos x="0" y="0"/>
                  </a:cxn>
                  <a:cxn ang="0">
                    <a:pos x="5" y="9"/>
                  </a:cxn>
                  <a:cxn ang="0">
                    <a:pos x="18" y="37"/>
                  </a:cxn>
                  <a:cxn ang="0">
                    <a:pos x="23" y="69"/>
                  </a:cxn>
                  <a:cxn ang="0">
                    <a:pos x="23" y="598"/>
                  </a:cxn>
                  <a:cxn ang="0">
                    <a:pos x="19" y="630"/>
                  </a:cxn>
                  <a:cxn ang="0">
                    <a:pos x="9" y="651"/>
                  </a:cxn>
                  <a:cxn ang="0">
                    <a:pos x="3" y="659"/>
                  </a:cxn>
                  <a:cxn ang="0">
                    <a:pos x="115" y="659"/>
                  </a:cxn>
                  <a:cxn ang="0">
                    <a:pos x="125" y="659"/>
                  </a:cxn>
                  <a:cxn ang="0">
                    <a:pos x="120" y="651"/>
                  </a:cxn>
                  <a:cxn ang="0">
                    <a:pos x="108" y="628"/>
                  </a:cxn>
                  <a:cxn ang="0">
                    <a:pos x="106" y="545"/>
                  </a:cxn>
                  <a:cxn ang="0">
                    <a:pos x="106" y="68"/>
                  </a:cxn>
                  <a:cxn ang="0">
                    <a:pos x="112" y="33"/>
                  </a:cxn>
                  <a:cxn ang="0">
                    <a:pos x="112" y="33"/>
                  </a:cxn>
                  <a:cxn ang="0">
                    <a:pos x="122" y="8"/>
                  </a:cxn>
                  <a:cxn ang="0">
                    <a:pos x="126" y="0"/>
                  </a:cxn>
                </a:cxnLst>
                <a:rect l="0" t="0" r="r" b="b"/>
                <a:pathLst>
                  <a:path w="126" h="659">
                    <a:moveTo>
                      <a:pt x="126" y="0"/>
                    </a:moveTo>
                    <a:cubicBezTo>
                      <a:pt x="10" y="0"/>
                      <a:pt x="10" y="0"/>
                      <a:pt x="10" y="0"/>
                    </a:cubicBezTo>
                    <a:cubicBezTo>
                      <a:pt x="0" y="0"/>
                      <a:pt x="0" y="0"/>
                      <a:pt x="0" y="0"/>
                    </a:cubicBezTo>
                    <a:cubicBezTo>
                      <a:pt x="5" y="9"/>
                      <a:pt x="5" y="9"/>
                      <a:pt x="5" y="9"/>
                    </a:cubicBezTo>
                    <a:cubicBezTo>
                      <a:pt x="12" y="19"/>
                      <a:pt x="15" y="26"/>
                      <a:pt x="18" y="37"/>
                    </a:cubicBezTo>
                    <a:cubicBezTo>
                      <a:pt x="23" y="50"/>
                      <a:pt x="23" y="56"/>
                      <a:pt x="23" y="69"/>
                    </a:cubicBezTo>
                    <a:cubicBezTo>
                      <a:pt x="23" y="598"/>
                      <a:pt x="23" y="598"/>
                      <a:pt x="23" y="598"/>
                    </a:cubicBezTo>
                    <a:cubicBezTo>
                      <a:pt x="23" y="611"/>
                      <a:pt x="23"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4" y="642"/>
                      <a:pt x="110" y="637"/>
                      <a:pt x="108" y="628"/>
                    </a:cubicBezTo>
                    <a:cubicBezTo>
                      <a:pt x="106" y="608"/>
                      <a:pt x="106" y="578"/>
                      <a:pt x="106" y="545"/>
                    </a:cubicBezTo>
                    <a:cubicBezTo>
                      <a:pt x="106" y="68"/>
                      <a:pt x="106" y="68"/>
                      <a:pt x="106" y="68"/>
                    </a:cubicBezTo>
                    <a:cubicBezTo>
                      <a:pt x="106" y="58"/>
                      <a:pt x="106" y="53"/>
                      <a:pt x="112" y="33"/>
                    </a:cubicBezTo>
                    <a:cubicBezTo>
                      <a:pt x="112" y="33"/>
                      <a:pt x="112" y="33"/>
                      <a:pt x="112" y="33"/>
                    </a:cubicBezTo>
                    <a:cubicBezTo>
                      <a:pt x="115" y="23"/>
                      <a:pt x="118" y="17"/>
                      <a:pt x="122" y="8"/>
                    </a:cubicBezTo>
                    <a:lnTo>
                      <a:pt x="126"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6" name="Freeform 180"/>
              <p:cNvSpPr>
                <a:spLocks noChangeAspect="1"/>
              </p:cNvSpPr>
              <p:nvPr userDrawn="1"/>
            </p:nvSpPr>
            <p:spPr bwMode="black">
              <a:xfrm>
                <a:off x="5045" y="976"/>
                <a:ext cx="79" cy="61"/>
              </a:xfrm>
              <a:custGeom>
                <a:avLst/>
                <a:gdLst/>
                <a:ahLst/>
                <a:cxnLst>
                  <a:cxn ang="0">
                    <a:pos x="39" y="31"/>
                  </a:cxn>
                  <a:cxn ang="0">
                    <a:pos x="51" y="53"/>
                  </a:cxn>
                  <a:cxn ang="0">
                    <a:pos x="286" y="686"/>
                  </a:cxn>
                  <a:cxn ang="0">
                    <a:pos x="453" y="224"/>
                  </a:cxn>
                  <a:cxn ang="0">
                    <a:pos x="625" y="683"/>
                  </a:cxn>
                  <a:cxn ang="0">
                    <a:pos x="847" y="65"/>
                  </a:cxn>
                  <a:cxn ang="0">
                    <a:pos x="859" y="40"/>
                  </a:cxn>
                  <a:cxn ang="0">
                    <a:pos x="859" y="40"/>
                  </a:cxn>
                  <a:cxn ang="0">
                    <a:pos x="881" y="9"/>
                  </a:cxn>
                  <a:cxn ang="0">
                    <a:pos x="889" y="0"/>
                  </a:cxn>
                  <a:cxn ang="0">
                    <a:pos x="781" y="0"/>
                  </a:cxn>
                  <a:cxn ang="0">
                    <a:pos x="771" y="0"/>
                  </a:cxn>
                  <a:cxn ang="0">
                    <a:pos x="777" y="9"/>
                  </a:cxn>
                  <a:cxn ang="0">
                    <a:pos x="783" y="30"/>
                  </a:cxn>
                  <a:cxn ang="0">
                    <a:pos x="783" y="33"/>
                  </a:cxn>
                  <a:cxn ang="0">
                    <a:pos x="776" y="57"/>
                  </a:cxn>
                  <a:cxn ang="0">
                    <a:pos x="633" y="482"/>
                  </a:cxn>
                  <a:cxn ang="0">
                    <a:pos x="479" y="53"/>
                  </a:cxn>
                  <a:cxn ang="0">
                    <a:pos x="475" y="34"/>
                  </a:cxn>
                  <a:cxn ang="0">
                    <a:pos x="476" y="25"/>
                  </a:cxn>
                  <a:cxn ang="0">
                    <a:pos x="483" y="10"/>
                  </a:cxn>
                  <a:cxn ang="0">
                    <a:pos x="488" y="1"/>
                  </a:cxn>
                  <a:cxn ang="0">
                    <a:pos x="346" y="1"/>
                  </a:cxn>
                  <a:cxn ang="0">
                    <a:pos x="356" y="11"/>
                  </a:cxn>
                  <a:cxn ang="0">
                    <a:pos x="373" y="30"/>
                  </a:cxn>
                  <a:cxn ang="0">
                    <a:pos x="390" y="54"/>
                  </a:cxn>
                  <a:cxn ang="0">
                    <a:pos x="422" y="136"/>
                  </a:cxn>
                  <a:cxn ang="0">
                    <a:pos x="291" y="481"/>
                  </a:cxn>
                  <a:cxn ang="0">
                    <a:pos x="137" y="43"/>
                  </a:cxn>
                  <a:cxn ang="0">
                    <a:pos x="136" y="36"/>
                  </a:cxn>
                  <a:cxn ang="0">
                    <a:pos x="137" y="27"/>
                  </a:cxn>
                  <a:cxn ang="0">
                    <a:pos x="144" y="10"/>
                  </a:cxn>
                  <a:cxn ang="0">
                    <a:pos x="149" y="1"/>
                  </a:cxn>
                  <a:cxn ang="0">
                    <a:pos x="0" y="1"/>
                  </a:cxn>
                  <a:cxn ang="0">
                    <a:pos x="17" y="11"/>
                  </a:cxn>
                  <a:cxn ang="0">
                    <a:pos x="39" y="31"/>
                  </a:cxn>
                </a:cxnLst>
                <a:rect l="0" t="0" r="r" b="b"/>
                <a:pathLst>
                  <a:path w="889" h="686">
                    <a:moveTo>
                      <a:pt x="39" y="31"/>
                    </a:moveTo>
                    <a:cubicBezTo>
                      <a:pt x="46" y="39"/>
                      <a:pt x="48" y="44"/>
                      <a:pt x="51" y="53"/>
                    </a:cubicBezTo>
                    <a:cubicBezTo>
                      <a:pt x="286" y="686"/>
                      <a:pt x="286" y="686"/>
                      <a:pt x="286" y="686"/>
                    </a:cubicBezTo>
                    <a:cubicBezTo>
                      <a:pt x="453" y="224"/>
                      <a:pt x="453" y="224"/>
                      <a:pt x="453" y="224"/>
                    </a:cubicBezTo>
                    <a:cubicBezTo>
                      <a:pt x="625" y="683"/>
                      <a:pt x="625" y="683"/>
                      <a:pt x="625" y="683"/>
                    </a:cubicBezTo>
                    <a:cubicBezTo>
                      <a:pt x="847" y="65"/>
                      <a:pt x="847" y="65"/>
                      <a:pt x="847" y="65"/>
                    </a:cubicBezTo>
                    <a:cubicBezTo>
                      <a:pt x="850" y="55"/>
                      <a:pt x="854" y="50"/>
                      <a:pt x="859" y="40"/>
                    </a:cubicBezTo>
                    <a:cubicBezTo>
                      <a:pt x="859" y="40"/>
                      <a:pt x="859" y="40"/>
                      <a:pt x="859" y="40"/>
                    </a:cubicBezTo>
                    <a:cubicBezTo>
                      <a:pt x="867" y="28"/>
                      <a:pt x="872" y="20"/>
                      <a:pt x="881" y="9"/>
                    </a:cubicBezTo>
                    <a:cubicBezTo>
                      <a:pt x="889" y="0"/>
                      <a:pt x="889" y="0"/>
                      <a:pt x="889" y="0"/>
                    </a:cubicBezTo>
                    <a:cubicBezTo>
                      <a:pt x="781" y="0"/>
                      <a:pt x="781" y="0"/>
                      <a:pt x="781" y="0"/>
                    </a:cubicBezTo>
                    <a:cubicBezTo>
                      <a:pt x="771" y="0"/>
                      <a:pt x="771" y="0"/>
                      <a:pt x="771" y="0"/>
                    </a:cubicBezTo>
                    <a:cubicBezTo>
                      <a:pt x="777" y="9"/>
                      <a:pt x="777" y="9"/>
                      <a:pt x="777" y="9"/>
                    </a:cubicBezTo>
                    <a:cubicBezTo>
                      <a:pt x="781" y="16"/>
                      <a:pt x="783" y="21"/>
                      <a:pt x="783" y="30"/>
                    </a:cubicBezTo>
                    <a:cubicBezTo>
                      <a:pt x="783" y="30"/>
                      <a:pt x="783" y="32"/>
                      <a:pt x="783" y="33"/>
                    </a:cubicBezTo>
                    <a:cubicBezTo>
                      <a:pt x="783" y="41"/>
                      <a:pt x="781" y="47"/>
                      <a:pt x="776" y="57"/>
                    </a:cubicBezTo>
                    <a:cubicBezTo>
                      <a:pt x="633" y="482"/>
                      <a:pt x="633" y="482"/>
                      <a:pt x="633" y="482"/>
                    </a:cubicBezTo>
                    <a:cubicBezTo>
                      <a:pt x="479" y="53"/>
                      <a:pt x="479" y="53"/>
                      <a:pt x="479" y="53"/>
                    </a:cubicBezTo>
                    <a:cubicBezTo>
                      <a:pt x="476" y="45"/>
                      <a:pt x="475" y="40"/>
                      <a:pt x="475" y="34"/>
                    </a:cubicBezTo>
                    <a:cubicBezTo>
                      <a:pt x="475" y="31"/>
                      <a:pt x="475" y="28"/>
                      <a:pt x="476" y="25"/>
                    </a:cubicBezTo>
                    <a:cubicBezTo>
                      <a:pt x="478" y="18"/>
                      <a:pt x="479" y="16"/>
                      <a:pt x="483" y="10"/>
                    </a:cubicBezTo>
                    <a:cubicBezTo>
                      <a:pt x="488" y="1"/>
                      <a:pt x="488" y="1"/>
                      <a:pt x="488" y="1"/>
                    </a:cubicBezTo>
                    <a:cubicBezTo>
                      <a:pt x="346" y="1"/>
                      <a:pt x="346" y="1"/>
                      <a:pt x="346" y="1"/>
                    </a:cubicBezTo>
                    <a:cubicBezTo>
                      <a:pt x="356" y="11"/>
                      <a:pt x="356" y="11"/>
                      <a:pt x="356" y="11"/>
                    </a:cubicBezTo>
                    <a:cubicBezTo>
                      <a:pt x="363" y="17"/>
                      <a:pt x="367" y="22"/>
                      <a:pt x="373" y="30"/>
                    </a:cubicBezTo>
                    <a:cubicBezTo>
                      <a:pt x="381" y="39"/>
                      <a:pt x="386" y="44"/>
                      <a:pt x="390" y="54"/>
                    </a:cubicBezTo>
                    <a:cubicBezTo>
                      <a:pt x="422" y="136"/>
                      <a:pt x="422" y="136"/>
                      <a:pt x="422" y="136"/>
                    </a:cubicBezTo>
                    <a:cubicBezTo>
                      <a:pt x="291" y="481"/>
                      <a:pt x="291" y="481"/>
                      <a:pt x="291" y="481"/>
                    </a:cubicBezTo>
                    <a:cubicBezTo>
                      <a:pt x="137" y="43"/>
                      <a:pt x="137" y="43"/>
                      <a:pt x="137" y="43"/>
                    </a:cubicBezTo>
                    <a:cubicBezTo>
                      <a:pt x="136" y="40"/>
                      <a:pt x="136" y="38"/>
                      <a:pt x="136" y="36"/>
                    </a:cubicBezTo>
                    <a:cubicBezTo>
                      <a:pt x="136" y="34"/>
                      <a:pt x="136" y="31"/>
                      <a:pt x="137" y="27"/>
                    </a:cubicBezTo>
                    <a:cubicBezTo>
                      <a:pt x="138" y="20"/>
                      <a:pt x="140" y="17"/>
                      <a:pt x="144" y="10"/>
                    </a:cubicBezTo>
                    <a:cubicBezTo>
                      <a:pt x="149" y="1"/>
                      <a:pt x="149" y="1"/>
                      <a:pt x="149" y="1"/>
                    </a:cubicBezTo>
                    <a:cubicBezTo>
                      <a:pt x="0" y="1"/>
                      <a:pt x="0" y="1"/>
                      <a:pt x="0" y="1"/>
                    </a:cubicBezTo>
                    <a:cubicBezTo>
                      <a:pt x="17" y="11"/>
                      <a:pt x="17" y="11"/>
                      <a:pt x="17" y="11"/>
                    </a:cubicBezTo>
                    <a:cubicBezTo>
                      <a:pt x="27" y="17"/>
                      <a:pt x="32" y="22"/>
                      <a:pt x="39" y="3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7" name="Freeform 181"/>
              <p:cNvSpPr>
                <a:spLocks noChangeAspect="1"/>
              </p:cNvSpPr>
              <p:nvPr userDrawn="1"/>
            </p:nvSpPr>
            <p:spPr bwMode="black">
              <a:xfrm>
                <a:off x="5298" y="1076"/>
                <a:ext cx="46" cy="58"/>
              </a:xfrm>
              <a:custGeom>
                <a:avLst/>
                <a:gdLst/>
                <a:ahLst/>
                <a:cxnLst>
                  <a:cxn ang="0">
                    <a:pos x="64" y="61"/>
                  </a:cxn>
                  <a:cxn ang="0">
                    <a:pos x="222" y="61"/>
                  </a:cxn>
                  <a:cxn ang="0">
                    <a:pos x="222" y="598"/>
                  </a:cxn>
                  <a:cxn ang="0">
                    <a:pos x="223" y="619"/>
                  </a:cxn>
                  <a:cxn ang="0">
                    <a:pos x="222" y="633"/>
                  </a:cxn>
                  <a:cxn ang="0">
                    <a:pos x="213" y="652"/>
                  </a:cxn>
                  <a:cxn ang="0">
                    <a:pos x="209" y="660"/>
                  </a:cxn>
                  <a:cxn ang="0">
                    <a:pos x="319" y="660"/>
                  </a:cxn>
                  <a:cxn ang="0">
                    <a:pos x="329" y="660"/>
                  </a:cxn>
                  <a:cxn ang="0">
                    <a:pos x="324" y="652"/>
                  </a:cxn>
                  <a:cxn ang="0">
                    <a:pos x="315" y="631"/>
                  </a:cxn>
                  <a:cxn ang="0">
                    <a:pos x="312" y="604"/>
                  </a:cxn>
                  <a:cxn ang="0">
                    <a:pos x="312" y="596"/>
                  </a:cxn>
                  <a:cxn ang="0">
                    <a:pos x="312" y="59"/>
                  </a:cxn>
                  <a:cxn ang="0">
                    <a:pos x="448" y="59"/>
                  </a:cxn>
                  <a:cxn ang="0">
                    <a:pos x="485" y="64"/>
                  </a:cxn>
                  <a:cxn ang="0">
                    <a:pos x="486" y="59"/>
                  </a:cxn>
                  <a:cxn ang="0">
                    <a:pos x="486" y="59"/>
                  </a:cxn>
                  <a:cxn ang="0">
                    <a:pos x="485" y="65"/>
                  </a:cxn>
                  <a:cxn ang="0">
                    <a:pos x="513" y="74"/>
                  </a:cxn>
                  <a:cxn ang="0">
                    <a:pos x="522" y="79"/>
                  </a:cxn>
                  <a:cxn ang="0">
                    <a:pos x="515" y="5"/>
                  </a:cxn>
                  <a:cxn ang="0">
                    <a:pos x="22" y="0"/>
                  </a:cxn>
                  <a:cxn ang="0">
                    <a:pos x="2" y="72"/>
                  </a:cxn>
                  <a:cxn ang="0">
                    <a:pos x="0" y="84"/>
                  </a:cxn>
                  <a:cxn ang="0">
                    <a:pos x="11" y="78"/>
                  </a:cxn>
                  <a:cxn ang="0">
                    <a:pos x="43" y="65"/>
                  </a:cxn>
                  <a:cxn ang="0">
                    <a:pos x="64" y="61"/>
                  </a:cxn>
                </a:cxnLst>
                <a:rect l="0" t="0" r="r" b="b"/>
                <a:pathLst>
                  <a:path w="522" h="660">
                    <a:moveTo>
                      <a:pt x="64" y="61"/>
                    </a:moveTo>
                    <a:cubicBezTo>
                      <a:pt x="222" y="61"/>
                      <a:pt x="222" y="61"/>
                      <a:pt x="222" y="61"/>
                    </a:cubicBezTo>
                    <a:cubicBezTo>
                      <a:pt x="222" y="598"/>
                      <a:pt x="222" y="598"/>
                      <a:pt x="222" y="598"/>
                    </a:cubicBezTo>
                    <a:cubicBezTo>
                      <a:pt x="222" y="606"/>
                      <a:pt x="223" y="613"/>
                      <a:pt x="223" y="619"/>
                    </a:cubicBezTo>
                    <a:cubicBezTo>
                      <a:pt x="223" y="623"/>
                      <a:pt x="223" y="628"/>
                      <a:pt x="222" y="633"/>
                    </a:cubicBezTo>
                    <a:cubicBezTo>
                      <a:pt x="219" y="640"/>
                      <a:pt x="218" y="644"/>
                      <a:pt x="213" y="652"/>
                    </a:cubicBezTo>
                    <a:cubicBezTo>
                      <a:pt x="209" y="660"/>
                      <a:pt x="209" y="660"/>
                      <a:pt x="209" y="660"/>
                    </a:cubicBezTo>
                    <a:cubicBezTo>
                      <a:pt x="319" y="660"/>
                      <a:pt x="319" y="660"/>
                      <a:pt x="319" y="660"/>
                    </a:cubicBezTo>
                    <a:cubicBezTo>
                      <a:pt x="329" y="660"/>
                      <a:pt x="329" y="660"/>
                      <a:pt x="329" y="660"/>
                    </a:cubicBezTo>
                    <a:cubicBezTo>
                      <a:pt x="324" y="652"/>
                      <a:pt x="324" y="652"/>
                      <a:pt x="324" y="652"/>
                    </a:cubicBezTo>
                    <a:cubicBezTo>
                      <a:pt x="319" y="643"/>
                      <a:pt x="316" y="638"/>
                      <a:pt x="315" y="631"/>
                    </a:cubicBezTo>
                    <a:cubicBezTo>
                      <a:pt x="312" y="612"/>
                      <a:pt x="312" y="610"/>
                      <a:pt x="312" y="604"/>
                    </a:cubicBezTo>
                    <a:cubicBezTo>
                      <a:pt x="312" y="602"/>
                      <a:pt x="312" y="600"/>
                      <a:pt x="312" y="596"/>
                    </a:cubicBezTo>
                    <a:cubicBezTo>
                      <a:pt x="312" y="59"/>
                      <a:pt x="312" y="59"/>
                      <a:pt x="312" y="59"/>
                    </a:cubicBezTo>
                    <a:cubicBezTo>
                      <a:pt x="448" y="59"/>
                      <a:pt x="448" y="59"/>
                      <a:pt x="448" y="59"/>
                    </a:cubicBezTo>
                    <a:cubicBezTo>
                      <a:pt x="462" y="59"/>
                      <a:pt x="471" y="60"/>
                      <a:pt x="485" y="64"/>
                    </a:cubicBezTo>
                    <a:cubicBezTo>
                      <a:pt x="486" y="59"/>
                      <a:pt x="486" y="59"/>
                      <a:pt x="486" y="59"/>
                    </a:cubicBezTo>
                    <a:cubicBezTo>
                      <a:pt x="486" y="59"/>
                      <a:pt x="486" y="59"/>
                      <a:pt x="486" y="59"/>
                    </a:cubicBezTo>
                    <a:cubicBezTo>
                      <a:pt x="485" y="65"/>
                      <a:pt x="485" y="65"/>
                      <a:pt x="485" y="65"/>
                    </a:cubicBezTo>
                    <a:cubicBezTo>
                      <a:pt x="496" y="67"/>
                      <a:pt x="503" y="69"/>
                      <a:pt x="513" y="74"/>
                    </a:cubicBezTo>
                    <a:cubicBezTo>
                      <a:pt x="522" y="79"/>
                      <a:pt x="522" y="79"/>
                      <a:pt x="522" y="79"/>
                    </a:cubicBezTo>
                    <a:cubicBezTo>
                      <a:pt x="515" y="5"/>
                      <a:pt x="515" y="5"/>
                      <a:pt x="515" y="5"/>
                    </a:cubicBezTo>
                    <a:cubicBezTo>
                      <a:pt x="22" y="0"/>
                      <a:pt x="22" y="0"/>
                      <a:pt x="22" y="0"/>
                    </a:cubicBezTo>
                    <a:cubicBezTo>
                      <a:pt x="2" y="72"/>
                      <a:pt x="2" y="72"/>
                      <a:pt x="2" y="72"/>
                    </a:cubicBezTo>
                    <a:cubicBezTo>
                      <a:pt x="0" y="84"/>
                      <a:pt x="0" y="84"/>
                      <a:pt x="0" y="84"/>
                    </a:cubicBezTo>
                    <a:cubicBezTo>
                      <a:pt x="11" y="78"/>
                      <a:pt x="11" y="78"/>
                      <a:pt x="11" y="78"/>
                    </a:cubicBezTo>
                    <a:cubicBezTo>
                      <a:pt x="22" y="71"/>
                      <a:pt x="30" y="67"/>
                      <a:pt x="43" y="65"/>
                    </a:cubicBezTo>
                    <a:cubicBezTo>
                      <a:pt x="52" y="62"/>
                      <a:pt x="56" y="61"/>
                      <a:pt x="64" y="6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8" name="Freeform 182"/>
              <p:cNvSpPr>
                <a:spLocks noChangeAspect="1"/>
              </p:cNvSpPr>
              <p:nvPr userDrawn="1"/>
            </p:nvSpPr>
            <p:spPr bwMode="black">
              <a:xfrm>
                <a:off x="5082" y="1076"/>
                <a:ext cx="61" cy="60"/>
              </a:xfrm>
              <a:custGeom>
                <a:avLst/>
                <a:gdLst/>
                <a:ahLst/>
                <a:cxnLst>
                  <a:cxn ang="0">
                    <a:pos x="657" y="42"/>
                  </a:cxn>
                  <a:cxn ang="0">
                    <a:pos x="678" y="10"/>
                  </a:cxn>
                  <a:cxn ang="0">
                    <a:pos x="684" y="1"/>
                  </a:cxn>
                  <a:cxn ang="0">
                    <a:pos x="583" y="1"/>
                  </a:cxn>
                  <a:cxn ang="0">
                    <a:pos x="575" y="1"/>
                  </a:cxn>
                  <a:cxn ang="0">
                    <a:pos x="577" y="9"/>
                  </a:cxn>
                  <a:cxn ang="0">
                    <a:pos x="581" y="30"/>
                  </a:cxn>
                  <a:cxn ang="0">
                    <a:pos x="571" y="58"/>
                  </a:cxn>
                  <a:cxn ang="0">
                    <a:pos x="357" y="517"/>
                  </a:cxn>
                  <a:cxn ang="0">
                    <a:pos x="129" y="38"/>
                  </a:cxn>
                  <a:cxn ang="0">
                    <a:pos x="125" y="22"/>
                  </a:cxn>
                  <a:cxn ang="0">
                    <a:pos x="128" y="9"/>
                  </a:cxn>
                  <a:cxn ang="0">
                    <a:pos x="133" y="0"/>
                  </a:cxn>
                  <a:cxn ang="0">
                    <a:pos x="19" y="0"/>
                  </a:cxn>
                  <a:cxn ang="0">
                    <a:pos x="0" y="0"/>
                  </a:cxn>
                  <a:cxn ang="0">
                    <a:pos x="16" y="11"/>
                  </a:cxn>
                  <a:cxn ang="0">
                    <a:pos x="35" y="30"/>
                  </a:cxn>
                  <a:cxn ang="0">
                    <a:pos x="45" y="51"/>
                  </a:cxn>
                  <a:cxn ang="0">
                    <a:pos x="354" y="682"/>
                  </a:cxn>
                  <a:cxn ang="0">
                    <a:pos x="644" y="67"/>
                  </a:cxn>
                  <a:cxn ang="0">
                    <a:pos x="657" y="42"/>
                  </a:cxn>
                  <a:cxn ang="0">
                    <a:pos x="652" y="39"/>
                  </a:cxn>
                  <a:cxn ang="0">
                    <a:pos x="652" y="39"/>
                  </a:cxn>
                  <a:cxn ang="0">
                    <a:pos x="657" y="42"/>
                  </a:cxn>
                </a:cxnLst>
                <a:rect l="0" t="0" r="r" b="b"/>
                <a:pathLst>
                  <a:path w="684" h="682">
                    <a:moveTo>
                      <a:pt x="657" y="42"/>
                    </a:moveTo>
                    <a:cubicBezTo>
                      <a:pt x="664" y="29"/>
                      <a:pt x="669" y="22"/>
                      <a:pt x="678" y="10"/>
                    </a:cubicBezTo>
                    <a:cubicBezTo>
                      <a:pt x="684" y="1"/>
                      <a:pt x="684" y="1"/>
                      <a:pt x="684" y="1"/>
                    </a:cubicBezTo>
                    <a:cubicBezTo>
                      <a:pt x="583" y="1"/>
                      <a:pt x="583" y="1"/>
                      <a:pt x="583" y="1"/>
                    </a:cubicBezTo>
                    <a:cubicBezTo>
                      <a:pt x="575" y="1"/>
                      <a:pt x="575" y="1"/>
                      <a:pt x="575" y="1"/>
                    </a:cubicBezTo>
                    <a:cubicBezTo>
                      <a:pt x="577" y="9"/>
                      <a:pt x="577" y="9"/>
                      <a:pt x="577" y="9"/>
                    </a:cubicBezTo>
                    <a:cubicBezTo>
                      <a:pt x="580" y="17"/>
                      <a:pt x="581" y="22"/>
                      <a:pt x="581" y="30"/>
                    </a:cubicBezTo>
                    <a:cubicBezTo>
                      <a:pt x="580" y="41"/>
                      <a:pt x="575" y="47"/>
                      <a:pt x="571" y="58"/>
                    </a:cubicBezTo>
                    <a:cubicBezTo>
                      <a:pt x="357" y="517"/>
                      <a:pt x="357" y="517"/>
                      <a:pt x="357" y="517"/>
                    </a:cubicBezTo>
                    <a:cubicBezTo>
                      <a:pt x="129" y="38"/>
                      <a:pt x="129" y="38"/>
                      <a:pt x="129" y="38"/>
                    </a:cubicBezTo>
                    <a:cubicBezTo>
                      <a:pt x="126" y="31"/>
                      <a:pt x="125" y="28"/>
                      <a:pt x="125" y="22"/>
                    </a:cubicBezTo>
                    <a:cubicBezTo>
                      <a:pt x="125" y="17"/>
                      <a:pt x="126" y="15"/>
                      <a:pt x="128" y="9"/>
                    </a:cubicBezTo>
                    <a:cubicBezTo>
                      <a:pt x="133" y="0"/>
                      <a:pt x="133" y="0"/>
                      <a:pt x="133" y="0"/>
                    </a:cubicBezTo>
                    <a:cubicBezTo>
                      <a:pt x="19" y="0"/>
                      <a:pt x="19" y="0"/>
                      <a:pt x="19" y="0"/>
                    </a:cubicBezTo>
                    <a:cubicBezTo>
                      <a:pt x="0" y="0"/>
                      <a:pt x="0" y="0"/>
                      <a:pt x="0" y="0"/>
                    </a:cubicBezTo>
                    <a:cubicBezTo>
                      <a:pt x="16" y="11"/>
                      <a:pt x="16" y="11"/>
                      <a:pt x="16" y="11"/>
                    </a:cubicBezTo>
                    <a:cubicBezTo>
                      <a:pt x="25" y="17"/>
                      <a:pt x="30" y="21"/>
                      <a:pt x="35" y="30"/>
                    </a:cubicBezTo>
                    <a:cubicBezTo>
                      <a:pt x="40" y="37"/>
                      <a:pt x="42" y="43"/>
                      <a:pt x="45" y="51"/>
                    </a:cubicBezTo>
                    <a:cubicBezTo>
                      <a:pt x="354" y="682"/>
                      <a:pt x="354" y="682"/>
                      <a:pt x="354" y="682"/>
                    </a:cubicBezTo>
                    <a:cubicBezTo>
                      <a:pt x="644" y="67"/>
                      <a:pt x="644" y="67"/>
                      <a:pt x="644" y="67"/>
                    </a:cubicBezTo>
                    <a:cubicBezTo>
                      <a:pt x="648" y="57"/>
                      <a:pt x="651" y="52"/>
                      <a:pt x="657" y="42"/>
                    </a:cubicBezTo>
                    <a:cubicBezTo>
                      <a:pt x="652" y="39"/>
                      <a:pt x="652" y="39"/>
                      <a:pt x="652" y="39"/>
                    </a:cubicBezTo>
                    <a:cubicBezTo>
                      <a:pt x="653" y="39"/>
                      <a:pt x="652" y="39"/>
                      <a:pt x="652" y="39"/>
                    </a:cubicBezTo>
                    <a:lnTo>
                      <a:pt x="657" y="42"/>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69" name="Freeform 183"/>
              <p:cNvSpPr>
                <a:spLocks noChangeAspect="1" noEditPoints="1"/>
              </p:cNvSpPr>
              <p:nvPr userDrawn="1"/>
            </p:nvSpPr>
            <p:spPr bwMode="black">
              <a:xfrm>
                <a:off x="5193" y="1076"/>
                <a:ext cx="45" cy="58"/>
              </a:xfrm>
              <a:custGeom>
                <a:avLst/>
                <a:gdLst/>
                <a:ahLst/>
                <a:cxnLst>
                  <a:cxn ang="0">
                    <a:pos x="490" y="663"/>
                  </a:cxn>
                  <a:cxn ang="0">
                    <a:pos x="507" y="663"/>
                  </a:cxn>
                  <a:cxn ang="0">
                    <a:pos x="493" y="653"/>
                  </a:cxn>
                  <a:cxn ang="0">
                    <a:pos x="460" y="627"/>
                  </a:cxn>
                  <a:cxn ang="0">
                    <a:pos x="405" y="564"/>
                  </a:cxn>
                  <a:cxn ang="0">
                    <a:pos x="251" y="367"/>
                  </a:cxn>
                  <a:cxn ang="0">
                    <a:pos x="205" y="317"/>
                  </a:cxn>
                  <a:cxn ang="0">
                    <a:pos x="204" y="316"/>
                  </a:cxn>
                  <a:cxn ang="0">
                    <a:pos x="211" y="316"/>
                  </a:cxn>
                  <a:cxn ang="0">
                    <a:pos x="370" y="156"/>
                  </a:cxn>
                  <a:cxn ang="0">
                    <a:pos x="370" y="151"/>
                  </a:cxn>
                  <a:cxn ang="0">
                    <a:pos x="205" y="0"/>
                  </a:cxn>
                  <a:cxn ang="0">
                    <a:pos x="0" y="0"/>
                  </a:cxn>
                  <a:cxn ang="0">
                    <a:pos x="5" y="9"/>
                  </a:cxn>
                  <a:cxn ang="0">
                    <a:pos x="16" y="34"/>
                  </a:cxn>
                  <a:cxn ang="0">
                    <a:pos x="21" y="96"/>
                  </a:cxn>
                  <a:cxn ang="0">
                    <a:pos x="21" y="562"/>
                  </a:cxn>
                  <a:cxn ang="0">
                    <a:pos x="19" y="627"/>
                  </a:cxn>
                  <a:cxn ang="0">
                    <a:pos x="9" y="652"/>
                  </a:cxn>
                  <a:cxn ang="0">
                    <a:pos x="5" y="661"/>
                  </a:cxn>
                  <a:cxn ang="0">
                    <a:pos x="110" y="661"/>
                  </a:cxn>
                  <a:cxn ang="0">
                    <a:pos x="117" y="661"/>
                  </a:cxn>
                  <a:cxn ang="0">
                    <a:pos x="115" y="653"/>
                  </a:cxn>
                  <a:cxn ang="0">
                    <a:pos x="105" y="623"/>
                  </a:cxn>
                  <a:cxn ang="0">
                    <a:pos x="103" y="601"/>
                  </a:cxn>
                  <a:cxn ang="0">
                    <a:pos x="103" y="588"/>
                  </a:cxn>
                  <a:cxn ang="0">
                    <a:pos x="103" y="300"/>
                  </a:cxn>
                  <a:cxn ang="0">
                    <a:pos x="105" y="302"/>
                  </a:cxn>
                  <a:cxn ang="0">
                    <a:pos x="122" y="322"/>
                  </a:cxn>
                  <a:cxn ang="0">
                    <a:pos x="383" y="661"/>
                  </a:cxn>
                  <a:cxn ang="0">
                    <a:pos x="387" y="658"/>
                  </a:cxn>
                  <a:cxn ang="0">
                    <a:pos x="387" y="658"/>
                  </a:cxn>
                  <a:cxn ang="0">
                    <a:pos x="387" y="663"/>
                  </a:cxn>
                  <a:cxn ang="0">
                    <a:pos x="490" y="663"/>
                  </a:cxn>
                  <a:cxn ang="0">
                    <a:pos x="104" y="57"/>
                  </a:cxn>
                  <a:cxn ang="0">
                    <a:pos x="167" y="51"/>
                  </a:cxn>
                  <a:cxn ang="0">
                    <a:pos x="288" y="158"/>
                  </a:cxn>
                  <a:cxn ang="0">
                    <a:pos x="288" y="167"/>
                  </a:cxn>
                  <a:cxn ang="0">
                    <a:pos x="154" y="278"/>
                  </a:cxn>
                  <a:cxn ang="0">
                    <a:pos x="138" y="278"/>
                  </a:cxn>
                  <a:cxn ang="0">
                    <a:pos x="104" y="277"/>
                  </a:cxn>
                  <a:cxn ang="0">
                    <a:pos x="104" y="57"/>
                  </a:cxn>
                </a:cxnLst>
                <a:rect l="0" t="0" r="r" b="b"/>
                <a:pathLst>
                  <a:path w="507" h="663">
                    <a:moveTo>
                      <a:pt x="490" y="663"/>
                    </a:moveTo>
                    <a:cubicBezTo>
                      <a:pt x="507" y="663"/>
                      <a:pt x="507" y="663"/>
                      <a:pt x="507" y="663"/>
                    </a:cubicBezTo>
                    <a:cubicBezTo>
                      <a:pt x="493" y="653"/>
                      <a:pt x="493" y="653"/>
                      <a:pt x="493" y="653"/>
                    </a:cubicBezTo>
                    <a:cubicBezTo>
                      <a:pt x="480" y="643"/>
                      <a:pt x="472" y="637"/>
                      <a:pt x="460" y="627"/>
                    </a:cubicBezTo>
                    <a:cubicBezTo>
                      <a:pt x="441" y="610"/>
                      <a:pt x="425" y="590"/>
                      <a:pt x="405" y="564"/>
                    </a:cubicBezTo>
                    <a:cubicBezTo>
                      <a:pt x="251" y="367"/>
                      <a:pt x="251" y="367"/>
                      <a:pt x="251" y="367"/>
                    </a:cubicBezTo>
                    <a:cubicBezTo>
                      <a:pt x="234" y="346"/>
                      <a:pt x="223" y="334"/>
                      <a:pt x="205" y="317"/>
                    </a:cubicBezTo>
                    <a:cubicBezTo>
                      <a:pt x="204" y="317"/>
                      <a:pt x="204" y="316"/>
                      <a:pt x="204" y="316"/>
                    </a:cubicBezTo>
                    <a:cubicBezTo>
                      <a:pt x="206" y="316"/>
                      <a:pt x="209" y="316"/>
                      <a:pt x="211" y="316"/>
                    </a:cubicBezTo>
                    <a:cubicBezTo>
                      <a:pt x="300" y="316"/>
                      <a:pt x="368" y="242"/>
                      <a:pt x="370" y="156"/>
                    </a:cubicBezTo>
                    <a:cubicBezTo>
                      <a:pt x="370" y="154"/>
                      <a:pt x="370" y="153"/>
                      <a:pt x="370" y="151"/>
                    </a:cubicBezTo>
                    <a:cubicBezTo>
                      <a:pt x="370" y="57"/>
                      <a:pt x="291" y="1"/>
                      <a:pt x="205" y="0"/>
                    </a:cubicBezTo>
                    <a:cubicBezTo>
                      <a:pt x="0" y="0"/>
                      <a:pt x="0" y="0"/>
                      <a:pt x="0" y="0"/>
                    </a:cubicBezTo>
                    <a:cubicBezTo>
                      <a:pt x="5" y="9"/>
                      <a:pt x="5" y="9"/>
                      <a:pt x="5" y="9"/>
                    </a:cubicBezTo>
                    <a:cubicBezTo>
                      <a:pt x="10" y="19"/>
                      <a:pt x="14" y="24"/>
                      <a:pt x="16" y="34"/>
                    </a:cubicBezTo>
                    <a:cubicBezTo>
                      <a:pt x="21" y="58"/>
                      <a:pt x="21" y="71"/>
                      <a:pt x="21" y="96"/>
                    </a:cubicBezTo>
                    <a:cubicBezTo>
                      <a:pt x="21" y="562"/>
                      <a:pt x="21" y="562"/>
                      <a:pt x="21" y="562"/>
                    </a:cubicBezTo>
                    <a:cubicBezTo>
                      <a:pt x="21" y="586"/>
                      <a:pt x="21" y="615"/>
                      <a:pt x="19" y="627"/>
                    </a:cubicBezTo>
                    <a:cubicBezTo>
                      <a:pt x="18" y="636"/>
                      <a:pt x="14" y="641"/>
                      <a:pt x="9" y="652"/>
                    </a:cubicBezTo>
                    <a:cubicBezTo>
                      <a:pt x="5" y="661"/>
                      <a:pt x="5" y="661"/>
                      <a:pt x="5" y="661"/>
                    </a:cubicBezTo>
                    <a:cubicBezTo>
                      <a:pt x="110" y="661"/>
                      <a:pt x="110" y="661"/>
                      <a:pt x="110" y="661"/>
                    </a:cubicBezTo>
                    <a:cubicBezTo>
                      <a:pt x="117" y="661"/>
                      <a:pt x="117" y="661"/>
                      <a:pt x="117" y="661"/>
                    </a:cubicBezTo>
                    <a:cubicBezTo>
                      <a:pt x="115" y="653"/>
                      <a:pt x="115" y="653"/>
                      <a:pt x="115" y="653"/>
                    </a:cubicBezTo>
                    <a:cubicBezTo>
                      <a:pt x="110" y="640"/>
                      <a:pt x="107" y="634"/>
                      <a:pt x="105" y="623"/>
                    </a:cubicBezTo>
                    <a:cubicBezTo>
                      <a:pt x="103" y="614"/>
                      <a:pt x="103" y="608"/>
                      <a:pt x="103" y="601"/>
                    </a:cubicBezTo>
                    <a:cubicBezTo>
                      <a:pt x="103" y="597"/>
                      <a:pt x="103" y="593"/>
                      <a:pt x="103" y="588"/>
                    </a:cubicBezTo>
                    <a:cubicBezTo>
                      <a:pt x="103" y="300"/>
                      <a:pt x="103" y="300"/>
                      <a:pt x="103" y="300"/>
                    </a:cubicBezTo>
                    <a:cubicBezTo>
                      <a:pt x="104" y="301"/>
                      <a:pt x="104" y="301"/>
                      <a:pt x="105" y="302"/>
                    </a:cubicBezTo>
                    <a:cubicBezTo>
                      <a:pt x="112" y="307"/>
                      <a:pt x="114" y="313"/>
                      <a:pt x="122" y="322"/>
                    </a:cubicBezTo>
                    <a:cubicBezTo>
                      <a:pt x="383" y="661"/>
                      <a:pt x="383" y="661"/>
                      <a:pt x="383" y="661"/>
                    </a:cubicBezTo>
                    <a:cubicBezTo>
                      <a:pt x="387" y="658"/>
                      <a:pt x="387" y="658"/>
                      <a:pt x="387" y="658"/>
                    </a:cubicBezTo>
                    <a:cubicBezTo>
                      <a:pt x="387" y="658"/>
                      <a:pt x="387" y="658"/>
                      <a:pt x="387" y="658"/>
                    </a:cubicBezTo>
                    <a:cubicBezTo>
                      <a:pt x="387" y="663"/>
                      <a:pt x="387" y="663"/>
                      <a:pt x="387" y="663"/>
                    </a:cubicBezTo>
                    <a:lnTo>
                      <a:pt x="490" y="663"/>
                    </a:lnTo>
                    <a:close/>
                    <a:moveTo>
                      <a:pt x="104" y="57"/>
                    </a:moveTo>
                    <a:cubicBezTo>
                      <a:pt x="125" y="52"/>
                      <a:pt x="140" y="51"/>
                      <a:pt x="167" y="51"/>
                    </a:cubicBezTo>
                    <a:cubicBezTo>
                      <a:pt x="270" y="56"/>
                      <a:pt x="283" y="107"/>
                      <a:pt x="288" y="158"/>
                    </a:cubicBezTo>
                    <a:cubicBezTo>
                      <a:pt x="288" y="161"/>
                      <a:pt x="288" y="164"/>
                      <a:pt x="288" y="167"/>
                    </a:cubicBezTo>
                    <a:cubicBezTo>
                      <a:pt x="288" y="230"/>
                      <a:pt x="239" y="271"/>
                      <a:pt x="154" y="278"/>
                    </a:cubicBezTo>
                    <a:cubicBezTo>
                      <a:pt x="149" y="278"/>
                      <a:pt x="143" y="278"/>
                      <a:pt x="138" y="278"/>
                    </a:cubicBezTo>
                    <a:cubicBezTo>
                      <a:pt x="125" y="278"/>
                      <a:pt x="113" y="278"/>
                      <a:pt x="104" y="277"/>
                    </a:cubicBezTo>
                    <a:lnTo>
                      <a:pt x="104" y="57"/>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0" name="Freeform 184"/>
              <p:cNvSpPr>
                <a:spLocks noChangeAspect="1" noEditPoints="1"/>
              </p:cNvSpPr>
              <p:nvPr userDrawn="1"/>
            </p:nvSpPr>
            <p:spPr bwMode="black">
              <a:xfrm>
                <a:off x="5232" y="1174"/>
                <a:ext cx="60" cy="60"/>
              </a:xfrm>
              <a:custGeom>
                <a:avLst/>
                <a:gdLst/>
                <a:ahLst/>
                <a:cxnLst>
                  <a:cxn ang="0">
                    <a:pos x="345" y="0"/>
                  </a:cxn>
                  <a:cxn ang="0">
                    <a:pos x="335" y="0"/>
                  </a:cxn>
                  <a:cxn ang="0">
                    <a:pos x="0" y="337"/>
                  </a:cxn>
                  <a:cxn ang="0">
                    <a:pos x="330" y="675"/>
                  </a:cxn>
                  <a:cxn ang="0">
                    <a:pos x="330" y="669"/>
                  </a:cxn>
                  <a:cxn ang="0">
                    <a:pos x="330" y="675"/>
                  </a:cxn>
                  <a:cxn ang="0">
                    <a:pos x="338" y="674"/>
                  </a:cxn>
                  <a:cxn ang="0">
                    <a:pos x="674" y="341"/>
                  </a:cxn>
                  <a:cxn ang="0">
                    <a:pos x="674" y="335"/>
                  </a:cxn>
                  <a:cxn ang="0">
                    <a:pos x="345" y="0"/>
                  </a:cxn>
                  <a:cxn ang="0">
                    <a:pos x="336" y="64"/>
                  </a:cxn>
                  <a:cxn ang="0">
                    <a:pos x="339" y="64"/>
                  </a:cxn>
                  <a:cxn ang="0">
                    <a:pos x="592" y="335"/>
                  </a:cxn>
                  <a:cxn ang="0">
                    <a:pos x="337" y="610"/>
                  </a:cxn>
                  <a:cxn ang="0">
                    <a:pos x="332" y="610"/>
                  </a:cxn>
                  <a:cxn ang="0">
                    <a:pos x="85" y="339"/>
                  </a:cxn>
                  <a:cxn ang="0">
                    <a:pos x="85" y="334"/>
                  </a:cxn>
                  <a:cxn ang="0">
                    <a:pos x="336" y="64"/>
                  </a:cxn>
                </a:cxnLst>
                <a:rect l="0" t="0" r="r" b="b"/>
                <a:pathLst>
                  <a:path w="674" h="675">
                    <a:moveTo>
                      <a:pt x="345" y="0"/>
                    </a:moveTo>
                    <a:cubicBezTo>
                      <a:pt x="341"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4"/>
                      <a:pt x="338" y="674"/>
                    </a:cubicBezTo>
                    <a:cubicBezTo>
                      <a:pt x="520" y="674"/>
                      <a:pt x="674" y="533"/>
                      <a:pt x="674" y="341"/>
                    </a:cubicBezTo>
                    <a:cubicBezTo>
                      <a:pt x="674" y="339"/>
                      <a:pt x="674" y="337"/>
                      <a:pt x="674" y="335"/>
                    </a:cubicBezTo>
                    <a:cubicBezTo>
                      <a:pt x="670" y="154"/>
                      <a:pt x="533" y="7"/>
                      <a:pt x="345" y="0"/>
                    </a:cubicBezTo>
                    <a:close/>
                    <a:moveTo>
                      <a:pt x="336" y="64"/>
                    </a:moveTo>
                    <a:cubicBezTo>
                      <a:pt x="337" y="64"/>
                      <a:pt x="338" y="64"/>
                      <a:pt x="339" y="64"/>
                    </a:cubicBezTo>
                    <a:cubicBezTo>
                      <a:pt x="488" y="67"/>
                      <a:pt x="590" y="191"/>
                      <a:pt x="592" y="335"/>
                    </a:cubicBezTo>
                    <a:cubicBezTo>
                      <a:pt x="592" y="479"/>
                      <a:pt x="481" y="609"/>
                      <a:pt x="337" y="610"/>
                    </a:cubicBezTo>
                    <a:cubicBezTo>
                      <a:pt x="335" y="610"/>
                      <a:pt x="333" y="610"/>
                      <a:pt x="332" y="610"/>
                    </a:cubicBezTo>
                    <a:cubicBezTo>
                      <a:pt x="186" y="606"/>
                      <a:pt x="85" y="480"/>
                      <a:pt x="85" y="339"/>
                    </a:cubicBezTo>
                    <a:cubicBezTo>
                      <a:pt x="85" y="337"/>
                      <a:pt x="85" y="335"/>
                      <a:pt x="85" y="334"/>
                    </a:cubicBezTo>
                    <a:cubicBezTo>
                      <a:pt x="88" y="191"/>
                      <a:pt x="186" y="64"/>
                      <a:pt x="336" y="64"/>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1" name="Freeform 185"/>
              <p:cNvSpPr>
                <a:spLocks noChangeAspect="1"/>
              </p:cNvSpPr>
              <p:nvPr userDrawn="1"/>
            </p:nvSpPr>
            <p:spPr bwMode="black">
              <a:xfrm>
                <a:off x="5055" y="1174"/>
                <a:ext cx="52" cy="61"/>
              </a:xfrm>
              <a:custGeom>
                <a:avLst/>
                <a:gdLst/>
                <a:ahLst/>
                <a:cxnLst>
                  <a:cxn ang="0">
                    <a:pos x="379" y="617"/>
                  </a:cxn>
                  <a:cxn ang="0">
                    <a:pos x="370" y="617"/>
                  </a:cxn>
                  <a:cxn ang="0">
                    <a:pos x="84" y="347"/>
                  </a:cxn>
                  <a:cxn ang="0">
                    <a:pos x="84" y="342"/>
                  </a:cxn>
                  <a:cxn ang="0">
                    <a:pos x="368" y="62"/>
                  </a:cxn>
                  <a:cxn ang="0">
                    <a:pos x="375" y="62"/>
                  </a:cxn>
                  <a:cxn ang="0">
                    <a:pos x="523" y="102"/>
                  </a:cxn>
                  <a:cxn ang="0">
                    <a:pos x="532" y="107"/>
                  </a:cxn>
                  <a:cxn ang="0">
                    <a:pos x="532" y="34"/>
                  </a:cxn>
                  <a:cxn ang="0">
                    <a:pos x="373" y="0"/>
                  </a:cxn>
                  <a:cxn ang="0">
                    <a:pos x="369" y="0"/>
                  </a:cxn>
                  <a:cxn ang="0">
                    <a:pos x="0" y="341"/>
                  </a:cxn>
                  <a:cxn ang="0">
                    <a:pos x="1" y="343"/>
                  </a:cxn>
                  <a:cxn ang="0">
                    <a:pos x="360" y="681"/>
                  </a:cxn>
                  <a:cxn ang="0">
                    <a:pos x="380" y="680"/>
                  </a:cxn>
                  <a:cxn ang="0">
                    <a:pos x="538" y="657"/>
                  </a:cxn>
                  <a:cxn ang="0">
                    <a:pos x="537" y="652"/>
                  </a:cxn>
                  <a:cxn ang="0">
                    <a:pos x="542" y="654"/>
                  </a:cxn>
                  <a:cxn ang="0">
                    <a:pos x="583" y="550"/>
                  </a:cxn>
                  <a:cxn ang="0">
                    <a:pos x="568" y="561"/>
                  </a:cxn>
                  <a:cxn ang="0">
                    <a:pos x="379" y="617"/>
                  </a:cxn>
                </a:cxnLst>
                <a:rect l="0" t="0" r="r" b="b"/>
                <a:pathLst>
                  <a:path w="583" h="681">
                    <a:moveTo>
                      <a:pt x="379" y="617"/>
                    </a:moveTo>
                    <a:cubicBezTo>
                      <a:pt x="376" y="617"/>
                      <a:pt x="373" y="617"/>
                      <a:pt x="370" y="617"/>
                    </a:cubicBezTo>
                    <a:cubicBezTo>
                      <a:pt x="208" y="617"/>
                      <a:pt x="84" y="507"/>
                      <a:pt x="84" y="347"/>
                    </a:cubicBezTo>
                    <a:cubicBezTo>
                      <a:pt x="84" y="346"/>
                      <a:pt x="84" y="344"/>
                      <a:pt x="84" y="342"/>
                    </a:cubicBezTo>
                    <a:cubicBezTo>
                      <a:pt x="85" y="187"/>
                      <a:pt x="200" y="62"/>
                      <a:pt x="368" y="62"/>
                    </a:cubicBezTo>
                    <a:cubicBezTo>
                      <a:pt x="370" y="62"/>
                      <a:pt x="372" y="62"/>
                      <a:pt x="375" y="62"/>
                    </a:cubicBezTo>
                    <a:cubicBezTo>
                      <a:pt x="435" y="63"/>
                      <a:pt x="472" y="73"/>
                      <a:pt x="523" y="102"/>
                    </a:cubicBezTo>
                    <a:cubicBezTo>
                      <a:pt x="532" y="107"/>
                      <a:pt x="532" y="107"/>
                      <a:pt x="532" y="107"/>
                    </a:cubicBezTo>
                    <a:cubicBezTo>
                      <a:pt x="532" y="34"/>
                      <a:pt x="532" y="34"/>
                      <a:pt x="532" y="34"/>
                    </a:cubicBezTo>
                    <a:cubicBezTo>
                      <a:pt x="472" y="4"/>
                      <a:pt x="432" y="1"/>
                      <a:pt x="373" y="0"/>
                    </a:cubicBezTo>
                    <a:cubicBezTo>
                      <a:pt x="372" y="0"/>
                      <a:pt x="370" y="0"/>
                      <a:pt x="369" y="0"/>
                    </a:cubicBezTo>
                    <a:cubicBezTo>
                      <a:pt x="159" y="0"/>
                      <a:pt x="1" y="145"/>
                      <a:pt x="0" y="341"/>
                    </a:cubicBezTo>
                    <a:cubicBezTo>
                      <a:pt x="0" y="342"/>
                      <a:pt x="0" y="343"/>
                      <a:pt x="1" y="343"/>
                    </a:cubicBezTo>
                    <a:cubicBezTo>
                      <a:pt x="1" y="533"/>
                      <a:pt x="151" y="681"/>
                      <a:pt x="360" y="681"/>
                    </a:cubicBezTo>
                    <a:cubicBezTo>
                      <a:pt x="367" y="681"/>
                      <a:pt x="373" y="680"/>
                      <a:pt x="380" y="680"/>
                    </a:cubicBezTo>
                    <a:cubicBezTo>
                      <a:pt x="442" y="678"/>
                      <a:pt x="480" y="678"/>
                      <a:pt x="538" y="657"/>
                    </a:cubicBezTo>
                    <a:cubicBezTo>
                      <a:pt x="537" y="652"/>
                      <a:pt x="537" y="652"/>
                      <a:pt x="537" y="652"/>
                    </a:cubicBezTo>
                    <a:cubicBezTo>
                      <a:pt x="542" y="654"/>
                      <a:pt x="542" y="654"/>
                      <a:pt x="542" y="654"/>
                    </a:cubicBezTo>
                    <a:cubicBezTo>
                      <a:pt x="583" y="550"/>
                      <a:pt x="583" y="550"/>
                      <a:pt x="583" y="550"/>
                    </a:cubicBezTo>
                    <a:cubicBezTo>
                      <a:pt x="568" y="561"/>
                      <a:pt x="568" y="561"/>
                      <a:pt x="568" y="561"/>
                    </a:cubicBezTo>
                    <a:cubicBezTo>
                      <a:pt x="506" y="605"/>
                      <a:pt x="438" y="616"/>
                      <a:pt x="379" y="61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2" name="Freeform 186"/>
              <p:cNvSpPr>
                <a:spLocks noChangeAspect="1"/>
              </p:cNvSpPr>
              <p:nvPr userDrawn="1"/>
            </p:nvSpPr>
            <p:spPr bwMode="black">
              <a:xfrm>
                <a:off x="5112" y="1175"/>
                <a:ext cx="48" cy="59"/>
              </a:xfrm>
              <a:custGeom>
                <a:avLst/>
                <a:gdLst/>
                <a:ahLst/>
                <a:cxnLst>
                  <a:cxn ang="0">
                    <a:pos x="529" y="626"/>
                  </a:cxn>
                  <a:cxn ang="0">
                    <a:pos x="526" y="598"/>
                  </a:cxn>
                  <a:cxn ang="0">
                    <a:pos x="526" y="90"/>
                  </a:cxn>
                  <a:cxn ang="0">
                    <a:pos x="525" y="66"/>
                  </a:cxn>
                  <a:cxn ang="0">
                    <a:pos x="529" y="35"/>
                  </a:cxn>
                  <a:cxn ang="0">
                    <a:pos x="538" y="9"/>
                  </a:cxn>
                  <a:cxn ang="0">
                    <a:pos x="542" y="1"/>
                  </a:cxn>
                  <a:cxn ang="0">
                    <a:pos x="432" y="1"/>
                  </a:cxn>
                  <a:cxn ang="0">
                    <a:pos x="419" y="1"/>
                  </a:cxn>
                  <a:cxn ang="0">
                    <a:pos x="427" y="10"/>
                  </a:cxn>
                  <a:cxn ang="0">
                    <a:pos x="443" y="38"/>
                  </a:cxn>
                  <a:cxn ang="0">
                    <a:pos x="445" y="56"/>
                  </a:cxn>
                  <a:cxn ang="0">
                    <a:pos x="445" y="72"/>
                  </a:cxn>
                  <a:cxn ang="0">
                    <a:pos x="445" y="259"/>
                  </a:cxn>
                  <a:cxn ang="0">
                    <a:pos x="103" y="259"/>
                  </a:cxn>
                  <a:cxn ang="0">
                    <a:pos x="103" y="81"/>
                  </a:cxn>
                  <a:cxn ang="0">
                    <a:pos x="103" y="67"/>
                  </a:cxn>
                  <a:cxn ang="0">
                    <a:pos x="108" y="30"/>
                  </a:cxn>
                  <a:cxn ang="0">
                    <a:pos x="118" y="8"/>
                  </a:cxn>
                  <a:cxn ang="0">
                    <a:pos x="123" y="0"/>
                  </a:cxn>
                  <a:cxn ang="0">
                    <a:pos x="11" y="0"/>
                  </a:cxn>
                  <a:cxn ang="0">
                    <a:pos x="0" y="0"/>
                  </a:cxn>
                  <a:cxn ang="0">
                    <a:pos x="7" y="9"/>
                  </a:cxn>
                  <a:cxn ang="0">
                    <a:pos x="21" y="34"/>
                  </a:cxn>
                  <a:cxn ang="0">
                    <a:pos x="24" y="65"/>
                  </a:cxn>
                  <a:cxn ang="0">
                    <a:pos x="24" y="603"/>
                  </a:cxn>
                  <a:cxn ang="0">
                    <a:pos x="24" y="613"/>
                  </a:cxn>
                  <a:cxn ang="0">
                    <a:pos x="21" y="635"/>
                  </a:cxn>
                  <a:cxn ang="0">
                    <a:pos x="10" y="652"/>
                  </a:cxn>
                  <a:cxn ang="0">
                    <a:pos x="4" y="661"/>
                  </a:cxn>
                  <a:cxn ang="0">
                    <a:pos x="115" y="661"/>
                  </a:cxn>
                  <a:cxn ang="0">
                    <a:pos x="126" y="661"/>
                  </a:cxn>
                  <a:cxn ang="0">
                    <a:pos x="120" y="652"/>
                  </a:cxn>
                  <a:cxn ang="0">
                    <a:pos x="108" y="632"/>
                  </a:cxn>
                  <a:cxn ang="0">
                    <a:pos x="103" y="598"/>
                  </a:cxn>
                  <a:cxn ang="0">
                    <a:pos x="104" y="575"/>
                  </a:cxn>
                  <a:cxn ang="0">
                    <a:pos x="104" y="318"/>
                  </a:cxn>
                  <a:cxn ang="0">
                    <a:pos x="445" y="318"/>
                  </a:cxn>
                  <a:cxn ang="0">
                    <a:pos x="445" y="603"/>
                  </a:cxn>
                  <a:cxn ang="0">
                    <a:pos x="445" y="618"/>
                  </a:cxn>
                  <a:cxn ang="0">
                    <a:pos x="445" y="625"/>
                  </a:cxn>
                  <a:cxn ang="0">
                    <a:pos x="433" y="650"/>
                  </a:cxn>
                  <a:cxn ang="0">
                    <a:pos x="426" y="659"/>
                  </a:cxn>
                  <a:cxn ang="0">
                    <a:pos x="438" y="659"/>
                  </a:cxn>
                  <a:cxn ang="0">
                    <a:pos x="534" y="659"/>
                  </a:cxn>
                  <a:cxn ang="0">
                    <a:pos x="544" y="659"/>
                  </a:cxn>
                  <a:cxn ang="0">
                    <a:pos x="539" y="651"/>
                  </a:cxn>
                  <a:cxn ang="0">
                    <a:pos x="529" y="626"/>
                  </a:cxn>
                </a:cxnLst>
                <a:rect l="0" t="0" r="r" b="b"/>
                <a:pathLst>
                  <a:path w="544" h="661">
                    <a:moveTo>
                      <a:pt x="529" y="626"/>
                    </a:moveTo>
                    <a:cubicBezTo>
                      <a:pt x="527" y="615"/>
                      <a:pt x="526" y="608"/>
                      <a:pt x="526" y="598"/>
                    </a:cubicBezTo>
                    <a:cubicBezTo>
                      <a:pt x="526" y="90"/>
                      <a:pt x="526" y="90"/>
                      <a:pt x="526" y="90"/>
                    </a:cubicBezTo>
                    <a:cubicBezTo>
                      <a:pt x="526" y="81"/>
                      <a:pt x="525" y="73"/>
                      <a:pt x="525" y="66"/>
                    </a:cubicBezTo>
                    <a:cubicBezTo>
                      <a:pt x="525" y="56"/>
                      <a:pt x="526" y="46"/>
                      <a:pt x="529" y="35"/>
                    </a:cubicBezTo>
                    <a:cubicBezTo>
                      <a:pt x="532" y="24"/>
                      <a:pt x="534" y="18"/>
                      <a:pt x="538" y="9"/>
                    </a:cubicBezTo>
                    <a:cubicBezTo>
                      <a:pt x="542" y="1"/>
                      <a:pt x="542" y="1"/>
                      <a:pt x="542" y="1"/>
                    </a:cubicBezTo>
                    <a:cubicBezTo>
                      <a:pt x="432" y="1"/>
                      <a:pt x="432" y="1"/>
                      <a:pt x="432" y="1"/>
                    </a:cubicBezTo>
                    <a:cubicBezTo>
                      <a:pt x="419" y="1"/>
                      <a:pt x="419" y="1"/>
                      <a:pt x="419" y="1"/>
                    </a:cubicBezTo>
                    <a:cubicBezTo>
                      <a:pt x="427" y="10"/>
                      <a:pt x="427" y="10"/>
                      <a:pt x="427" y="10"/>
                    </a:cubicBezTo>
                    <a:cubicBezTo>
                      <a:pt x="436" y="19"/>
                      <a:pt x="439" y="26"/>
                      <a:pt x="443" y="38"/>
                    </a:cubicBezTo>
                    <a:cubicBezTo>
                      <a:pt x="445" y="44"/>
                      <a:pt x="445" y="49"/>
                      <a:pt x="445" y="56"/>
                    </a:cubicBezTo>
                    <a:cubicBezTo>
                      <a:pt x="445" y="61"/>
                      <a:pt x="445" y="66"/>
                      <a:pt x="445" y="72"/>
                    </a:cubicBezTo>
                    <a:cubicBezTo>
                      <a:pt x="445" y="259"/>
                      <a:pt x="445" y="259"/>
                      <a:pt x="445" y="259"/>
                    </a:cubicBezTo>
                    <a:cubicBezTo>
                      <a:pt x="103" y="259"/>
                      <a:pt x="103" y="259"/>
                      <a:pt x="103" y="259"/>
                    </a:cubicBezTo>
                    <a:cubicBezTo>
                      <a:pt x="103" y="81"/>
                      <a:pt x="103" y="81"/>
                      <a:pt x="103" y="81"/>
                    </a:cubicBezTo>
                    <a:cubicBezTo>
                      <a:pt x="103" y="76"/>
                      <a:pt x="103" y="71"/>
                      <a:pt x="103" y="67"/>
                    </a:cubicBezTo>
                    <a:cubicBezTo>
                      <a:pt x="103" y="54"/>
                      <a:pt x="104" y="43"/>
                      <a:pt x="108" y="30"/>
                    </a:cubicBezTo>
                    <a:cubicBezTo>
                      <a:pt x="111" y="21"/>
                      <a:pt x="113" y="16"/>
                      <a:pt x="118" y="8"/>
                    </a:cubicBezTo>
                    <a:cubicBezTo>
                      <a:pt x="123" y="0"/>
                      <a:pt x="123" y="0"/>
                      <a:pt x="123" y="0"/>
                    </a:cubicBezTo>
                    <a:cubicBezTo>
                      <a:pt x="11" y="0"/>
                      <a:pt x="11" y="0"/>
                      <a:pt x="11" y="0"/>
                    </a:cubicBezTo>
                    <a:cubicBezTo>
                      <a:pt x="0" y="0"/>
                      <a:pt x="0" y="0"/>
                      <a:pt x="0" y="0"/>
                    </a:cubicBezTo>
                    <a:cubicBezTo>
                      <a:pt x="7" y="9"/>
                      <a:pt x="7" y="9"/>
                      <a:pt x="7" y="9"/>
                    </a:cubicBezTo>
                    <a:cubicBezTo>
                      <a:pt x="14" y="18"/>
                      <a:pt x="17" y="23"/>
                      <a:pt x="21" y="34"/>
                    </a:cubicBezTo>
                    <a:cubicBezTo>
                      <a:pt x="24" y="44"/>
                      <a:pt x="24" y="52"/>
                      <a:pt x="24" y="65"/>
                    </a:cubicBezTo>
                    <a:cubicBezTo>
                      <a:pt x="24" y="603"/>
                      <a:pt x="24" y="603"/>
                      <a:pt x="24" y="603"/>
                    </a:cubicBezTo>
                    <a:cubicBezTo>
                      <a:pt x="24" y="606"/>
                      <a:pt x="24" y="610"/>
                      <a:pt x="24" y="613"/>
                    </a:cubicBezTo>
                    <a:cubicBezTo>
                      <a:pt x="24" y="621"/>
                      <a:pt x="24" y="627"/>
                      <a:pt x="21" y="635"/>
                    </a:cubicBezTo>
                    <a:cubicBezTo>
                      <a:pt x="18" y="641"/>
                      <a:pt x="15" y="645"/>
                      <a:pt x="10" y="652"/>
                    </a:cubicBezTo>
                    <a:cubicBezTo>
                      <a:pt x="4" y="661"/>
                      <a:pt x="4" y="661"/>
                      <a:pt x="4" y="661"/>
                    </a:cubicBezTo>
                    <a:cubicBezTo>
                      <a:pt x="115" y="661"/>
                      <a:pt x="115" y="661"/>
                      <a:pt x="115" y="661"/>
                    </a:cubicBezTo>
                    <a:cubicBezTo>
                      <a:pt x="126" y="661"/>
                      <a:pt x="126" y="661"/>
                      <a:pt x="126" y="661"/>
                    </a:cubicBezTo>
                    <a:cubicBezTo>
                      <a:pt x="120" y="652"/>
                      <a:pt x="120" y="652"/>
                      <a:pt x="120" y="652"/>
                    </a:cubicBezTo>
                    <a:cubicBezTo>
                      <a:pt x="114" y="644"/>
                      <a:pt x="110" y="639"/>
                      <a:pt x="108" y="632"/>
                    </a:cubicBezTo>
                    <a:cubicBezTo>
                      <a:pt x="104" y="616"/>
                      <a:pt x="104" y="607"/>
                      <a:pt x="103" y="598"/>
                    </a:cubicBezTo>
                    <a:cubicBezTo>
                      <a:pt x="103" y="592"/>
                      <a:pt x="104" y="585"/>
                      <a:pt x="104" y="575"/>
                    </a:cubicBezTo>
                    <a:cubicBezTo>
                      <a:pt x="104" y="318"/>
                      <a:pt x="104" y="318"/>
                      <a:pt x="104" y="318"/>
                    </a:cubicBezTo>
                    <a:cubicBezTo>
                      <a:pt x="445" y="318"/>
                      <a:pt x="445" y="318"/>
                      <a:pt x="445" y="318"/>
                    </a:cubicBezTo>
                    <a:cubicBezTo>
                      <a:pt x="445" y="603"/>
                      <a:pt x="445" y="603"/>
                      <a:pt x="445" y="603"/>
                    </a:cubicBezTo>
                    <a:cubicBezTo>
                      <a:pt x="445" y="609"/>
                      <a:pt x="445" y="614"/>
                      <a:pt x="445" y="618"/>
                    </a:cubicBezTo>
                    <a:cubicBezTo>
                      <a:pt x="445" y="620"/>
                      <a:pt x="445" y="622"/>
                      <a:pt x="445" y="625"/>
                    </a:cubicBezTo>
                    <a:cubicBezTo>
                      <a:pt x="443" y="635"/>
                      <a:pt x="440" y="641"/>
                      <a:pt x="433" y="650"/>
                    </a:cubicBezTo>
                    <a:cubicBezTo>
                      <a:pt x="426" y="659"/>
                      <a:pt x="426" y="659"/>
                      <a:pt x="426" y="659"/>
                    </a:cubicBezTo>
                    <a:cubicBezTo>
                      <a:pt x="438" y="659"/>
                      <a:pt x="438" y="659"/>
                      <a:pt x="438" y="659"/>
                    </a:cubicBezTo>
                    <a:cubicBezTo>
                      <a:pt x="534" y="659"/>
                      <a:pt x="534" y="659"/>
                      <a:pt x="534" y="659"/>
                    </a:cubicBezTo>
                    <a:cubicBezTo>
                      <a:pt x="544" y="659"/>
                      <a:pt x="544" y="659"/>
                      <a:pt x="544" y="659"/>
                    </a:cubicBezTo>
                    <a:cubicBezTo>
                      <a:pt x="539" y="651"/>
                      <a:pt x="539" y="651"/>
                      <a:pt x="539" y="651"/>
                    </a:cubicBezTo>
                    <a:cubicBezTo>
                      <a:pt x="534" y="641"/>
                      <a:pt x="532" y="635"/>
                      <a:pt x="529" y="626"/>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3" name="Freeform 187"/>
              <p:cNvSpPr>
                <a:spLocks noChangeAspect="1"/>
              </p:cNvSpPr>
              <p:nvPr userDrawn="1"/>
            </p:nvSpPr>
            <p:spPr bwMode="black">
              <a:xfrm>
                <a:off x="5300" y="1175"/>
                <a:ext cx="38" cy="59"/>
              </a:xfrm>
              <a:custGeom>
                <a:avLst/>
                <a:gdLst/>
                <a:ahLst/>
                <a:cxnLst>
                  <a:cxn ang="0">
                    <a:pos x="387" y="590"/>
                  </a:cxn>
                  <a:cxn ang="0">
                    <a:pos x="351" y="596"/>
                  </a:cxn>
                  <a:cxn ang="0">
                    <a:pos x="106" y="597"/>
                  </a:cxn>
                  <a:cxn ang="0">
                    <a:pos x="105" y="84"/>
                  </a:cxn>
                  <a:cxn ang="0">
                    <a:pos x="104" y="61"/>
                  </a:cxn>
                  <a:cxn ang="0">
                    <a:pos x="108" y="31"/>
                  </a:cxn>
                  <a:cxn ang="0">
                    <a:pos x="117" y="8"/>
                  </a:cxn>
                  <a:cxn ang="0">
                    <a:pos x="121" y="0"/>
                  </a:cxn>
                  <a:cxn ang="0">
                    <a:pos x="11" y="0"/>
                  </a:cxn>
                  <a:cxn ang="0">
                    <a:pos x="0" y="0"/>
                  </a:cxn>
                  <a:cxn ang="0">
                    <a:pos x="7" y="9"/>
                  </a:cxn>
                  <a:cxn ang="0">
                    <a:pos x="20" y="36"/>
                  </a:cxn>
                  <a:cxn ang="0">
                    <a:pos x="24" y="67"/>
                  </a:cxn>
                  <a:cxn ang="0">
                    <a:pos x="24" y="599"/>
                  </a:cxn>
                  <a:cxn ang="0">
                    <a:pos x="24" y="609"/>
                  </a:cxn>
                  <a:cxn ang="0">
                    <a:pos x="20" y="632"/>
                  </a:cxn>
                  <a:cxn ang="0">
                    <a:pos x="10" y="649"/>
                  </a:cxn>
                  <a:cxn ang="0">
                    <a:pos x="4" y="658"/>
                  </a:cxn>
                  <a:cxn ang="0">
                    <a:pos x="391" y="658"/>
                  </a:cxn>
                  <a:cxn ang="0">
                    <a:pos x="391" y="652"/>
                  </a:cxn>
                  <a:cxn ang="0">
                    <a:pos x="392" y="652"/>
                  </a:cxn>
                  <a:cxn ang="0">
                    <a:pos x="392" y="652"/>
                  </a:cxn>
                  <a:cxn ang="0">
                    <a:pos x="397" y="654"/>
                  </a:cxn>
                  <a:cxn ang="0">
                    <a:pos x="425" y="580"/>
                  </a:cxn>
                  <a:cxn ang="0">
                    <a:pos x="415" y="573"/>
                  </a:cxn>
                  <a:cxn ang="0">
                    <a:pos x="387" y="590"/>
                  </a:cxn>
                </a:cxnLst>
                <a:rect l="0" t="0" r="r" b="b"/>
                <a:pathLst>
                  <a:path w="425" h="658">
                    <a:moveTo>
                      <a:pt x="387" y="590"/>
                    </a:moveTo>
                    <a:cubicBezTo>
                      <a:pt x="372" y="596"/>
                      <a:pt x="365" y="596"/>
                      <a:pt x="351" y="596"/>
                    </a:cubicBezTo>
                    <a:cubicBezTo>
                      <a:pt x="106" y="597"/>
                      <a:pt x="106" y="597"/>
                      <a:pt x="106" y="597"/>
                    </a:cubicBezTo>
                    <a:cubicBezTo>
                      <a:pt x="105" y="84"/>
                      <a:pt x="105" y="84"/>
                      <a:pt x="105" y="84"/>
                    </a:cubicBezTo>
                    <a:cubicBezTo>
                      <a:pt x="105" y="75"/>
                      <a:pt x="104" y="68"/>
                      <a:pt x="104" y="61"/>
                    </a:cubicBezTo>
                    <a:cubicBezTo>
                      <a:pt x="104" y="51"/>
                      <a:pt x="105" y="42"/>
                      <a:pt x="108" y="31"/>
                    </a:cubicBezTo>
                    <a:cubicBezTo>
                      <a:pt x="111" y="22"/>
                      <a:pt x="113" y="16"/>
                      <a:pt x="117" y="8"/>
                    </a:cubicBezTo>
                    <a:cubicBezTo>
                      <a:pt x="121" y="0"/>
                      <a:pt x="121" y="0"/>
                      <a:pt x="121" y="0"/>
                    </a:cubicBezTo>
                    <a:cubicBezTo>
                      <a:pt x="11" y="0"/>
                      <a:pt x="11" y="0"/>
                      <a:pt x="11" y="0"/>
                    </a:cubicBezTo>
                    <a:cubicBezTo>
                      <a:pt x="0" y="0"/>
                      <a:pt x="0" y="0"/>
                      <a:pt x="0" y="0"/>
                    </a:cubicBezTo>
                    <a:cubicBezTo>
                      <a:pt x="7" y="9"/>
                      <a:pt x="7" y="9"/>
                      <a:pt x="7" y="9"/>
                    </a:cubicBezTo>
                    <a:cubicBezTo>
                      <a:pt x="14" y="18"/>
                      <a:pt x="16" y="25"/>
                      <a:pt x="20" y="36"/>
                    </a:cubicBezTo>
                    <a:cubicBezTo>
                      <a:pt x="23" y="48"/>
                      <a:pt x="24" y="54"/>
                      <a:pt x="24" y="67"/>
                    </a:cubicBezTo>
                    <a:cubicBezTo>
                      <a:pt x="24" y="599"/>
                      <a:pt x="24" y="599"/>
                      <a:pt x="24" y="599"/>
                    </a:cubicBezTo>
                    <a:cubicBezTo>
                      <a:pt x="24" y="603"/>
                      <a:pt x="24" y="606"/>
                      <a:pt x="24" y="609"/>
                    </a:cubicBezTo>
                    <a:cubicBezTo>
                      <a:pt x="24" y="618"/>
                      <a:pt x="24" y="624"/>
                      <a:pt x="20" y="632"/>
                    </a:cubicBezTo>
                    <a:cubicBezTo>
                      <a:pt x="18" y="638"/>
                      <a:pt x="15" y="643"/>
                      <a:pt x="10" y="649"/>
                    </a:cubicBezTo>
                    <a:cubicBezTo>
                      <a:pt x="4" y="658"/>
                      <a:pt x="4" y="658"/>
                      <a:pt x="4" y="658"/>
                    </a:cubicBezTo>
                    <a:cubicBezTo>
                      <a:pt x="391" y="658"/>
                      <a:pt x="391" y="658"/>
                      <a:pt x="391" y="658"/>
                    </a:cubicBezTo>
                    <a:cubicBezTo>
                      <a:pt x="391" y="652"/>
                      <a:pt x="391" y="652"/>
                      <a:pt x="391" y="652"/>
                    </a:cubicBezTo>
                    <a:cubicBezTo>
                      <a:pt x="392" y="652"/>
                      <a:pt x="392" y="652"/>
                      <a:pt x="392" y="652"/>
                    </a:cubicBezTo>
                    <a:cubicBezTo>
                      <a:pt x="392" y="652"/>
                      <a:pt x="392" y="652"/>
                      <a:pt x="392" y="652"/>
                    </a:cubicBezTo>
                    <a:cubicBezTo>
                      <a:pt x="397" y="654"/>
                      <a:pt x="397" y="654"/>
                      <a:pt x="397" y="654"/>
                    </a:cubicBezTo>
                    <a:cubicBezTo>
                      <a:pt x="425" y="580"/>
                      <a:pt x="425" y="580"/>
                      <a:pt x="425" y="580"/>
                    </a:cubicBezTo>
                    <a:cubicBezTo>
                      <a:pt x="415" y="573"/>
                      <a:pt x="415" y="573"/>
                      <a:pt x="415" y="573"/>
                    </a:cubicBezTo>
                    <a:cubicBezTo>
                      <a:pt x="393" y="593"/>
                      <a:pt x="402" y="585"/>
                      <a:pt x="387" y="59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4" name="Freeform 188"/>
              <p:cNvSpPr>
                <a:spLocks noChangeAspect="1"/>
              </p:cNvSpPr>
              <p:nvPr userDrawn="1"/>
            </p:nvSpPr>
            <p:spPr bwMode="black">
              <a:xfrm>
                <a:off x="5168" y="1175"/>
                <a:ext cx="57" cy="61"/>
              </a:xfrm>
              <a:custGeom>
                <a:avLst/>
                <a:gdLst/>
                <a:ahLst/>
                <a:cxnLst>
                  <a:cxn ang="0">
                    <a:pos x="553" y="0"/>
                  </a:cxn>
                  <a:cxn ang="0">
                    <a:pos x="555" y="7"/>
                  </a:cxn>
                  <a:cxn ang="0">
                    <a:pos x="561" y="32"/>
                  </a:cxn>
                  <a:cxn ang="0">
                    <a:pos x="565" y="82"/>
                  </a:cxn>
                  <a:cxn ang="0">
                    <a:pos x="565" y="113"/>
                  </a:cxn>
                  <a:cxn ang="0">
                    <a:pos x="565" y="511"/>
                  </a:cxn>
                  <a:cxn ang="0">
                    <a:pos x="120" y="3"/>
                  </a:cxn>
                  <a:cxn ang="0">
                    <a:pos x="20" y="1"/>
                  </a:cxn>
                  <a:cxn ang="0">
                    <a:pos x="0" y="1"/>
                  </a:cxn>
                  <a:cxn ang="0">
                    <a:pos x="17" y="11"/>
                  </a:cxn>
                  <a:cxn ang="0">
                    <a:pos x="33" y="29"/>
                  </a:cxn>
                  <a:cxn ang="0">
                    <a:pos x="40" y="54"/>
                  </a:cxn>
                  <a:cxn ang="0">
                    <a:pos x="40" y="597"/>
                  </a:cxn>
                  <a:cxn ang="0">
                    <a:pos x="37" y="630"/>
                  </a:cxn>
                  <a:cxn ang="0">
                    <a:pos x="26" y="652"/>
                  </a:cxn>
                  <a:cxn ang="0">
                    <a:pos x="19" y="661"/>
                  </a:cxn>
                  <a:cxn ang="0">
                    <a:pos x="113" y="661"/>
                  </a:cxn>
                  <a:cxn ang="0">
                    <a:pos x="121" y="661"/>
                  </a:cxn>
                  <a:cxn ang="0">
                    <a:pos x="119" y="653"/>
                  </a:cxn>
                  <a:cxn ang="0">
                    <a:pos x="111" y="626"/>
                  </a:cxn>
                  <a:cxn ang="0">
                    <a:pos x="105" y="579"/>
                  </a:cxn>
                  <a:cxn ang="0">
                    <a:pos x="105" y="111"/>
                  </a:cxn>
                  <a:cxn ang="0">
                    <a:pos x="630" y="692"/>
                  </a:cxn>
                  <a:cxn ang="0">
                    <a:pos x="629" y="69"/>
                  </a:cxn>
                  <a:cxn ang="0">
                    <a:pos x="632" y="35"/>
                  </a:cxn>
                  <a:cxn ang="0">
                    <a:pos x="626" y="34"/>
                  </a:cxn>
                  <a:cxn ang="0">
                    <a:pos x="626" y="34"/>
                  </a:cxn>
                  <a:cxn ang="0">
                    <a:pos x="632" y="35"/>
                  </a:cxn>
                  <a:cxn ang="0">
                    <a:pos x="639" y="7"/>
                  </a:cxn>
                  <a:cxn ang="0">
                    <a:pos x="641" y="0"/>
                  </a:cxn>
                  <a:cxn ang="0">
                    <a:pos x="560" y="0"/>
                  </a:cxn>
                  <a:cxn ang="0">
                    <a:pos x="553" y="0"/>
                  </a:cxn>
                </a:cxnLst>
                <a:rect l="0" t="0" r="r" b="b"/>
                <a:pathLst>
                  <a:path w="641" h="692">
                    <a:moveTo>
                      <a:pt x="553" y="0"/>
                    </a:moveTo>
                    <a:cubicBezTo>
                      <a:pt x="555" y="7"/>
                      <a:pt x="555" y="7"/>
                      <a:pt x="555" y="7"/>
                    </a:cubicBezTo>
                    <a:cubicBezTo>
                      <a:pt x="557" y="17"/>
                      <a:pt x="559" y="22"/>
                      <a:pt x="561" y="32"/>
                    </a:cubicBezTo>
                    <a:cubicBezTo>
                      <a:pt x="565" y="51"/>
                      <a:pt x="565" y="66"/>
                      <a:pt x="565" y="82"/>
                    </a:cubicBezTo>
                    <a:cubicBezTo>
                      <a:pt x="565" y="92"/>
                      <a:pt x="565" y="102"/>
                      <a:pt x="565" y="113"/>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ubicBezTo>
                      <a:pt x="38" y="38"/>
                      <a:pt x="40" y="44"/>
                      <a:pt x="40" y="54"/>
                    </a:cubicBezTo>
                    <a:cubicBezTo>
                      <a:pt x="40" y="597"/>
                      <a:pt x="40" y="597"/>
                      <a:pt x="40" y="597"/>
                    </a:cubicBezTo>
                    <a:cubicBezTo>
                      <a:pt x="40" y="610"/>
                      <a:pt x="40" y="618"/>
                      <a:pt x="37" y="630"/>
                    </a:cubicBezTo>
                    <a:cubicBezTo>
                      <a:pt x="35" y="639"/>
                      <a:pt x="32" y="643"/>
                      <a:pt x="26" y="652"/>
                    </a:cubicBezTo>
                    <a:cubicBezTo>
                      <a:pt x="19" y="661"/>
                      <a:pt x="19" y="661"/>
                      <a:pt x="19" y="661"/>
                    </a:cubicBezTo>
                    <a:cubicBezTo>
                      <a:pt x="113" y="661"/>
                      <a:pt x="113" y="661"/>
                      <a:pt x="113" y="661"/>
                    </a:cubicBezTo>
                    <a:cubicBezTo>
                      <a:pt x="121" y="661"/>
                      <a:pt x="121" y="661"/>
                      <a:pt x="121" y="661"/>
                    </a:cubicBezTo>
                    <a:cubicBezTo>
                      <a:pt x="119" y="653"/>
                      <a:pt x="119" y="653"/>
                      <a:pt x="119" y="653"/>
                    </a:cubicBezTo>
                    <a:cubicBezTo>
                      <a:pt x="115" y="642"/>
                      <a:pt x="113" y="636"/>
                      <a:pt x="111" y="626"/>
                    </a:cubicBezTo>
                    <a:cubicBezTo>
                      <a:pt x="105" y="597"/>
                      <a:pt x="105" y="599"/>
                      <a:pt x="105" y="579"/>
                    </a:cubicBezTo>
                    <a:cubicBezTo>
                      <a:pt x="105" y="111"/>
                      <a:pt x="105" y="111"/>
                      <a:pt x="105" y="111"/>
                    </a:cubicBezTo>
                    <a:cubicBezTo>
                      <a:pt x="630" y="692"/>
                      <a:pt x="630" y="692"/>
                      <a:pt x="630" y="692"/>
                    </a:cubicBezTo>
                    <a:cubicBezTo>
                      <a:pt x="629" y="69"/>
                      <a:pt x="629" y="69"/>
                      <a:pt x="629" y="69"/>
                    </a:cubicBezTo>
                    <a:cubicBezTo>
                      <a:pt x="629" y="56"/>
                      <a:pt x="629" y="49"/>
                      <a:pt x="632" y="35"/>
                    </a:cubicBezTo>
                    <a:cubicBezTo>
                      <a:pt x="626" y="34"/>
                      <a:pt x="626" y="34"/>
                      <a:pt x="626" y="34"/>
                    </a:cubicBezTo>
                    <a:cubicBezTo>
                      <a:pt x="626" y="34"/>
                      <a:pt x="626" y="34"/>
                      <a:pt x="626" y="34"/>
                    </a:cubicBezTo>
                    <a:cubicBezTo>
                      <a:pt x="632" y="35"/>
                      <a:pt x="632" y="35"/>
                      <a:pt x="632" y="35"/>
                    </a:cubicBezTo>
                    <a:cubicBezTo>
                      <a:pt x="634" y="24"/>
                      <a:pt x="635" y="17"/>
                      <a:pt x="639" y="7"/>
                    </a:cubicBezTo>
                    <a:cubicBezTo>
                      <a:pt x="641" y="0"/>
                      <a:pt x="641" y="0"/>
                      <a:pt x="641" y="0"/>
                    </a:cubicBezTo>
                    <a:cubicBezTo>
                      <a:pt x="560" y="0"/>
                      <a:pt x="560" y="0"/>
                      <a:pt x="560" y="0"/>
                    </a:cubicBezTo>
                    <a:lnTo>
                      <a:pt x="55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5" name="Freeform 189"/>
              <p:cNvSpPr>
                <a:spLocks noChangeAspect="1"/>
              </p:cNvSpPr>
              <p:nvPr userDrawn="1"/>
            </p:nvSpPr>
            <p:spPr bwMode="black">
              <a:xfrm>
                <a:off x="5000" y="1076"/>
                <a:ext cx="57" cy="61"/>
              </a:xfrm>
              <a:custGeom>
                <a:avLst/>
                <a:gdLst/>
                <a:ahLst/>
                <a:cxnLst>
                  <a:cxn ang="0">
                    <a:pos x="111" y="627"/>
                  </a:cxn>
                  <a:cxn ang="0">
                    <a:pos x="105" y="580"/>
                  </a:cxn>
                  <a:cxn ang="0">
                    <a:pos x="105" y="112"/>
                  </a:cxn>
                  <a:cxn ang="0">
                    <a:pos x="630" y="693"/>
                  </a:cxn>
                  <a:cxn ang="0">
                    <a:pos x="629" y="70"/>
                  </a:cxn>
                  <a:cxn ang="0">
                    <a:pos x="632" y="36"/>
                  </a:cxn>
                  <a:cxn ang="0">
                    <a:pos x="627" y="35"/>
                  </a:cxn>
                  <a:cxn ang="0">
                    <a:pos x="627" y="35"/>
                  </a:cxn>
                  <a:cxn ang="0">
                    <a:pos x="632" y="36"/>
                  </a:cxn>
                  <a:cxn ang="0">
                    <a:pos x="639" y="8"/>
                  </a:cxn>
                  <a:cxn ang="0">
                    <a:pos x="641" y="0"/>
                  </a:cxn>
                  <a:cxn ang="0">
                    <a:pos x="560" y="0"/>
                  </a:cxn>
                  <a:cxn ang="0">
                    <a:pos x="553" y="0"/>
                  </a:cxn>
                  <a:cxn ang="0">
                    <a:pos x="555" y="8"/>
                  </a:cxn>
                  <a:cxn ang="0">
                    <a:pos x="561" y="32"/>
                  </a:cxn>
                  <a:cxn ang="0">
                    <a:pos x="565" y="83"/>
                  </a:cxn>
                  <a:cxn ang="0">
                    <a:pos x="565" y="114"/>
                  </a:cxn>
                  <a:cxn ang="0">
                    <a:pos x="565" y="511"/>
                  </a:cxn>
                  <a:cxn ang="0">
                    <a:pos x="120" y="3"/>
                  </a:cxn>
                  <a:cxn ang="0">
                    <a:pos x="20" y="1"/>
                  </a:cxn>
                  <a:cxn ang="0">
                    <a:pos x="0" y="1"/>
                  </a:cxn>
                  <a:cxn ang="0">
                    <a:pos x="18" y="12"/>
                  </a:cxn>
                  <a:cxn ang="0">
                    <a:pos x="33" y="29"/>
                  </a:cxn>
                  <a:cxn ang="0">
                    <a:pos x="40" y="55"/>
                  </a:cxn>
                  <a:cxn ang="0">
                    <a:pos x="40" y="597"/>
                  </a:cxn>
                  <a:cxn ang="0">
                    <a:pos x="37" y="631"/>
                  </a:cxn>
                  <a:cxn ang="0">
                    <a:pos x="26" y="652"/>
                  </a:cxn>
                  <a:cxn ang="0">
                    <a:pos x="20" y="661"/>
                  </a:cxn>
                  <a:cxn ang="0">
                    <a:pos x="113" y="661"/>
                  </a:cxn>
                  <a:cxn ang="0">
                    <a:pos x="121" y="661"/>
                  </a:cxn>
                  <a:cxn ang="0">
                    <a:pos x="119" y="654"/>
                  </a:cxn>
                  <a:cxn ang="0">
                    <a:pos x="111" y="627"/>
                  </a:cxn>
                </a:cxnLst>
                <a:rect l="0" t="0" r="r" b="b"/>
                <a:pathLst>
                  <a:path w="641" h="693">
                    <a:moveTo>
                      <a:pt x="111" y="627"/>
                    </a:moveTo>
                    <a:cubicBezTo>
                      <a:pt x="105" y="598"/>
                      <a:pt x="105" y="599"/>
                      <a:pt x="105" y="580"/>
                    </a:cubicBezTo>
                    <a:cubicBezTo>
                      <a:pt x="105" y="112"/>
                      <a:pt x="105" y="112"/>
                      <a:pt x="105" y="112"/>
                    </a:cubicBezTo>
                    <a:cubicBezTo>
                      <a:pt x="630" y="693"/>
                      <a:pt x="630" y="693"/>
                      <a:pt x="630" y="693"/>
                    </a:cubicBezTo>
                    <a:cubicBezTo>
                      <a:pt x="629" y="70"/>
                      <a:pt x="629" y="70"/>
                      <a:pt x="629" y="70"/>
                    </a:cubicBezTo>
                    <a:cubicBezTo>
                      <a:pt x="629" y="57"/>
                      <a:pt x="629" y="49"/>
                      <a:pt x="632" y="36"/>
                    </a:cubicBezTo>
                    <a:cubicBezTo>
                      <a:pt x="627" y="35"/>
                      <a:pt x="627" y="35"/>
                      <a:pt x="627" y="35"/>
                    </a:cubicBezTo>
                    <a:cubicBezTo>
                      <a:pt x="627" y="35"/>
                      <a:pt x="627" y="35"/>
                      <a:pt x="627" y="35"/>
                    </a:cubicBezTo>
                    <a:cubicBezTo>
                      <a:pt x="632" y="36"/>
                      <a:pt x="632" y="36"/>
                      <a:pt x="632" y="36"/>
                    </a:cubicBezTo>
                    <a:cubicBezTo>
                      <a:pt x="634" y="25"/>
                      <a:pt x="635" y="18"/>
                      <a:pt x="639" y="8"/>
                    </a:cubicBezTo>
                    <a:cubicBezTo>
                      <a:pt x="641" y="0"/>
                      <a:pt x="641" y="0"/>
                      <a:pt x="641" y="0"/>
                    </a:cubicBezTo>
                    <a:cubicBezTo>
                      <a:pt x="560" y="0"/>
                      <a:pt x="560" y="0"/>
                      <a:pt x="560" y="0"/>
                    </a:cubicBezTo>
                    <a:cubicBezTo>
                      <a:pt x="553" y="0"/>
                      <a:pt x="553" y="0"/>
                      <a:pt x="553" y="0"/>
                    </a:cubicBezTo>
                    <a:cubicBezTo>
                      <a:pt x="555" y="8"/>
                      <a:pt x="555" y="8"/>
                      <a:pt x="555" y="8"/>
                    </a:cubicBezTo>
                    <a:cubicBezTo>
                      <a:pt x="558" y="17"/>
                      <a:pt x="559" y="23"/>
                      <a:pt x="561" y="32"/>
                    </a:cubicBezTo>
                    <a:cubicBezTo>
                      <a:pt x="564" y="52"/>
                      <a:pt x="565" y="67"/>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8" y="12"/>
                      <a:pt x="18" y="12"/>
                      <a:pt x="18" y="12"/>
                    </a:cubicBezTo>
                    <a:cubicBezTo>
                      <a:pt x="25" y="17"/>
                      <a:pt x="29" y="20"/>
                      <a:pt x="33" y="29"/>
                    </a:cubicBezTo>
                    <a:cubicBezTo>
                      <a:pt x="38" y="39"/>
                      <a:pt x="40" y="45"/>
                      <a:pt x="40" y="55"/>
                    </a:cubicBezTo>
                    <a:cubicBezTo>
                      <a:pt x="40" y="597"/>
                      <a:pt x="40" y="597"/>
                      <a:pt x="40" y="597"/>
                    </a:cubicBezTo>
                    <a:cubicBezTo>
                      <a:pt x="40" y="611"/>
                      <a:pt x="40" y="618"/>
                      <a:pt x="37" y="631"/>
                    </a:cubicBezTo>
                    <a:cubicBezTo>
                      <a:pt x="35" y="640"/>
                      <a:pt x="32" y="644"/>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3"/>
                      <a:pt x="113" y="637"/>
                      <a:pt x="111" y="627"/>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6" name="Freeform 190"/>
              <p:cNvSpPr>
                <a:spLocks noChangeAspect="1"/>
              </p:cNvSpPr>
              <p:nvPr userDrawn="1"/>
            </p:nvSpPr>
            <p:spPr bwMode="black">
              <a:xfrm>
                <a:off x="5424" y="976"/>
                <a:ext cx="37" cy="59"/>
              </a:xfrm>
              <a:custGeom>
                <a:avLst/>
                <a:gdLst/>
                <a:ahLst/>
                <a:cxnLst>
                  <a:cxn ang="0">
                    <a:pos x="21" y="26"/>
                  </a:cxn>
                  <a:cxn ang="0">
                    <a:pos x="26" y="52"/>
                  </a:cxn>
                  <a:cxn ang="0">
                    <a:pos x="26" y="596"/>
                  </a:cxn>
                  <a:cxn ang="0">
                    <a:pos x="26" y="612"/>
                  </a:cxn>
                  <a:cxn ang="0">
                    <a:pos x="24" y="628"/>
                  </a:cxn>
                  <a:cxn ang="0">
                    <a:pos x="13" y="650"/>
                  </a:cxn>
                  <a:cxn ang="0">
                    <a:pos x="7" y="659"/>
                  </a:cxn>
                  <a:cxn ang="0">
                    <a:pos x="393" y="659"/>
                  </a:cxn>
                  <a:cxn ang="0">
                    <a:pos x="393" y="653"/>
                  </a:cxn>
                  <a:cxn ang="0">
                    <a:pos x="393" y="653"/>
                  </a:cxn>
                  <a:cxn ang="0">
                    <a:pos x="393" y="653"/>
                  </a:cxn>
                  <a:cxn ang="0">
                    <a:pos x="398" y="655"/>
                  </a:cxn>
                  <a:cxn ang="0">
                    <a:pos x="421" y="582"/>
                  </a:cxn>
                  <a:cxn ang="0">
                    <a:pos x="425" y="567"/>
                  </a:cxn>
                  <a:cxn ang="0">
                    <a:pos x="412" y="576"/>
                  </a:cxn>
                  <a:cxn ang="0">
                    <a:pos x="384" y="589"/>
                  </a:cxn>
                  <a:cxn ang="0">
                    <a:pos x="314" y="599"/>
                  </a:cxn>
                  <a:cxn ang="0">
                    <a:pos x="111" y="599"/>
                  </a:cxn>
                  <a:cxn ang="0">
                    <a:pos x="111" y="320"/>
                  </a:cxn>
                  <a:cxn ang="0">
                    <a:pos x="280" y="320"/>
                  </a:cxn>
                  <a:cxn ang="0">
                    <a:pos x="308" y="321"/>
                  </a:cxn>
                  <a:cxn ang="0">
                    <a:pos x="343" y="333"/>
                  </a:cxn>
                  <a:cxn ang="0">
                    <a:pos x="351" y="337"/>
                  </a:cxn>
                  <a:cxn ang="0">
                    <a:pos x="351" y="266"/>
                  </a:cxn>
                  <a:cxn ang="0">
                    <a:pos x="351" y="261"/>
                  </a:cxn>
                  <a:cxn ang="0">
                    <a:pos x="109" y="261"/>
                  </a:cxn>
                  <a:cxn ang="0">
                    <a:pos x="109" y="58"/>
                  </a:cxn>
                  <a:cxn ang="0">
                    <a:pos x="280" y="58"/>
                  </a:cxn>
                  <a:cxn ang="0">
                    <a:pos x="300" y="57"/>
                  </a:cxn>
                  <a:cxn ang="0">
                    <a:pos x="318" y="60"/>
                  </a:cxn>
                  <a:cxn ang="0">
                    <a:pos x="341" y="75"/>
                  </a:cxn>
                  <a:cxn ang="0">
                    <a:pos x="351" y="85"/>
                  </a:cxn>
                  <a:cxn ang="0">
                    <a:pos x="351" y="6"/>
                  </a:cxn>
                  <a:cxn ang="0">
                    <a:pos x="351" y="0"/>
                  </a:cxn>
                  <a:cxn ang="0">
                    <a:pos x="0" y="0"/>
                  </a:cxn>
                  <a:cxn ang="0">
                    <a:pos x="10" y="9"/>
                  </a:cxn>
                  <a:cxn ang="0">
                    <a:pos x="21" y="26"/>
                  </a:cxn>
                </a:cxnLst>
                <a:rect l="0" t="0" r="r" b="b"/>
                <a:pathLst>
                  <a:path w="425" h="659">
                    <a:moveTo>
                      <a:pt x="21" y="26"/>
                    </a:moveTo>
                    <a:cubicBezTo>
                      <a:pt x="24" y="35"/>
                      <a:pt x="26" y="41"/>
                      <a:pt x="26" y="52"/>
                    </a:cubicBezTo>
                    <a:cubicBezTo>
                      <a:pt x="26" y="596"/>
                      <a:pt x="26" y="596"/>
                      <a:pt x="26" y="596"/>
                    </a:cubicBezTo>
                    <a:cubicBezTo>
                      <a:pt x="26" y="602"/>
                      <a:pt x="26" y="607"/>
                      <a:pt x="26" y="612"/>
                    </a:cubicBezTo>
                    <a:cubicBezTo>
                      <a:pt x="26" y="617"/>
                      <a:pt x="26" y="622"/>
                      <a:pt x="24" y="628"/>
                    </a:cubicBezTo>
                    <a:cubicBezTo>
                      <a:pt x="21" y="637"/>
                      <a:pt x="19" y="642"/>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1" y="337"/>
                      <a:pt x="351" y="337"/>
                      <a:pt x="351" y="337"/>
                    </a:cubicBezTo>
                    <a:cubicBezTo>
                      <a:pt x="351" y="266"/>
                      <a:pt x="351" y="266"/>
                      <a:pt x="351" y="266"/>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8" y="58"/>
                      <a:pt x="294" y="57"/>
                      <a:pt x="300" y="57"/>
                    </a:cubicBezTo>
                    <a:cubicBezTo>
                      <a:pt x="306" y="57"/>
                      <a:pt x="311" y="58"/>
                      <a:pt x="318" y="60"/>
                    </a:cubicBezTo>
                    <a:cubicBezTo>
                      <a:pt x="328" y="64"/>
                      <a:pt x="334" y="67"/>
                      <a:pt x="341" y="75"/>
                    </a:cubicBezTo>
                    <a:cubicBezTo>
                      <a:pt x="351" y="85"/>
                      <a:pt x="351" y="85"/>
                      <a:pt x="351" y="85"/>
                    </a:cubicBezTo>
                    <a:cubicBezTo>
                      <a:pt x="351" y="6"/>
                      <a:pt x="351" y="6"/>
                      <a:pt x="351" y="6"/>
                    </a:cubicBezTo>
                    <a:cubicBezTo>
                      <a:pt x="351" y="0"/>
                      <a:pt x="351" y="0"/>
                      <a:pt x="351" y="0"/>
                    </a:cubicBezTo>
                    <a:cubicBezTo>
                      <a:pt x="0" y="0"/>
                      <a:pt x="0" y="0"/>
                      <a:pt x="0" y="0"/>
                    </a:cubicBezTo>
                    <a:cubicBezTo>
                      <a:pt x="10" y="9"/>
                      <a:pt x="10" y="9"/>
                      <a:pt x="10" y="9"/>
                    </a:cubicBezTo>
                    <a:cubicBezTo>
                      <a:pt x="16" y="15"/>
                      <a:pt x="17" y="18"/>
                      <a:pt x="21" y="26"/>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7" name="Freeform 191"/>
              <p:cNvSpPr>
                <a:spLocks noChangeAspect="1"/>
              </p:cNvSpPr>
              <p:nvPr userDrawn="1"/>
            </p:nvSpPr>
            <p:spPr bwMode="black">
              <a:xfrm>
                <a:off x="5359" y="976"/>
                <a:ext cx="57" cy="62"/>
              </a:xfrm>
              <a:custGeom>
                <a:avLst/>
                <a:gdLst/>
                <a:ahLst/>
                <a:cxnLst>
                  <a:cxn ang="0">
                    <a:pos x="33" y="29"/>
                  </a:cxn>
                  <a:cxn ang="0">
                    <a:pos x="40" y="54"/>
                  </a:cxn>
                  <a:cxn ang="0">
                    <a:pos x="40" y="597"/>
                  </a:cxn>
                  <a:cxn ang="0">
                    <a:pos x="36" y="631"/>
                  </a:cxn>
                  <a:cxn ang="0">
                    <a:pos x="26" y="652"/>
                  </a:cxn>
                  <a:cxn ang="0">
                    <a:pos x="20" y="661"/>
                  </a:cxn>
                  <a:cxn ang="0">
                    <a:pos x="113" y="661"/>
                  </a:cxn>
                  <a:cxn ang="0">
                    <a:pos x="121" y="661"/>
                  </a:cxn>
                  <a:cxn ang="0">
                    <a:pos x="119" y="654"/>
                  </a:cxn>
                  <a:cxn ang="0">
                    <a:pos x="111" y="627"/>
                  </a:cxn>
                  <a:cxn ang="0">
                    <a:pos x="105" y="580"/>
                  </a:cxn>
                  <a:cxn ang="0">
                    <a:pos x="105" y="112"/>
                  </a:cxn>
                  <a:cxn ang="0">
                    <a:pos x="630" y="692"/>
                  </a:cxn>
                  <a:cxn ang="0">
                    <a:pos x="629" y="69"/>
                  </a:cxn>
                  <a:cxn ang="0">
                    <a:pos x="632" y="36"/>
                  </a:cxn>
                  <a:cxn ang="0">
                    <a:pos x="626" y="34"/>
                  </a:cxn>
                  <a:cxn ang="0">
                    <a:pos x="626" y="34"/>
                  </a:cxn>
                  <a:cxn ang="0">
                    <a:pos x="632" y="35"/>
                  </a:cxn>
                  <a:cxn ang="0">
                    <a:pos x="638" y="7"/>
                  </a:cxn>
                  <a:cxn ang="0">
                    <a:pos x="641" y="0"/>
                  </a:cxn>
                  <a:cxn ang="0">
                    <a:pos x="560" y="0"/>
                  </a:cxn>
                  <a:cxn ang="0">
                    <a:pos x="553" y="0"/>
                  </a:cxn>
                  <a:cxn ang="0">
                    <a:pos x="555" y="7"/>
                  </a:cxn>
                  <a:cxn ang="0">
                    <a:pos x="561" y="32"/>
                  </a:cxn>
                  <a:cxn ang="0">
                    <a:pos x="565" y="83"/>
                  </a:cxn>
                  <a:cxn ang="0">
                    <a:pos x="565" y="114"/>
                  </a:cxn>
                  <a:cxn ang="0">
                    <a:pos x="565" y="511"/>
                  </a:cxn>
                  <a:cxn ang="0">
                    <a:pos x="120" y="3"/>
                  </a:cxn>
                  <a:cxn ang="0">
                    <a:pos x="20" y="1"/>
                  </a:cxn>
                  <a:cxn ang="0">
                    <a:pos x="0" y="1"/>
                  </a:cxn>
                  <a:cxn ang="0">
                    <a:pos x="17" y="11"/>
                  </a:cxn>
                  <a:cxn ang="0">
                    <a:pos x="33" y="29"/>
                  </a:cxn>
                </a:cxnLst>
                <a:rect l="0" t="0" r="r" b="b"/>
                <a:pathLst>
                  <a:path w="641" h="692">
                    <a:moveTo>
                      <a:pt x="33" y="29"/>
                    </a:moveTo>
                    <a:cubicBezTo>
                      <a:pt x="38" y="38"/>
                      <a:pt x="40" y="45"/>
                      <a:pt x="40" y="54"/>
                    </a:cubicBezTo>
                    <a:cubicBezTo>
                      <a:pt x="40" y="597"/>
                      <a:pt x="40" y="597"/>
                      <a:pt x="40" y="597"/>
                    </a:cubicBezTo>
                    <a:cubicBezTo>
                      <a:pt x="40" y="610"/>
                      <a:pt x="40" y="618"/>
                      <a:pt x="36" y="631"/>
                    </a:cubicBezTo>
                    <a:cubicBezTo>
                      <a:pt x="34" y="639"/>
                      <a:pt x="32" y="643"/>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2"/>
                      <a:pt x="112" y="637"/>
                      <a:pt x="111" y="627"/>
                    </a:cubicBezTo>
                    <a:cubicBezTo>
                      <a:pt x="105" y="597"/>
                      <a:pt x="105" y="599"/>
                      <a:pt x="105" y="580"/>
                    </a:cubicBezTo>
                    <a:cubicBezTo>
                      <a:pt x="105" y="112"/>
                      <a:pt x="105" y="112"/>
                      <a:pt x="105" y="112"/>
                    </a:cubicBezTo>
                    <a:cubicBezTo>
                      <a:pt x="630" y="692"/>
                      <a:pt x="630" y="692"/>
                      <a:pt x="630" y="692"/>
                    </a:cubicBezTo>
                    <a:cubicBezTo>
                      <a:pt x="629" y="69"/>
                      <a:pt x="629" y="69"/>
                      <a:pt x="629" y="69"/>
                    </a:cubicBezTo>
                    <a:cubicBezTo>
                      <a:pt x="629" y="56"/>
                      <a:pt x="629" y="49"/>
                      <a:pt x="632" y="36"/>
                    </a:cubicBezTo>
                    <a:cubicBezTo>
                      <a:pt x="626" y="34"/>
                      <a:pt x="626" y="34"/>
                      <a:pt x="626" y="34"/>
                    </a:cubicBezTo>
                    <a:cubicBezTo>
                      <a:pt x="626" y="34"/>
                      <a:pt x="626" y="34"/>
                      <a:pt x="626" y="34"/>
                    </a:cubicBezTo>
                    <a:cubicBezTo>
                      <a:pt x="632" y="35"/>
                      <a:pt x="632" y="35"/>
                      <a:pt x="632" y="35"/>
                    </a:cubicBezTo>
                    <a:cubicBezTo>
                      <a:pt x="633" y="24"/>
                      <a:pt x="635" y="18"/>
                      <a:pt x="638" y="7"/>
                    </a:cubicBezTo>
                    <a:cubicBezTo>
                      <a:pt x="641" y="0"/>
                      <a:pt x="641" y="0"/>
                      <a:pt x="641" y="0"/>
                    </a:cubicBezTo>
                    <a:cubicBezTo>
                      <a:pt x="560" y="0"/>
                      <a:pt x="560" y="0"/>
                      <a:pt x="560" y="0"/>
                    </a:cubicBezTo>
                    <a:cubicBezTo>
                      <a:pt x="553" y="0"/>
                      <a:pt x="553" y="0"/>
                      <a:pt x="553" y="0"/>
                    </a:cubicBezTo>
                    <a:cubicBezTo>
                      <a:pt x="555" y="7"/>
                      <a:pt x="555" y="7"/>
                      <a:pt x="555" y="7"/>
                    </a:cubicBezTo>
                    <a:cubicBezTo>
                      <a:pt x="557" y="17"/>
                      <a:pt x="559" y="23"/>
                      <a:pt x="561" y="32"/>
                    </a:cubicBezTo>
                    <a:cubicBezTo>
                      <a:pt x="564" y="52"/>
                      <a:pt x="565" y="66"/>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8" name="Freeform 192"/>
              <p:cNvSpPr>
                <a:spLocks noChangeAspect="1"/>
              </p:cNvSpPr>
              <p:nvPr userDrawn="1"/>
            </p:nvSpPr>
            <p:spPr bwMode="black">
              <a:xfrm>
                <a:off x="5348" y="1076"/>
                <a:ext cx="48" cy="58"/>
              </a:xfrm>
              <a:custGeom>
                <a:avLst/>
                <a:gdLst/>
                <a:ahLst/>
                <a:cxnLst>
                  <a:cxn ang="0">
                    <a:pos x="481" y="62"/>
                  </a:cxn>
                  <a:cxn ang="0">
                    <a:pos x="500" y="34"/>
                  </a:cxn>
                  <a:cxn ang="0">
                    <a:pos x="522" y="10"/>
                  </a:cxn>
                  <a:cxn ang="0">
                    <a:pos x="532" y="0"/>
                  </a:cxn>
                  <a:cxn ang="0">
                    <a:pos x="429" y="0"/>
                  </a:cxn>
                  <a:cxn ang="0">
                    <a:pos x="423" y="0"/>
                  </a:cxn>
                  <a:cxn ang="0">
                    <a:pos x="423" y="7"/>
                  </a:cxn>
                  <a:cxn ang="0">
                    <a:pos x="424" y="14"/>
                  </a:cxn>
                  <a:cxn ang="0">
                    <a:pos x="423" y="22"/>
                  </a:cxn>
                  <a:cxn ang="0">
                    <a:pos x="415" y="40"/>
                  </a:cxn>
                  <a:cxn ang="0">
                    <a:pos x="272" y="266"/>
                  </a:cxn>
                  <a:cxn ang="0">
                    <a:pos x="141" y="54"/>
                  </a:cxn>
                  <a:cxn ang="0">
                    <a:pos x="127" y="28"/>
                  </a:cxn>
                  <a:cxn ang="0">
                    <a:pos x="125" y="14"/>
                  </a:cxn>
                  <a:cxn ang="0">
                    <a:pos x="126" y="8"/>
                  </a:cxn>
                  <a:cxn ang="0">
                    <a:pos x="126" y="1"/>
                  </a:cxn>
                  <a:cxn ang="0">
                    <a:pos x="16" y="1"/>
                  </a:cxn>
                  <a:cxn ang="0">
                    <a:pos x="0" y="1"/>
                  </a:cxn>
                  <a:cxn ang="0">
                    <a:pos x="12" y="11"/>
                  </a:cxn>
                  <a:cxn ang="0">
                    <a:pos x="31" y="30"/>
                  </a:cxn>
                  <a:cxn ang="0">
                    <a:pos x="47" y="53"/>
                  </a:cxn>
                  <a:cxn ang="0">
                    <a:pos x="223" y="331"/>
                  </a:cxn>
                  <a:cxn ang="0">
                    <a:pos x="223" y="619"/>
                  </a:cxn>
                  <a:cxn ang="0">
                    <a:pos x="223" y="628"/>
                  </a:cxn>
                  <a:cxn ang="0">
                    <a:pos x="222" y="635"/>
                  </a:cxn>
                  <a:cxn ang="0">
                    <a:pos x="216" y="654"/>
                  </a:cxn>
                  <a:cxn ang="0">
                    <a:pos x="212" y="662"/>
                  </a:cxn>
                  <a:cxn ang="0">
                    <a:pos x="306" y="662"/>
                  </a:cxn>
                  <a:cxn ang="0">
                    <a:pos x="313" y="662"/>
                  </a:cxn>
                  <a:cxn ang="0">
                    <a:pos x="311" y="655"/>
                  </a:cxn>
                  <a:cxn ang="0">
                    <a:pos x="306" y="636"/>
                  </a:cxn>
                  <a:cxn ang="0">
                    <a:pos x="303" y="616"/>
                  </a:cxn>
                  <a:cxn ang="0">
                    <a:pos x="303" y="328"/>
                  </a:cxn>
                  <a:cxn ang="0">
                    <a:pos x="481" y="62"/>
                  </a:cxn>
                </a:cxnLst>
                <a:rect l="0" t="0" r="r" b="b"/>
                <a:pathLst>
                  <a:path w="532" h="662">
                    <a:moveTo>
                      <a:pt x="481" y="62"/>
                    </a:moveTo>
                    <a:cubicBezTo>
                      <a:pt x="489" y="51"/>
                      <a:pt x="493" y="44"/>
                      <a:pt x="500" y="34"/>
                    </a:cubicBezTo>
                    <a:cubicBezTo>
                      <a:pt x="507" y="24"/>
                      <a:pt x="512" y="19"/>
                      <a:pt x="522" y="10"/>
                    </a:cubicBezTo>
                    <a:cubicBezTo>
                      <a:pt x="532" y="0"/>
                      <a:pt x="532" y="0"/>
                      <a:pt x="532" y="0"/>
                    </a:cubicBezTo>
                    <a:cubicBezTo>
                      <a:pt x="429" y="0"/>
                      <a:pt x="429" y="0"/>
                      <a:pt x="429" y="0"/>
                    </a:cubicBezTo>
                    <a:cubicBezTo>
                      <a:pt x="423" y="0"/>
                      <a:pt x="423" y="0"/>
                      <a:pt x="423" y="0"/>
                    </a:cubicBezTo>
                    <a:cubicBezTo>
                      <a:pt x="423" y="7"/>
                      <a:pt x="423" y="7"/>
                      <a:pt x="423" y="7"/>
                    </a:cubicBezTo>
                    <a:cubicBezTo>
                      <a:pt x="424" y="10"/>
                      <a:pt x="424" y="12"/>
                      <a:pt x="424" y="14"/>
                    </a:cubicBezTo>
                    <a:cubicBezTo>
                      <a:pt x="424" y="17"/>
                      <a:pt x="424" y="19"/>
                      <a:pt x="423" y="22"/>
                    </a:cubicBezTo>
                    <a:cubicBezTo>
                      <a:pt x="422" y="28"/>
                      <a:pt x="419" y="33"/>
                      <a:pt x="415" y="40"/>
                    </a:cubicBezTo>
                    <a:cubicBezTo>
                      <a:pt x="272" y="266"/>
                      <a:pt x="272" y="266"/>
                      <a:pt x="272" y="266"/>
                    </a:cubicBezTo>
                    <a:cubicBezTo>
                      <a:pt x="141" y="54"/>
                      <a:pt x="141" y="54"/>
                      <a:pt x="141" y="54"/>
                    </a:cubicBezTo>
                    <a:cubicBezTo>
                      <a:pt x="135" y="44"/>
                      <a:pt x="131" y="38"/>
                      <a:pt x="127" y="28"/>
                    </a:cubicBezTo>
                    <a:cubicBezTo>
                      <a:pt x="126" y="23"/>
                      <a:pt x="125" y="19"/>
                      <a:pt x="125" y="14"/>
                    </a:cubicBezTo>
                    <a:cubicBezTo>
                      <a:pt x="125" y="12"/>
                      <a:pt x="126" y="10"/>
                      <a:pt x="126" y="8"/>
                    </a:cubicBezTo>
                    <a:cubicBezTo>
                      <a:pt x="126" y="1"/>
                      <a:pt x="126" y="1"/>
                      <a:pt x="126" y="1"/>
                    </a:cubicBezTo>
                    <a:cubicBezTo>
                      <a:pt x="16" y="1"/>
                      <a:pt x="16" y="1"/>
                      <a:pt x="16" y="1"/>
                    </a:cubicBezTo>
                    <a:cubicBezTo>
                      <a:pt x="0" y="1"/>
                      <a:pt x="0" y="1"/>
                      <a:pt x="0" y="1"/>
                    </a:cubicBezTo>
                    <a:cubicBezTo>
                      <a:pt x="12" y="11"/>
                      <a:pt x="12" y="11"/>
                      <a:pt x="12" y="11"/>
                    </a:cubicBezTo>
                    <a:cubicBezTo>
                      <a:pt x="21" y="18"/>
                      <a:pt x="25" y="23"/>
                      <a:pt x="31" y="30"/>
                    </a:cubicBezTo>
                    <a:cubicBezTo>
                      <a:pt x="37" y="39"/>
                      <a:pt x="41" y="44"/>
                      <a:pt x="47" y="53"/>
                    </a:cubicBezTo>
                    <a:cubicBezTo>
                      <a:pt x="223" y="331"/>
                      <a:pt x="223" y="331"/>
                      <a:pt x="223" y="331"/>
                    </a:cubicBezTo>
                    <a:cubicBezTo>
                      <a:pt x="223" y="619"/>
                      <a:pt x="223" y="619"/>
                      <a:pt x="223" y="619"/>
                    </a:cubicBezTo>
                    <a:cubicBezTo>
                      <a:pt x="223" y="623"/>
                      <a:pt x="223" y="626"/>
                      <a:pt x="223" y="628"/>
                    </a:cubicBezTo>
                    <a:cubicBezTo>
                      <a:pt x="223" y="631"/>
                      <a:pt x="223" y="633"/>
                      <a:pt x="222" y="635"/>
                    </a:cubicBezTo>
                    <a:cubicBezTo>
                      <a:pt x="221" y="642"/>
                      <a:pt x="219" y="647"/>
                      <a:pt x="216" y="654"/>
                    </a:cubicBezTo>
                    <a:cubicBezTo>
                      <a:pt x="212" y="662"/>
                      <a:pt x="212" y="662"/>
                      <a:pt x="212" y="662"/>
                    </a:cubicBezTo>
                    <a:cubicBezTo>
                      <a:pt x="306" y="662"/>
                      <a:pt x="306" y="662"/>
                      <a:pt x="306" y="662"/>
                    </a:cubicBezTo>
                    <a:cubicBezTo>
                      <a:pt x="313" y="662"/>
                      <a:pt x="313" y="662"/>
                      <a:pt x="313" y="662"/>
                    </a:cubicBezTo>
                    <a:cubicBezTo>
                      <a:pt x="311" y="655"/>
                      <a:pt x="311" y="655"/>
                      <a:pt x="311" y="655"/>
                    </a:cubicBezTo>
                    <a:cubicBezTo>
                      <a:pt x="308" y="647"/>
                      <a:pt x="308" y="643"/>
                      <a:pt x="306" y="636"/>
                    </a:cubicBezTo>
                    <a:cubicBezTo>
                      <a:pt x="304" y="628"/>
                      <a:pt x="303" y="623"/>
                      <a:pt x="303" y="616"/>
                    </a:cubicBezTo>
                    <a:cubicBezTo>
                      <a:pt x="303" y="328"/>
                      <a:pt x="303" y="328"/>
                      <a:pt x="303" y="328"/>
                    </a:cubicBezTo>
                    <a:lnTo>
                      <a:pt x="481" y="62"/>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79" name="Freeform 193"/>
              <p:cNvSpPr>
                <a:spLocks noChangeAspect="1" noEditPoints="1"/>
              </p:cNvSpPr>
              <p:nvPr userDrawn="1"/>
            </p:nvSpPr>
            <p:spPr bwMode="black">
              <a:xfrm>
                <a:off x="5424" y="1074"/>
                <a:ext cx="60" cy="60"/>
              </a:xfrm>
              <a:custGeom>
                <a:avLst/>
                <a:gdLst/>
                <a:ahLst/>
                <a:cxnLst>
                  <a:cxn ang="0">
                    <a:pos x="336" y="0"/>
                  </a:cxn>
                  <a:cxn ang="0">
                    <a:pos x="0" y="338"/>
                  </a:cxn>
                  <a:cxn ang="0">
                    <a:pos x="330" y="675"/>
                  </a:cxn>
                  <a:cxn ang="0">
                    <a:pos x="330" y="670"/>
                  </a:cxn>
                  <a:cxn ang="0">
                    <a:pos x="330" y="675"/>
                  </a:cxn>
                  <a:cxn ang="0">
                    <a:pos x="338" y="675"/>
                  </a:cxn>
                  <a:cxn ang="0">
                    <a:pos x="674" y="342"/>
                  </a:cxn>
                  <a:cxn ang="0">
                    <a:pos x="674" y="336"/>
                  </a:cxn>
                  <a:cxn ang="0">
                    <a:pos x="345" y="0"/>
                  </a:cxn>
                  <a:cxn ang="0">
                    <a:pos x="336" y="0"/>
                  </a:cxn>
                  <a:cxn ang="0">
                    <a:pos x="336" y="65"/>
                  </a:cxn>
                  <a:cxn ang="0">
                    <a:pos x="339" y="65"/>
                  </a:cxn>
                  <a:cxn ang="0">
                    <a:pos x="340" y="59"/>
                  </a:cxn>
                  <a:cxn ang="0">
                    <a:pos x="340" y="59"/>
                  </a:cxn>
                  <a:cxn ang="0">
                    <a:pos x="340" y="65"/>
                  </a:cxn>
                  <a:cxn ang="0">
                    <a:pos x="592" y="336"/>
                  </a:cxn>
                  <a:cxn ang="0">
                    <a:pos x="337" y="610"/>
                  </a:cxn>
                  <a:cxn ang="0">
                    <a:pos x="332" y="610"/>
                  </a:cxn>
                  <a:cxn ang="0">
                    <a:pos x="85" y="339"/>
                  </a:cxn>
                  <a:cxn ang="0">
                    <a:pos x="85" y="334"/>
                  </a:cxn>
                  <a:cxn ang="0">
                    <a:pos x="336" y="65"/>
                  </a:cxn>
                </a:cxnLst>
                <a:rect l="0" t="0" r="r" b="b"/>
                <a:pathLst>
                  <a:path w="674" h="675">
                    <a:moveTo>
                      <a:pt x="336" y="0"/>
                    </a:moveTo>
                    <a:cubicBezTo>
                      <a:pt x="151" y="0"/>
                      <a:pt x="0" y="154"/>
                      <a:pt x="0" y="338"/>
                    </a:cubicBezTo>
                    <a:cubicBezTo>
                      <a:pt x="0" y="521"/>
                      <a:pt x="148" y="669"/>
                      <a:pt x="330" y="675"/>
                    </a:cubicBezTo>
                    <a:cubicBezTo>
                      <a:pt x="330" y="670"/>
                      <a:pt x="330" y="670"/>
                      <a:pt x="330" y="670"/>
                    </a:cubicBezTo>
                    <a:cubicBezTo>
                      <a:pt x="330" y="675"/>
                      <a:pt x="330" y="675"/>
                      <a:pt x="330" y="675"/>
                    </a:cubicBezTo>
                    <a:cubicBezTo>
                      <a:pt x="333" y="675"/>
                      <a:pt x="336" y="675"/>
                      <a:pt x="338" y="675"/>
                    </a:cubicBezTo>
                    <a:cubicBezTo>
                      <a:pt x="520" y="675"/>
                      <a:pt x="674" y="534"/>
                      <a:pt x="674" y="342"/>
                    </a:cubicBezTo>
                    <a:cubicBezTo>
                      <a:pt x="674" y="340"/>
                      <a:pt x="674" y="338"/>
                      <a:pt x="674" y="336"/>
                    </a:cubicBezTo>
                    <a:cubicBezTo>
                      <a:pt x="671" y="154"/>
                      <a:pt x="533" y="7"/>
                      <a:pt x="345" y="0"/>
                    </a:cubicBezTo>
                    <a:cubicBezTo>
                      <a:pt x="342" y="0"/>
                      <a:pt x="338" y="0"/>
                      <a:pt x="336" y="0"/>
                    </a:cubicBezTo>
                    <a:close/>
                    <a:moveTo>
                      <a:pt x="336" y="65"/>
                    </a:moveTo>
                    <a:cubicBezTo>
                      <a:pt x="337" y="65"/>
                      <a:pt x="338" y="65"/>
                      <a:pt x="339" y="65"/>
                    </a:cubicBezTo>
                    <a:cubicBezTo>
                      <a:pt x="340" y="59"/>
                      <a:pt x="340" y="59"/>
                      <a:pt x="340" y="59"/>
                    </a:cubicBezTo>
                    <a:cubicBezTo>
                      <a:pt x="340" y="59"/>
                      <a:pt x="340" y="59"/>
                      <a:pt x="340" y="59"/>
                    </a:cubicBezTo>
                    <a:cubicBezTo>
                      <a:pt x="340" y="65"/>
                      <a:pt x="340" y="65"/>
                      <a:pt x="340" y="65"/>
                    </a:cubicBezTo>
                    <a:cubicBezTo>
                      <a:pt x="488" y="67"/>
                      <a:pt x="591" y="191"/>
                      <a:pt x="592" y="336"/>
                    </a:cubicBezTo>
                    <a:cubicBezTo>
                      <a:pt x="592" y="480"/>
                      <a:pt x="481" y="610"/>
                      <a:pt x="337" y="610"/>
                    </a:cubicBezTo>
                    <a:cubicBezTo>
                      <a:pt x="336" y="610"/>
                      <a:pt x="334" y="610"/>
                      <a:pt x="332" y="610"/>
                    </a:cubicBezTo>
                    <a:cubicBezTo>
                      <a:pt x="186" y="607"/>
                      <a:pt x="85" y="481"/>
                      <a:pt x="85" y="339"/>
                    </a:cubicBezTo>
                    <a:cubicBezTo>
                      <a:pt x="85" y="338"/>
                      <a:pt x="85" y="336"/>
                      <a:pt x="85" y="334"/>
                    </a:cubicBezTo>
                    <a:cubicBezTo>
                      <a:pt x="88" y="191"/>
                      <a:pt x="186" y="65"/>
                      <a:pt x="336" y="65"/>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0" name="Freeform 194"/>
              <p:cNvSpPr>
                <a:spLocks noChangeAspect="1"/>
              </p:cNvSpPr>
              <p:nvPr userDrawn="1"/>
            </p:nvSpPr>
            <p:spPr bwMode="black">
              <a:xfrm>
                <a:off x="5282" y="1076"/>
                <a:ext cx="11" cy="58"/>
              </a:xfrm>
              <a:custGeom>
                <a:avLst/>
                <a:gdLst/>
                <a:ahLst/>
                <a:cxnLst>
                  <a:cxn ang="0">
                    <a:pos x="112" y="33"/>
                  </a:cxn>
                  <a:cxn ang="0">
                    <a:pos x="122" y="8"/>
                  </a:cxn>
                  <a:cxn ang="0">
                    <a:pos x="126" y="0"/>
                  </a:cxn>
                  <a:cxn ang="0">
                    <a:pos x="10" y="0"/>
                  </a:cxn>
                  <a:cxn ang="0">
                    <a:pos x="0" y="0"/>
                  </a:cxn>
                  <a:cxn ang="0">
                    <a:pos x="5" y="9"/>
                  </a:cxn>
                  <a:cxn ang="0">
                    <a:pos x="19" y="37"/>
                  </a:cxn>
                  <a:cxn ang="0">
                    <a:pos x="24" y="69"/>
                  </a:cxn>
                  <a:cxn ang="0">
                    <a:pos x="24" y="598"/>
                  </a:cxn>
                  <a:cxn ang="0">
                    <a:pos x="19" y="630"/>
                  </a:cxn>
                  <a:cxn ang="0">
                    <a:pos x="9" y="651"/>
                  </a:cxn>
                  <a:cxn ang="0">
                    <a:pos x="3" y="659"/>
                  </a:cxn>
                  <a:cxn ang="0">
                    <a:pos x="115" y="659"/>
                  </a:cxn>
                  <a:cxn ang="0">
                    <a:pos x="125" y="659"/>
                  </a:cxn>
                  <a:cxn ang="0">
                    <a:pos x="120" y="651"/>
                  </a:cxn>
                  <a:cxn ang="0">
                    <a:pos x="109" y="628"/>
                  </a:cxn>
                  <a:cxn ang="0">
                    <a:pos x="106" y="545"/>
                  </a:cxn>
                  <a:cxn ang="0">
                    <a:pos x="106" y="68"/>
                  </a:cxn>
                  <a:cxn ang="0">
                    <a:pos x="112" y="33"/>
                  </a:cxn>
                </a:cxnLst>
                <a:rect l="0" t="0" r="r" b="b"/>
                <a:pathLst>
                  <a:path w="126" h="659">
                    <a:moveTo>
                      <a:pt x="112" y="33"/>
                    </a:moveTo>
                    <a:cubicBezTo>
                      <a:pt x="116" y="23"/>
                      <a:pt x="118" y="17"/>
                      <a:pt x="122" y="8"/>
                    </a:cubicBezTo>
                    <a:cubicBezTo>
                      <a:pt x="126" y="0"/>
                      <a:pt x="126" y="0"/>
                      <a:pt x="126" y="0"/>
                    </a:cubicBezTo>
                    <a:cubicBezTo>
                      <a:pt x="10" y="0"/>
                      <a:pt x="10" y="0"/>
                      <a:pt x="10" y="0"/>
                    </a:cubicBezTo>
                    <a:cubicBezTo>
                      <a:pt x="0" y="0"/>
                      <a:pt x="0" y="0"/>
                      <a:pt x="0" y="0"/>
                    </a:cubicBezTo>
                    <a:cubicBezTo>
                      <a:pt x="5" y="9"/>
                      <a:pt x="5" y="9"/>
                      <a:pt x="5" y="9"/>
                    </a:cubicBezTo>
                    <a:cubicBezTo>
                      <a:pt x="12" y="19"/>
                      <a:pt x="15" y="26"/>
                      <a:pt x="19" y="37"/>
                    </a:cubicBezTo>
                    <a:cubicBezTo>
                      <a:pt x="23" y="50"/>
                      <a:pt x="24" y="57"/>
                      <a:pt x="24" y="69"/>
                    </a:cubicBezTo>
                    <a:cubicBezTo>
                      <a:pt x="24" y="598"/>
                      <a:pt x="24" y="598"/>
                      <a:pt x="24" y="598"/>
                    </a:cubicBezTo>
                    <a:cubicBezTo>
                      <a:pt x="24" y="611"/>
                      <a:pt x="24"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5" y="642"/>
                      <a:pt x="110" y="637"/>
                      <a:pt x="109" y="628"/>
                    </a:cubicBezTo>
                    <a:cubicBezTo>
                      <a:pt x="106" y="608"/>
                      <a:pt x="106" y="578"/>
                      <a:pt x="106" y="545"/>
                    </a:cubicBezTo>
                    <a:cubicBezTo>
                      <a:pt x="106" y="68"/>
                      <a:pt x="106" y="68"/>
                      <a:pt x="106" y="68"/>
                    </a:cubicBezTo>
                    <a:cubicBezTo>
                      <a:pt x="106" y="58"/>
                      <a:pt x="106" y="53"/>
                      <a:pt x="112" y="33"/>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1" name="Freeform 195"/>
              <p:cNvSpPr>
                <a:spLocks noChangeAspect="1"/>
              </p:cNvSpPr>
              <p:nvPr userDrawn="1"/>
            </p:nvSpPr>
            <p:spPr bwMode="black">
              <a:xfrm>
                <a:off x="5461" y="1175"/>
                <a:ext cx="47" cy="59"/>
              </a:xfrm>
              <a:custGeom>
                <a:avLst/>
                <a:gdLst/>
                <a:ahLst/>
                <a:cxnLst>
                  <a:cxn ang="0">
                    <a:pos x="423" y="0"/>
                  </a:cxn>
                  <a:cxn ang="0">
                    <a:pos x="424" y="6"/>
                  </a:cxn>
                  <a:cxn ang="0">
                    <a:pos x="424" y="14"/>
                  </a:cxn>
                  <a:cxn ang="0">
                    <a:pos x="424" y="21"/>
                  </a:cxn>
                  <a:cxn ang="0">
                    <a:pos x="415" y="39"/>
                  </a:cxn>
                  <a:cxn ang="0">
                    <a:pos x="272" y="265"/>
                  </a:cxn>
                  <a:cxn ang="0">
                    <a:pos x="141" y="53"/>
                  </a:cxn>
                  <a:cxn ang="0">
                    <a:pos x="127" y="27"/>
                  </a:cxn>
                  <a:cxn ang="0">
                    <a:pos x="125" y="13"/>
                  </a:cxn>
                  <a:cxn ang="0">
                    <a:pos x="126" y="7"/>
                  </a:cxn>
                  <a:cxn ang="0">
                    <a:pos x="127" y="1"/>
                  </a:cxn>
                  <a:cxn ang="0">
                    <a:pos x="16" y="1"/>
                  </a:cxn>
                  <a:cxn ang="0">
                    <a:pos x="0" y="1"/>
                  </a:cxn>
                  <a:cxn ang="0">
                    <a:pos x="13" y="11"/>
                  </a:cxn>
                  <a:cxn ang="0">
                    <a:pos x="31" y="29"/>
                  </a:cxn>
                  <a:cxn ang="0">
                    <a:pos x="47" y="53"/>
                  </a:cxn>
                  <a:cxn ang="0">
                    <a:pos x="224" y="330"/>
                  </a:cxn>
                  <a:cxn ang="0">
                    <a:pos x="223" y="619"/>
                  </a:cxn>
                  <a:cxn ang="0">
                    <a:pos x="223" y="628"/>
                  </a:cxn>
                  <a:cxn ang="0">
                    <a:pos x="222" y="634"/>
                  </a:cxn>
                  <a:cxn ang="0">
                    <a:pos x="216" y="654"/>
                  </a:cxn>
                  <a:cxn ang="0">
                    <a:pos x="213" y="662"/>
                  </a:cxn>
                  <a:cxn ang="0">
                    <a:pos x="306" y="662"/>
                  </a:cxn>
                  <a:cxn ang="0">
                    <a:pos x="314" y="662"/>
                  </a:cxn>
                  <a:cxn ang="0">
                    <a:pos x="311" y="654"/>
                  </a:cxn>
                  <a:cxn ang="0">
                    <a:pos x="306" y="635"/>
                  </a:cxn>
                  <a:cxn ang="0">
                    <a:pos x="303" y="615"/>
                  </a:cxn>
                  <a:cxn ang="0">
                    <a:pos x="303" y="327"/>
                  </a:cxn>
                  <a:cxn ang="0">
                    <a:pos x="482" y="62"/>
                  </a:cxn>
                  <a:cxn ang="0">
                    <a:pos x="501" y="33"/>
                  </a:cxn>
                  <a:cxn ang="0">
                    <a:pos x="496" y="30"/>
                  </a:cxn>
                  <a:cxn ang="0">
                    <a:pos x="496" y="30"/>
                  </a:cxn>
                  <a:cxn ang="0">
                    <a:pos x="501" y="33"/>
                  </a:cxn>
                  <a:cxn ang="0">
                    <a:pos x="522" y="10"/>
                  </a:cxn>
                  <a:cxn ang="0">
                    <a:pos x="533" y="0"/>
                  </a:cxn>
                  <a:cxn ang="0">
                    <a:pos x="429" y="0"/>
                  </a:cxn>
                  <a:cxn ang="0">
                    <a:pos x="423" y="0"/>
                  </a:cxn>
                </a:cxnLst>
                <a:rect l="0" t="0" r="r" b="b"/>
                <a:pathLst>
                  <a:path w="533" h="662">
                    <a:moveTo>
                      <a:pt x="423" y="0"/>
                    </a:moveTo>
                    <a:cubicBezTo>
                      <a:pt x="424" y="6"/>
                      <a:pt x="424" y="6"/>
                      <a:pt x="424" y="6"/>
                    </a:cubicBezTo>
                    <a:cubicBezTo>
                      <a:pt x="424" y="9"/>
                      <a:pt x="424" y="11"/>
                      <a:pt x="424" y="14"/>
                    </a:cubicBezTo>
                    <a:cubicBezTo>
                      <a:pt x="424" y="16"/>
                      <a:pt x="424" y="18"/>
                      <a:pt x="424" y="21"/>
                    </a:cubicBezTo>
                    <a:cubicBezTo>
                      <a:pt x="422" y="27"/>
                      <a:pt x="419" y="32"/>
                      <a:pt x="415" y="39"/>
                    </a:cubicBezTo>
                    <a:cubicBezTo>
                      <a:pt x="272" y="265"/>
                      <a:pt x="272" y="265"/>
                      <a:pt x="272" y="265"/>
                    </a:cubicBezTo>
                    <a:cubicBezTo>
                      <a:pt x="141" y="53"/>
                      <a:pt x="141" y="53"/>
                      <a:pt x="141" y="53"/>
                    </a:cubicBezTo>
                    <a:cubicBezTo>
                      <a:pt x="135" y="43"/>
                      <a:pt x="131" y="38"/>
                      <a:pt x="127" y="27"/>
                    </a:cubicBezTo>
                    <a:cubicBezTo>
                      <a:pt x="126" y="22"/>
                      <a:pt x="125" y="18"/>
                      <a:pt x="125" y="13"/>
                    </a:cubicBezTo>
                    <a:cubicBezTo>
                      <a:pt x="125" y="11"/>
                      <a:pt x="126" y="9"/>
                      <a:pt x="126" y="7"/>
                    </a:cubicBezTo>
                    <a:cubicBezTo>
                      <a:pt x="127" y="1"/>
                      <a:pt x="127" y="1"/>
                      <a:pt x="127" y="1"/>
                    </a:cubicBezTo>
                    <a:cubicBezTo>
                      <a:pt x="16" y="1"/>
                      <a:pt x="16" y="1"/>
                      <a:pt x="16" y="1"/>
                    </a:cubicBezTo>
                    <a:cubicBezTo>
                      <a:pt x="0" y="1"/>
                      <a:pt x="0" y="1"/>
                      <a:pt x="0" y="1"/>
                    </a:cubicBezTo>
                    <a:cubicBezTo>
                      <a:pt x="13" y="11"/>
                      <a:pt x="13" y="11"/>
                      <a:pt x="13" y="11"/>
                    </a:cubicBezTo>
                    <a:cubicBezTo>
                      <a:pt x="21" y="17"/>
                      <a:pt x="25" y="22"/>
                      <a:pt x="31" y="29"/>
                    </a:cubicBezTo>
                    <a:cubicBezTo>
                      <a:pt x="38" y="38"/>
                      <a:pt x="41" y="43"/>
                      <a:pt x="47" y="53"/>
                    </a:cubicBezTo>
                    <a:cubicBezTo>
                      <a:pt x="224" y="330"/>
                      <a:pt x="224" y="330"/>
                      <a:pt x="224" y="330"/>
                    </a:cubicBezTo>
                    <a:cubicBezTo>
                      <a:pt x="223" y="619"/>
                      <a:pt x="223" y="619"/>
                      <a:pt x="223" y="619"/>
                    </a:cubicBezTo>
                    <a:cubicBezTo>
                      <a:pt x="223" y="622"/>
                      <a:pt x="223" y="625"/>
                      <a:pt x="223" y="628"/>
                    </a:cubicBezTo>
                    <a:cubicBezTo>
                      <a:pt x="223" y="630"/>
                      <a:pt x="223" y="632"/>
                      <a:pt x="222" y="634"/>
                    </a:cubicBezTo>
                    <a:cubicBezTo>
                      <a:pt x="221" y="642"/>
                      <a:pt x="219" y="646"/>
                      <a:pt x="216" y="654"/>
                    </a:cubicBezTo>
                    <a:cubicBezTo>
                      <a:pt x="213" y="662"/>
                      <a:pt x="213" y="662"/>
                      <a:pt x="213" y="662"/>
                    </a:cubicBezTo>
                    <a:cubicBezTo>
                      <a:pt x="306" y="662"/>
                      <a:pt x="306" y="662"/>
                      <a:pt x="306" y="662"/>
                    </a:cubicBezTo>
                    <a:cubicBezTo>
                      <a:pt x="314" y="662"/>
                      <a:pt x="314" y="662"/>
                      <a:pt x="314" y="662"/>
                    </a:cubicBezTo>
                    <a:cubicBezTo>
                      <a:pt x="311" y="654"/>
                      <a:pt x="311" y="654"/>
                      <a:pt x="311" y="654"/>
                    </a:cubicBezTo>
                    <a:cubicBezTo>
                      <a:pt x="308" y="647"/>
                      <a:pt x="308" y="642"/>
                      <a:pt x="306" y="635"/>
                    </a:cubicBezTo>
                    <a:cubicBezTo>
                      <a:pt x="304" y="627"/>
                      <a:pt x="303" y="623"/>
                      <a:pt x="303" y="615"/>
                    </a:cubicBezTo>
                    <a:cubicBezTo>
                      <a:pt x="303" y="327"/>
                      <a:pt x="303" y="327"/>
                      <a:pt x="303" y="327"/>
                    </a:cubicBezTo>
                    <a:cubicBezTo>
                      <a:pt x="482" y="62"/>
                      <a:pt x="482" y="62"/>
                      <a:pt x="482" y="62"/>
                    </a:cubicBezTo>
                    <a:cubicBezTo>
                      <a:pt x="489" y="50"/>
                      <a:pt x="493" y="44"/>
                      <a:pt x="501" y="33"/>
                    </a:cubicBezTo>
                    <a:cubicBezTo>
                      <a:pt x="496" y="30"/>
                      <a:pt x="496" y="30"/>
                      <a:pt x="496" y="30"/>
                    </a:cubicBezTo>
                    <a:cubicBezTo>
                      <a:pt x="496" y="30"/>
                      <a:pt x="496" y="30"/>
                      <a:pt x="496" y="30"/>
                    </a:cubicBezTo>
                    <a:cubicBezTo>
                      <a:pt x="501" y="33"/>
                      <a:pt x="501" y="33"/>
                      <a:pt x="501" y="33"/>
                    </a:cubicBezTo>
                    <a:cubicBezTo>
                      <a:pt x="508" y="24"/>
                      <a:pt x="512" y="18"/>
                      <a:pt x="522" y="10"/>
                    </a:cubicBezTo>
                    <a:cubicBezTo>
                      <a:pt x="533" y="0"/>
                      <a:pt x="533" y="0"/>
                      <a:pt x="533" y="0"/>
                    </a:cubicBezTo>
                    <a:cubicBezTo>
                      <a:pt x="429" y="0"/>
                      <a:pt x="429" y="0"/>
                      <a:pt x="429" y="0"/>
                    </a:cubicBezTo>
                    <a:lnTo>
                      <a:pt x="423" y="0"/>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2" name="Freeform 196"/>
              <p:cNvSpPr>
                <a:spLocks noChangeAspect="1"/>
              </p:cNvSpPr>
              <p:nvPr userDrawn="1"/>
            </p:nvSpPr>
            <p:spPr bwMode="black">
              <a:xfrm>
                <a:off x="5492" y="1076"/>
                <a:ext cx="30" cy="58"/>
              </a:xfrm>
              <a:custGeom>
                <a:avLst/>
                <a:gdLst/>
                <a:ahLst/>
                <a:cxnLst>
                  <a:cxn ang="0">
                    <a:pos x="102" y="261"/>
                  </a:cxn>
                  <a:cxn ang="0">
                    <a:pos x="102" y="59"/>
                  </a:cxn>
                  <a:cxn ang="0">
                    <a:pos x="273" y="59"/>
                  </a:cxn>
                  <a:cxn ang="0">
                    <a:pos x="288" y="59"/>
                  </a:cxn>
                  <a:cxn ang="0">
                    <a:pos x="313" y="62"/>
                  </a:cxn>
                  <a:cxn ang="0">
                    <a:pos x="335" y="76"/>
                  </a:cxn>
                  <a:cxn ang="0">
                    <a:pos x="344" y="83"/>
                  </a:cxn>
                  <a:cxn ang="0">
                    <a:pos x="344" y="6"/>
                  </a:cxn>
                  <a:cxn ang="0">
                    <a:pos x="344" y="0"/>
                  </a:cxn>
                  <a:cxn ang="0">
                    <a:pos x="0" y="0"/>
                  </a:cxn>
                  <a:cxn ang="0">
                    <a:pos x="6" y="9"/>
                  </a:cxn>
                  <a:cxn ang="0">
                    <a:pos x="16" y="27"/>
                  </a:cxn>
                  <a:cxn ang="0">
                    <a:pos x="21" y="52"/>
                  </a:cxn>
                  <a:cxn ang="0">
                    <a:pos x="21" y="596"/>
                  </a:cxn>
                  <a:cxn ang="0">
                    <a:pos x="21" y="616"/>
                  </a:cxn>
                  <a:cxn ang="0">
                    <a:pos x="20" y="629"/>
                  </a:cxn>
                  <a:cxn ang="0">
                    <a:pos x="10" y="653"/>
                  </a:cxn>
                  <a:cxn ang="0">
                    <a:pos x="5" y="661"/>
                  </a:cxn>
                  <a:cxn ang="0">
                    <a:pos x="110" y="661"/>
                  </a:cxn>
                  <a:cxn ang="0">
                    <a:pos x="117" y="661"/>
                  </a:cxn>
                  <a:cxn ang="0">
                    <a:pos x="115" y="654"/>
                  </a:cxn>
                  <a:cxn ang="0">
                    <a:pos x="109" y="636"/>
                  </a:cxn>
                  <a:cxn ang="0">
                    <a:pos x="104" y="552"/>
                  </a:cxn>
                  <a:cxn ang="0">
                    <a:pos x="104" y="320"/>
                  </a:cxn>
                  <a:cxn ang="0">
                    <a:pos x="273" y="320"/>
                  </a:cxn>
                  <a:cxn ang="0">
                    <a:pos x="297" y="320"/>
                  </a:cxn>
                  <a:cxn ang="0">
                    <a:pos x="310" y="320"/>
                  </a:cxn>
                  <a:cxn ang="0">
                    <a:pos x="310" y="315"/>
                  </a:cxn>
                  <a:cxn ang="0">
                    <a:pos x="310" y="320"/>
                  </a:cxn>
                  <a:cxn ang="0">
                    <a:pos x="338" y="325"/>
                  </a:cxn>
                  <a:cxn ang="0">
                    <a:pos x="345" y="327"/>
                  </a:cxn>
                  <a:cxn ang="0">
                    <a:pos x="345" y="267"/>
                  </a:cxn>
                  <a:cxn ang="0">
                    <a:pos x="345" y="261"/>
                  </a:cxn>
                  <a:cxn ang="0">
                    <a:pos x="102" y="261"/>
                  </a:cxn>
                </a:cxnLst>
                <a:rect l="0" t="0" r="r" b="b"/>
                <a:pathLst>
                  <a:path w="345" h="661">
                    <a:moveTo>
                      <a:pt x="102" y="261"/>
                    </a:moveTo>
                    <a:cubicBezTo>
                      <a:pt x="102" y="59"/>
                      <a:pt x="102" y="59"/>
                      <a:pt x="102" y="59"/>
                    </a:cubicBezTo>
                    <a:cubicBezTo>
                      <a:pt x="273" y="59"/>
                      <a:pt x="273" y="59"/>
                      <a:pt x="273" y="59"/>
                    </a:cubicBezTo>
                    <a:cubicBezTo>
                      <a:pt x="278" y="59"/>
                      <a:pt x="283" y="59"/>
                      <a:pt x="288" y="59"/>
                    </a:cubicBezTo>
                    <a:cubicBezTo>
                      <a:pt x="297" y="59"/>
                      <a:pt x="305" y="60"/>
                      <a:pt x="313" y="62"/>
                    </a:cubicBezTo>
                    <a:cubicBezTo>
                      <a:pt x="322" y="65"/>
                      <a:pt x="326" y="68"/>
                      <a:pt x="335" y="76"/>
                    </a:cubicBezTo>
                    <a:cubicBezTo>
                      <a:pt x="344" y="83"/>
                      <a:pt x="344" y="83"/>
                      <a:pt x="344" y="83"/>
                    </a:cubicBezTo>
                    <a:cubicBezTo>
                      <a:pt x="344" y="6"/>
                      <a:pt x="344" y="6"/>
                      <a:pt x="344" y="6"/>
                    </a:cubicBezTo>
                    <a:cubicBezTo>
                      <a:pt x="344" y="0"/>
                      <a:pt x="344" y="0"/>
                      <a:pt x="344" y="0"/>
                    </a:cubicBezTo>
                    <a:cubicBezTo>
                      <a:pt x="0" y="0"/>
                      <a:pt x="0" y="0"/>
                      <a:pt x="0" y="0"/>
                    </a:cubicBezTo>
                    <a:cubicBezTo>
                      <a:pt x="6" y="9"/>
                      <a:pt x="6" y="9"/>
                      <a:pt x="6" y="9"/>
                    </a:cubicBezTo>
                    <a:cubicBezTo>
                      <a:pt x="10" y="15"/>
                      <a:pt x="14" y="20"/>
                      <a:pt x="16" y="27"/>
                    </a:cubicBezTo>
                    <a:cubicBezTo>
                      <a:pt x="19" y="36"/>
                      <a:pt x="21" y="42"/>
                      <a:pt x="21" y="52"/>
                    </a:cubicBezTo>
                    <a:cubicBezTo>
                      <a:pt x="21" y="596"/>
                      <a:pt x="21" y="596"/>
                      <a:pt x="21" y="596"/>
                    </a:cubicBezTo>
                    <a:cubicBezTo>
                      <a:pt x="21" y="604"/>
                      <a:pt x="21" y="610"/>
                      <a:pt x="21" y="616"/>
                    </a:cubicBezTo>
                    <a:cubicBezTo>
                      <a:pt x="21" y="620"/>
                      <a:pt x="21" y="624"/>
                      <a:pt x="20" y="629"/>
                    </a:cubicBezTo>
                    <a:cubicBezTo>
                      <a:pt x="18" y="638"/>
                      <a:pt x="15" y="644"/>
                      <a:pt x="10" y="653"/>
                    </a:cubicBezTo>
                    <a:cubicBezTo>
                      <a:pt x="5" y="661"/>
                      <a:pt x="5" y="661"/>
                      <a:pt x="5" y="661"/>
                    </a:cubicBezTo>
                    <a:cubicBezTo>
                      <a:pt x="110" y="661"/>
                      <a:pt x="110" y="661"/>
                      <a:pt x="110" y="661"/>
                    </a:cubicBezTo>
                    <a:cubicBezTo>
                      <a:pt x="117" y="661"/>
                      <a:pt x="117" y="661"/>
                      <a:pt x="117" y="661"/>
                    </a:cubicBezTo>
                    <a:cubicBezTo>
                      <a:pt x="115" y="654"/>
                      <a:pt x="115" y="654"/>
                      <a:pt x="115" y="654"/>
                    </a:cubicBezTo>
                    <a:cubicBezTo>
                      <a:pt x="113" y="645"/>
                      <a:pt x="110" y="643"/>
                      <a:pt x="109" y="636"/>
                    </a:cubicBezTo>
                    <a:cubicBezTo>
                      <a:pt x="105" y="598"/>
                      <a:pt x="104" y="584"/>
                      <a:pt x="104" y="552"/>
                    </a:cubicBezTo>
                    <a:cubicBezTo>
                      <a:pt x="104" y="320"/>
                      <a:pt x="104" y="320"/>
                      <a:pt x="104" y="320"/>
                    </a:cubicBezTo>
                    <a:cubicBezTo>
                      <a:pt x="273" y="320"/>
                      <a:pt x="273" y="320"/>
                      <a:pt x="273" y="320"/>
                    </a:cubicBezTo>
                    <a:cubicBezTo>
                      <a:pt x="282" y="320"/>
                      <a:pt x="289" y="320"/>
                      <a:pt x="297" y="320"/>
                    </a:cubicBezTo>
                    <a:cubicBezTo>
                      <a:pt x="300" y="320"/>
                      <a:pt x="305" y="320"/>
                      <a:pt x="310" y="320"/>
                    </a:cubicBezTo>
                    <a:cubicBezTo>
                      <a:pt x="310" y="315"/>
                      <a:pt x="310" y="315"/>
                      <a:pt x="310" y="315"/>
                    </a:cubicBezTo>
                    <a:cubicBezTo>
                      <a:pt x="310" y="320"/>
                      <a:pt x="310" y="320"/>
                      <a:pt x="310" y="320"/>
                    </a:cubicBezTo>
                    <a:cubicBezTo>
                      <a:pt x="320" y="320"/>
                      <a:pt x="326" y="323"/>
                      <a:pt x="338" y="325"/>
                    </a:cubicBezTo>
                    <a:cubicBezTo>
                      <a:pt x="345" y="327"/>
                      <a:pt x="345" y="327"/>
                      <a:pt x="345" y="327"/>
                    </a:cubicBezTo>
                    <a:cubicBezTo>
                      <a:pt x="345" y="267"/>
                      <a:pt x="345" y="267"/>
                      <a:pt x="345" y="267"/>
                    </a:cubicBezTo>
                    <a:cubicBezTo>
                      <a:pt x="345" y="261"/>
                      <a:pt x="345" y="261"/>
                      <a:pt x="345" y="261"/>
                    </a:cubicBezTo>
                    <a:lnTo>
                      <a:pt x="102" y="261"/>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3" name="Freeform 197"/>
              <p:cNvSpPr>
                <a:spLocks noChangeAspect="1" noEditPoints="1"/>
              </p:cNvSpPr>
              <p:nvPr userDrawn="1"/>
            </p:nvSpPr>
            <p:spPr bwMode="black">
              <a:xfrm>
                <a:off x="5338" y="1174"/>
                <a:ext cx="60" cy="60"/>
              </a:xfrm>
              <a:custGeom>
                <a:avLst/>
                <a:gdLst/>
                <a:ahLst/>
                <a:cxnLst>
                  <a:cxn ang="0">
                    <a:pos x="345" y="0"/>
                  </a:cxn>
                  <a:cxn ang="0">
                    <a:pos x="335" y="0"/>
                  </a:cxn>
                  <a:cxn ang="0">
                    <a:pos x="0" y="337"/>
                  </a:cxn>
                  <a:cxn ang="0">
                    <a:pos x="330" y="675"/>
                  </a:cxn>
                  <a:cxn ang="0">
                    <a:pos x="330" y="669"/>
                  </a:cxn>
                  <a:cxn ang="0">
                    <a:pos x="330" y="675"/>
                  </a:cxn>
                  <a:cxn ang="0">
                    <a:pos x="338" y="675"/>
                  </a:cxn>
                  <a:cxn ang="0">
                    <a:pos x="674" y="341"/>
                  </a:cxn>
                  <a:cxn ang="0">
                    <a:pos x="674" y="335"/>
                  </a:cxn>
                  <a:cxn ang="0">
                    <a:pos x="345" y="0"/>
                  </a:cxn>
                  <a:cxn ang="0">
                    <a:pos x="85" y="334"/>
                  </a:cxn>
                  <a:cxn ang="0">
                    <a:pos x="336" y="64"/>
                  </a:cxn>
                  <a:cxn ang="0">
                    <a:pos x="339" y="64"/>
                  </a:cxn>
                  <a:cxn ang="0">
                    <a:pos x="592" y="335"/>
                  </a:cxn>
                  <a:cxn ang="0">
                    <a:pos x="337" y="610"/>
                  </a:cxn>
                  <a:cxn ang="0">
                    <a:pos x="332" y="610"/>
                  </a:cxn>
                  <a:cxn ang="0">
                    <a:pos x="85" y="339"/>
                  </a:cxn>
                  <a:cxn ang="0">
                    <a:pos x="85" y="334"/>
                  </a:cxn>
                </a:cxnLst>
                <a:rect l="0" t="0" r="r" b="b"/>
                <a:pathLst>
                  <a:path w="674" h="675">
                    <a:moveTo>
                      <a:pt x="345" y="0"/>
                    </a:moveTo>
                    <a:cubicBezTo>
                      <a:pt x="342"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5"/>
                      <a:pt x="338" y="675"/>
                    </a:cubicBezTo>
                    <a:cubicBezTo>
                      <a:pt x="520" y="674"/>
                      <a:pt x="674" y="533"/>
                      <a:pt x="674" y="341"/>
                    </a:cubicBezTo>
                    <a:cubicBezTo>
                      <a:pt x="674" y="339"/>
                      <a:pt x="674" y="337"/>
                      <a:pt x="674" y="335"/>
                    </a:cubicBezTo>
                    <a:cubicBezTo>
                      <a:pt x="670" y="154"/>
                      <a:pt x="533" y="7"/>
                      <a:pt x="345" y="0"/>
                    </a:cubicBezTo>
                    <a:close/>
                    <a:moveTo>
                      <a:pt x="85" y="334"/>
                    </a:moveTo>
                    <a:cubicBezTo>
                      <a:pt x="88" y="191"/>
                      <a:pt x="186" y="64"/>
                      <a:pt x="336" y="64"/>
                    </a:cubicBezTo>
                    <a:cubicBezTo>
                      <a:pt x="337" y="64"/>
                      <a:pt x="338" y="64"/>
                      <a:pt x="339" y="64"/>
                    </a:cubicBezTo>
                    <a:cubicBezTo>
                      <a:pt x="488" y="67"/>
                      <a:pt x="591" y="191"/>
                      <a:pt x="592" y="335"/>
                    </a:cubicBezTo>
                    <a:cubicBezTo>
                      <a:pt x="592" y="479"/>
                      <a:pt x="481" y="609"/>
                      <a:pt x="337" y="610"/>
                    </a:cubicBezTo>
                    <a:cubicBezTo>
                      <a:pt x="335" y="610"/>
                      <a:pt x="334" y="610"/>
                      <a:pt x="332" y="610"/>
                    </a:cubicBezTo>
                    <a:cubicBezTo>
                      <a:pt x="186" y="606"/>
                      <a:pt x="85" y="480"/>
                      <a:pt x="85" y="339"/>
                    </a:cubicBezTo>
                    <a:cubicBezTo>
                      <a:pt x="85" y="337"/>
                      <a:pt x="85" y="335"/>
                      <a:pt x="85" y="334"/>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4" name="Freeform 198"/>
              <p:cNvSpPr>
                <a:spLocks noChangeAspect="1" noEditPoints="1"/>
              </p:cNvSpPr>
              <p:nvPr userDrawn="1"/>
            </p:nvSpPr>
            <p:spPr bwMode="black">
              <a:xfrm>
                <a:off x="5213" y="976"/>
                <a:ext cx="36" cy="59"/>
              </a:xfrm>
              <a:custGeom>
                <a:avLst/>
                <a:gdLst/>
                <a:ahLst/>
                <a:cxnLst>
                  <a:cxn ang="0">
                    <a:pos x="20" y="32"/>
                  </a:cxn>
                  <a:cxn ang="0">
                    <a:pos x="28" y="68"/>
                  </a:cxn>
                  <a:cxn ang="0">
                    <a:pos x="28" y="603"/>
                  </a:cxn>
                  <a:cxn ang="0">
                    <a:pos x="22" y="635"/>
                  </a:cxn>
                  <a:cxn ang="0">
                    <a:pos x="13" y="652"/>
                  </a:cxn>
                  <a:cxn ang="0">
                    <a:pos x="6" y="661"/>
                  </a:cxn>
                  <a:cxn ang="0">
                    <a:pos x="191" y="661"/>
                  </a:cxn>
                  <a:cxn ang="0">
                    <a:pos x="192" y="661"/>
                  </a:cxn>
                  <a:cxn ang="0">
                    <a:pos x="411" y="470"/>
                  </a:cxn>
                  <a:cxn ang="0">
                    <a:pos x="295" y="302"/>
                  </a:cxn>
                  <a:cxn ang="0">
                    <a:pos x="280" y="297"/>
                  </a:cxn>
                  <a:cxn ang="0">
                    <a:pos x="294" y="288"/>
                  </a:cxn>
                  <a:cxn ang="0">
                    <a:pos x="367" y="167"/>
                  </a:cxn>
                  <a:cxn ang="0">
                    <a:pos x="367" y="161"/>
                  </a:cxn>
                  <a:cxn ang="0">
                    <a:pos x="208" y="0"/>
                  </a:cxn>
                  <a:cxn ang="0">
                    <a:pos x="0" y="0"/>
                  </a:cxn>
                  <a:cxn ang="0">
                    <a:pos x="7" y="9"/>
                  </a:cxn>
                  <a:cxn ang="0">
                    <a:pos x="20" y="32"/>
                  </a:cxn>
                  <a:cxn ang="0">
                    <a:pos x="159" y="277"/>
                  </a:cxn>
                  <a:cxn ang="0">
                    <a:pos x="108" y="277"/>
                  </a:cxn>
                  <a:cxn ang="0">
                    <a:pos x="108" y="55"/>
                  </a:cxn>
                  <a:cxn ang="0">
                    <a:pos x="166" y="55"/>
                  </a:cxn>
                  <a:cxn ang="0">
                    <a:pos x="289" y="162"/>
                  </a:cxn>
                  <a:cxn ang="0">
                    <a:pos x="289" y="167"/>
                  </a:cxn>
                  <a:cxn ang="0">
                    <a:pos x="159" y="277"/>
                  </a:cxn>
                  <a:cxn ang="0">
                    <a:pos x="156" y="611"/>
                  </a:cxn>
                  <a:cxn ang="0">
                    <a:pos x="108" y="603"/>
                  </a:cxn>
                  <a:cxn ang="0">
                    <a:pos x="112" y="330"/>
                  </a:cxn>
                  <a:cxn ang="0">
                    <a:pos x="163" y="330"/>
                  </a:cxn>
                  <a:cxn ang="0">
                    <a:pos x="330" y="469"/>
                  </a:cxn>
                  <a:cxn ang="0">
                    <a:pos x="330" y="473"/>
                  </a:cxn>
                  <a:cxn ang="0">
                    <a:pos x="169" y="611"/>
                  </a:cxn>
                  <a:cxn ang="0">
                    <a:pos x="156" y="611"/>
                  </a:cxn>
                </a:cxnLst>
                <a:rect l="0" t="0" r="r" b="b"/>
                <a:pathLst>
                  <a:path w="411" h="661">
                    <a:moveTo>
                      <a:pt x="20" y="32"/>
                    </a:moveTo>
                    <a:cubicBezTo>
                      <a:pt x="26" y="46"/>
                      <a:pt x="28" y="54"/>
                      <a:pt x="28" y="68"/>
                    </a:cubicBezTo>
                    <a:cubicBezTo>
                      <a:pt x="28" y="603"/>
                      <a:pt x="28" y="603"/>
                      <a:pt x="28" y="603"/>
                    </a:cubicBezTo>
                    <a:cubicBezTo>
                      <a:pt x="28" y="616"/>
                      <a:pt x="27" y="623"/>
                      <a:pt x="22" y="635"/>
                    </a:cubicBezTo>
                    <a:cubicBezTo>
                      <a:pt x="19" y="642"/>
                      <a:pt x="18" y="645"/>
                      <a:pt x="13" y="652"/>
                    </a:cubicBezTo>
                    <a:cubicBezTo>
                      <a:pt x="6" y="661"/>
                      <a:pt x="6" y="661"/>
                      <a:pt x="6" y="661"/>
                    </a:cubicBezTo>
                    <a:cubicBezTo>
                      <a:pt x="191" y="661"/>
                      <a:pt x="191" y="661"/>
                      <a:pt x="191" y="661"/>
                    </a:cubicBezTo>
                    <a:cubicBezTo>
                      <a:pt x="191" y="661"/>
                      <a:pt x="191" y="661"/>
                      <a:pt x="192" y="661"/>
                    </a:cubicBezTo>
                    <a:cubicBezTo>
                      <a:pt x="325" y="661"/>
                      <a:pt x="410" y="588"/>
                      <a:pt x="411" y="470"/>
                    </a:cubicBezTo>
                    <a:cubicBezTo>
                      <a:pt x="411" y="383"/>
                      <a:pt x="369" y="327"/>
                      <a:pt x="295" y="302"/>
                    </a:cubicBezTo>
                    <a:cubicBezTo>
                      <a:pt x="280" y="297"/>
                      <a:pt x="280" y="297"/>
                      <a:pt x="280" y="297"/>
                    </a:cubicBezTo>
                    <a:cubicBezTo>
                      <a:pt x="294" y="288"/>
                      <a:pt x="294" y="288"/>
                      <a:pt x="294" y="288"/>
                    </a:cubicBezTo>
                    <a:cubicBezTo>
                      <a:pt x="340" y="261"/>
                      <a:pt x="368" y="227"/>
                      <a:pt x="367" y="167"/>
                    </a:cubicBezTo>
                    <a:cubicBezTo>
                      <a:pt x="367" y="165"/>
                      <a:pt x="367" y="163"/>
                      <a:pt x="367" y="161"/>
                    </a:cubicBezTo>
                    <a:cubicBezTo>
                      <a:pt x="363" y="74"/>
                      <a:pt x="296" y="0"/>
                      <a:pt x="208" y="0"/>
                    </a:cubicBezTo>
                    <a:cubicBezTo>
                      <a:pt x="0" y="0"/>
                      <a:pt x="0" y="0"/>
                      <a:pt x="0" y="0"/>
                    </a:cubicBezTo>
                    <a:cubicBezTo>
                      <a:pt x="7" y="9"/>
                      <a:pt x="7" y="9"/>
                      <a:pt x="7" y="9"/>
                    </a:cubicBezTo>
                    <a:cubicBezTo>
                      <a:pt x="13" y="17"/>
                      <a:pt x="16" y="23"/>
                      <a:pt x="20" y="32"/>
                    </a:cubicBezTo>
                    <a:close/>
                    <a:moveTo>
                      <a:pt x="159" y="277"/>
                    </a:moveTo>
                    <a:cubicBezTo>
                      <a:pt x="108" y="277"/>
                      <a:pt x="108" y="277"/>
                      <a:pt x="108" y="277"/>
                    </a:cubicBezTo>
                    <a:cubicBezTo>
                      <a:pt x="108" y="55"/>
                      <a:pt x="108" y="55"/>
                      <a:pt x="108" y="55"/>
                    </a:cubicBezTo>
                    <a:cubicBezTo>
                      <a:pt x="166" y="55"/>
                      <a:pt x="166" y="55"/>
                      <a:pt x="166" y="55"/>
                    </a:cubicBezTo>
                    <a:cubicBezTo>
                      <a:pt x="245" y="55"/>
                      <a:pt x="285" y="99"/>
                      <a:pt x="289" y="162"/>
                    </a:cubicBezTo>
                    <a:cubicBezTo>
                      <a:pt x="289" y="163"/>
                      <a:pt x="289" y="166"/>
                      <a:pt x="289" y="167"/>
                    </a:cubicBezTo>
                    <a:cubicBezTo>
                      <a:pt x="289" y="232"/>
                      <a:pt x="249" y="277"/>
                      <a:pt x="159" y="277"/>
                    </a:cubicBezTo>
                    <a:close/>
                    <a:moveTo>
                      <a:pt x="156" y="611"/>
                    </a:moveTo>
                    <a:cubicBezTo>
                      <a:pt x="139" y="611"/>
                      <a:pt x="126" y="608"/>
                      <a:pt x="108" y="603"/>
                    </a:cubicBezTo>
                    <a:cubicBezTo>
                      <a:pt x="112" y="330"/>
                      <a:pt x="112" y="330"/>
                      <a:pt x="112" y="330"/>
                    </a:cubicBezTo>
                    <a:cubicBezTo>
                      <a:pt x="129" y="330"/>
                      <a:pt x="141" y="330"/>
                      <a:pt x="163" y="330"/>
                    </a:cubicBezTo>
                    <a:cubicBezTo>
                      <a:pt x="248" y="334"/>
                      <a:pt x="327" y="362"/>
                      <a:pt x="330" y="469"/>
                    </a:cubicBezTo>
                    <a:cubicBezTo>
                      <a:pt x="330" y="470"/>
                      <a:pt x="330" y="472"/>
                      <a:pt x="330" y="473"/>
                    </a:cubicBezTo>
                    <a:cubicBezTo>
                      <a:pt x="330" y="560"/>
                      <a:pt x="252" y="605"/>
                      <a:pt x="169" y="611"/>
                    </a:cubicBezTo>
                    <a:cubicBezTo>
                      <a:pt x="164" y="611"/>
                      <a:pt x="160" y="611"/>
                      <a:pt x="156" y="611"/>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5" name="Freeform 199"/>
              <p:cNvSpPr>
                <a:spLocks noChangeAspect="1"/>
              </p:cNvSpPr>
              <p:nvPr userDrawn="1"/>
            </p:nvSpPr>
            <p:spPr bwMode="black">
              <a:xfrm>
                <a:off x="5406" y="1174"/>
                <a:ext cx="54" cy="61"/>
              </a:xfrm>
              <a:custGeom>
                <a:avLst/>
                <a:gdLst/>
                <a:ahLst/>
                <a:cxnLst>
                  <a:cxn ang="0">
                    <a:pos x="484" y="336"/>
                  </a:cxn>
                  <a:cxn ang="0">
                    <a:pos x="493" y="345"/>
                  </a:cxn>
                  <a:cxn ang="0">
                    <a:pos x="512" y="374"/>
                  </a:cxn>
                  <a:cxn ang="0">
                    <a:pos x="518" y="426"/>
                  </a:cxn>
                  <a:cxn ang="0">
                    <a:pos x="518" y="449"/>
                  </a:cxn>
                  <a:cxn ang="0">
                    <a:pos x="518" y="574"/>
                  </a:cxn>
                  <a:cxn ang="0">
                    <a:pos x="377" y="609"/>
                  </a:cxn>
                  <a:cxn ang="0">
                    <a:pos x="362" y="609"/>
                  </a:cxn>
                  <a:cxn ang="0">
                    <a:pos x="82" y="340"/>
                  </a:cxn>
                  <a:cxn ang="0">
                    <a:pos x="82" y="333"/>
                  </a:cxn>
                  <a:cxn ang="0">
                    <a:pos x="346" y="63"/>
                  </a:cxn>
                  <a:cxn ang="0">
                    <a:pos x="525" y="105"/>
                  </a:cxn>
                  <a:cxn ang="0">
                    <a:pos x="533" y="111"/>
                  </a:cxn>
                  <a:cxn ang="0">
                    <a:pos x="533" y="34"/>
                  </a:cxn>
                  <a:cxn ang="0">
                    <a:pos x="359" y="1"/>
                  </a:cxn>
                  <a:cxn ang="0">
                    <a:pos x="355" y="1"/>
                  </a:cxn>
                  <a:cxn ang="0">
                    <a:pos x="0" y="341"/>
                  </a:cxn>
                  <a:cxn ang="0">
                    <a:pos x="0" y="346"/>
                  </a:cxn>
                  <a:cxn ang="0">
                    <a:pos x="357" y="678"/>
                  </a:cxn>
                  <a:cxn ang="0">
                    <a:pos x="375" y="678"/>
                  </a:cxn>
                  <a:cxn ang="0">
                    <a:pos x="594" y="612"/>
                  </a:cxn>
                  <a:cxn ang="0">
                    <a:pos x="596" y="391"/>
                  </a:cxn>
                  <a:cxn ang="0">
                    <a:pos x="595" y="381"/>
                  </a:cxn>
                  <a:cxn ang="0">
                    <a:pos x="598" y="366"/>
                  </a:cxn>
                  <a:cxn ang="0">
                    <a:pos x="593" y="364"/>
                  </a:cxn>
                  <a:cxn ang="0">
                    <a:pos x="598" y="365"/>
                  </a:cxn>
                  <a:cxn ang="0">
                    <a:pos x="609" y="345"/>
                  </a:cxn>
                  <a:cxn ang="0">
                    <a:pos x="616" y="336"/>
                  </a:cxn>
                  <a:cxn ang="0">
                    <a:pos x="497" y="336"/>
                  </a:cxn>
                  <a:cxn ang="0">
                    <a:pos x="484" y="336"/>
                  </a:cxn>
                </a:cxnLst>
                <a:rect l="0" t="0" r="r" b="b"/>
                <a:pathLst>
                  <a:path w="616" h="678">
                    <a:moveTo>
                      <a:pt x="484" y="336"/>
                    </a:moveTo>
                    <a:cubicBezTo>
                      <a:pt x="493" y="345"/>
                      <a:pt x="493" y="345"/>
                      <a:pt x="493" y="345"/>
                    </a:cubicBezTo>
                    <a:cubicBezTo>
                      <a:pt x="503" y="356"/>
                      <a:pt x="508" y="361"/>
                      <a:pt x="512" y="374"/>
                    </a:cubicBezTo>
                    <a:cubicBezTo>
                      <a:pt x="517" y="393"/>
                      <a:pt x="518" y="408"/>
                      <a:pt x="518" y="426"/>
                    </a:cubicBezTo>
                    <a:cubicBezTo>
                      <a:pt x="518" y="433"/>
                      <a:pt x="518" y="441"/>
                      <a:pt x="518" y="449"/>
                    </a:cubicBezTo>
                    <a:cubicBezTo>
                      <a:pt x="518" y="574"/>
                      <a:pt x="518" y="574"/>
                      <a:pt x="518" y="574"/>
                    </a:cubicBezTo>
                    <a:cubicBezTo>
                      <a:pt x="470" y="598"/>
                      <a:pt x="431" y="606"/>
                      <a:pt x="377" y="609"/>
                    </a:cubicBezTo>
                    <a:cubicBezTo>
                      <a:pt x="372" y="609"/>
                      <a:pt x="366" y="609"/>
                      <a:pt x="362" y="609"/>
                    </a:cubicBezTo>
                    <a:cubicBezTo>
                      <a:pt x="202" y="609"/>
                      <a:pt x="87" y="493"/>
                      <a:pt x="82" y="340"/>
                    </a:cubicBezTo>
                    <a:cubicBezTo>
                      <a:pt x="82" y="338"/>
                      <a:pt x="82" y="335"/>
                      <a:pt x="82" y="333"/>
                    </a:cubicBezTo>
                    <a:cubicBezTo>
                      <a:pt x="82" y="200"/>
                      <a:pt x="169" y="66"/>
                      <a:pt x="346" y="63"/>
                    </a:cubicBezTo>
                    <a:cubicBezTo>
                      <a:pt x="400" y="63"/>
                      <a:pt x="464" y="69"/>
                      <a:pt x="525" y="105"/>
                    </a:cubicBezTo>
                    <a:cubicBezTo>
                      <a:pt x="533" y="111"/>
                      <a:pt x="533" y="111"/>
                      <a:pt x="533" y="111"/>
                    </a:cubicBezTo>
                    <a:cubicBezTo>
                      <a:pt x="533" y="34"/>
                      <a:pt x="533" y="34"/>
                      <a:pt x="533" y="34"/>
                    </a:cubicBezTo>
                    <a:cubicBezTo>
                      <a:pt x="468" y="4"/>
                      <a:pt x="425" y="2"/>
                      <a:pt x="359" y="1"/>
                    </a:cubicBezTo>
                    <a:cubicBezTo>
                      <a:pt x="357" y="1"/>
                      <a:pt x="356" y="1"/>
                      <a:pt x="355" y="1"/>
                    </a:cubicBezTo>
                    <a:cubicBezTo>
                      <a:pt x="155" y="0"/>
                      <a:pt x="3" y="126"/>
                      <a:pt x="0" y="341"/>
                    </a:cubicBezTo>
                    <a:cubicBezTo>
                      <a:pt x="0" y="343"/>
                      <a:pt x="0" y="344"/>
                      <a:pt x="0" y="346"/>
                    </a:cubicBezTo>
                    <a:cubicBezTo>
                      <a:pt x="0" y="531"/>
                      <a:pt x="157" y="678"/>
                      <a:pt x="357" y="678"/>
                    </a:cubicBezTo>
                    <a:cubicBezTo>
                      <a:pt x="363" y="678"/>
                      <a:pt x="369" y="678"/>
                      <a:pt x="375" y="678"/>
                    </a:cubicBezTo>
                    <a:cubicBezTo>
                      <a:pt x="463" y="674"/>
                      <a:pt x="547" y="643"/>
                      <a:pt x="594" y="612"/>
                    </a:cubicBezTo>
                    <a:cubicBezTo>
                      <a:pt x="596" y="391"/>
                      <a:pt x="596" y="391"/>
                      <a:pt x="596" y="391"/>
                    </a:cubicBezTo>
                    <a:cubicBezTo>
                      <a:pt x="596" y="387"/>
                      <a:pt x="595" y="384"/>
                      <a:pt x="595" y="381"/>
                    </a:cubicBezTo>
                    <a:cubicBezTo>
                      <a:pt x="595" y="376"/>
                      <a:pt x="596" y="372"/>
                      <a:pt x="598" y="366"/>
                    </a:cubicBezTo>
                    <a:cubicBezTo>
                      <a:pt x="593" y="364"/>
                      <a:pt x="593" y="364"/>
                      <a:pt x="593" y="364"/>
                    </a:cubicBezTo>
                    <a:cubicBezTo>
                      <a:pt x="598" y="365"/>
                      <a:pt x="598" y="365"/>
                      <a:pt x="598" y="365"/>
                    </a:cubicBezTo>
                    <a:cubicBezTo>
                      <a:pt x="601" y="357"/>
                      <a:pt x="603" y="353"/>
                      <a:pt x="609" y="345"/>
                    </a:cubicBezTo>
                    <a:cubicBezTo>
                      <a:pt x="616" y="336"/>
                      <a:pt x="616" y="336"/>
                      <a:pt x="616" y="336"/>
                    </a:cubicBezTo>
                    <a:cubicBezTo>
                      <a:pt x="497" y="336"/>
                      <a:pt x="497" y="336"/>
                      <a:pt x="497" y="336"/>
                    </a:cubicBezTo>
                    <a:lnTo>
                      <a:pt x="484" y="336"/>
                    </a:ln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6" name="Freeform 200"/>
              <p:cNvSpPr>
                <a:spLocks noChangeAspect="1"/>
              </p:cNvSpPr>
              <p:nvPr userDrawn="1"/>
            </p:nvSpPr>
            <p:spPr bwMode="black">
              <a:xfrm>
                <a:off x="5148" y="976"/>
                <a:ext cx="57" cy="62"/>
              </a:xfrm>
              <a:custGeom>
                <a:avLst/>
                <a:gdLst/>
                <a:ahLst/>
                <a:cxnLst>
                  <a:cxn ang="0">
                    <a:pos x="33" y="29"/>
                  </a:cxn>
                  <a:cxn ang="0">
                    <a:pos x="40" y="54"/>
                  </a:cxn>
                  <a:cxn ang="0">
                    <a:pos x="40" y="597"/>
                  </a:cxn>
                  <a:cxn ang="0">
                    <a:pos x="37" y="630"/>
                  </a:cxn>
                  <a:cxn ang="0">
                    <a:pos x="26" y="652"/>
                  </a:cxn>
                  <a:cxn ang="0">
                    <a:pos x="20" y="661"/>
                  </a:cxn>
                  <a:cxn ang="0">
                    <a:pos x="114" y="661"/>
                  </a:cxn>
                  <a:cxn ang="0">
                    <a:pos x="121" y="661"/>
                  </a:cxn>
                  <a:cxn ang="0">
                    <a:pos x="119" y="654"/>
                  </a:cxn>
                  <a:cxn ang="0">
                    <a:pos x="111" y="627"/>
                  </a:cxn>
                  <a:cxn ang="0">
                    <a:pos x="105" y="580"/>
                  </a:cxn>
                  <a:cxn ang="0">
                    <a:pos x="105" y="112"/>
                  </a:cxn>
                  <a:cxn ang="0">
                    <a:pos x="630" y="692"/>
                  </a:cxn>
                  <a:cxn ang="0">
                    <a:pos x="630" y="69"/>
                  </a:cxn>
                  <a:cxn ang="0">
                    <a:pos x="632" y="36"/>
                  </a:cxn>
                  <a:cxn ang="0">
                    <a:pos x="627" y="34"/>
                  </a:cxn>
                  <a:cxn ang="0">
                    <a:pos x="632" y="35"/>
                  </a:cxn>
                  <a:cxn ang="0">
                    <a:pos x="639" y="7"/>
                  </a:cxn>
                  <a:cxn ang="0">
                    <a:pos x="641" y="0"/>
                  </a:cxn>
                  <a:cxn ang="0">
                    <a:pos x="560" y="0"/>
                  </a:cxn>
                  <a:cxn ang="0">
                    <a:pos x="553" y="0"/>
                  </a:cxn>
                  <a:cxn ang="0">
                    <a:pos x="555" y="7"/>
                  </a:cxn>
                  <a:cxn ang="0">
                    <a:pos x="561" y="32"/>
                  </a:cxn>
                  <a:cxn ang="0">
                    <a:pos x="565" y="83"/>
                  </a:cxn>
                  <a:cxn ang="0">
                    <a:pos x="565" y="114"/>
                  </a:cxn>
                  <a:cxn ang="0">
                    <a:pos x="565" y="511"/>
                  </a:cxn>
                  <a:cxn ang="0">
                    <a:pos x="120" y="3"/>
                  </a:cxn>
                  <a:cxn ang="0">
                    <a:pos x="21" y="1"/>
                  </a:cxn>
                  <a:cxn ang="0">
                    <a:pos x="0" y="1"/>
                  </a:cxn>
                  <a:cxn ang="0">
                    <a:pos x="18" y="11"/>
                  </a:cxn>
                  <a:cxn ang="0">
                    <a:pos x="33" y="29"/>
                  </a:cxn>
                </a:cxnLst>
                <a:rect l="0" t="0" r="r" b="b"/>
                <a:pathLst>
                  <a:path w="641" h="692">
                    <a:moveTo>
                      <a:pt x="33" y="29"/>
                    </a:moveTo>
                    <a:cubicBezTo>
                      <a:pt x="39" y="38"/>
                      <a:pt x="40" y="45"/>
                      <a:pt x="40" y="54"/>
                    </a:cubicBezTo>
                    <a:cubicBezTo>
                      <a:pt x="40" y="597"/>
                      <a:pt x="40" y="597"/>
                      <a:pt x="40" y="597"/>
                    </a:cubicBezTo>
                    <a:cubicBezTo>
                      <a:pt x="40" y="610"/>
                      <a:pt x="40" y="618"/>
                      <a:pt x="37" y="630"/>
                    </a:cubicBezTo>
                    <a:cubicBezTo>
                      <a:pt x="35" y="639"/>
                      <a:pt x="32" y="643"/>
                      <a:pt x="26" y="652"/>
                    </a:cubicBezTo>
                    <a:cubicBezTo>
                      <a:pt x="20" y="661"/>
                      <a:pt x="20" y="661"/>
                      <a:pt x="20" y="661"/>
                    </a:cubicBezTo>
                    <a:cubicBezTo>
                      <a:pt x="114" y="661"/>
                      <a:pt x="114" y="661"/>
                      <a:pt x="114" y="661"/>
                    </a:cubicBezTo>
                    <a:cubicBezTo>
                      <a:pt x="121" y="661"/>
                      <a:pt x="121" y="661"/>
                      <a:pt x="121" y="661"/>
                    </a:cubicBezTo>
                    <a:cubicBezTo>
                      <a:pt x="119" y="654"/>
                      <a:pt x="119" y="654"/>
                      <a:pt x="119" y="654"/>
                    </a:cubicBezTo>
                    <a:cubicBezTo>
                      <a:pt x="115" y="642"/>
                      <a:pt x="113" y="637"/>
                      <a:pt x="111" y="627"/>
                    </a:cubicBezTo>
                    <a:cubicBezTo>
                      <a:pt x="105" y="597"/>
                      <a:pt x="105" y="599"/>
                      <a:pt x="105" y="580"/>
                    </a:cubicBezTo>
                    <a:cubicBezTo>
                      <a:pt x="105" y="112"/>
                      <a:pt x="105" y="112"/>
                      <a:pt x="105" y="112"/>
                    </a:cubicBezTo>
                    <a:cubicBezTo>
                      <a:pt x="630" y="692"/>
                      <a:pt x="630" y="692"/>
                      <a:pt x="630" y="692"/>
                    </a:cubicBezTo>
                    <a:cubicBezTo>
                      <a:pt x="630" y="69"/>
                      <a:pt x="630" y="69"/>
                      <a:pt x="630" y="69"/>
                    </a:cubicBezTo>
                    <a:cubicBezTo>
                      <a:pt x="630" y="56"/>
                      <a:pt x="630" y="49"/>
                      <a:pt x="632" y="36"/>
                    </a:cubicBezTo>
                    <a:cubicBezTo>
                      <a:pt x="627" y="34"/>
                      <a:pt x="627" y="34"/>
                      <a:pt x="627" y="34"/>
                    </a:cubicBezTo>
                    <a:cubicBezTo>
                      <a:pt x="632" y="35"/>
                      <a:pt x="632" y="35"/>
                      <a:pt x="632" y="35"/>
                    </a:cubicBezTo>
                    <a:cubicBezTo>
                      <a:pt x="634" y="24"/>
                      <a:pt x="635" y="18"/>
                      <a:pt x="639" y="7"/>
                    </a:cubicBezTo>
                    <a:cubicBezTo>
                      <a:pt x="641" y="0"/>
                      <a:pt x="641" y="0"/>
                      <a:pt x="641" y="0"/>
                    </a:cubicBezTo>
                    <a:cubicBezTo>
                      <a:pt x="560" y="0"/>
                      <a:pt x="560" y="0"/>
                      <a:pt x="560" y="0"/>
                    </a:cubicBezTo>
                    <a:cubicBezTo>
                      <a:pt x="553" y="0"/>
                      <a:pt x="553" y="0"/>
                      <a:pt x="553" y="0"/>
                    </a:cubicBezTo>
                    <a:cubicBezTo>
                      <a:pt x="555" y="7"/>
                      <a:pt x="555" y="7"/>
                      <a:pt x="555" y="7"/>
                    </a:cubicBezTo>
                    <a:cubicBezTo>
                      <a:pt x="558" y="17"/>
                      <a:pt x="559" y="23"/>
                      <a:pt x="561" y="32"/>
                    </a:cubicBezTo>
                    <a:cubicBezTo>
                      <a:pt x="565" y="51"/>
                      <a:pt x="565" y="66"/>
                      <a:pt x="565" y="83"/>
                    </a:cubicBezTo>
                    <a:cubicBezTo>
                      <a:pt x="565" y="92"/>
                      <a:pt x="565" y="102"/>
                      <a:pt x="565" y="114"/>
                    </a:cubicBezTo>
                    <a:cubicBezTo>
                      <a:pt x="565" y="511"/>
                      <a:pt x="565" y="511"/>
                      <a:pt x="565" y="511"/>
                    </a:cubicBezTo>
                    <a:cubicBezTo>
                      <a:pt x="120" y="3"/>
                      <a:pt x="120" y="3"/>
                      <a:pt x="120" y="3"/>
                    </a:cubicBezTo>
                    <a:cubicBezTo>
                      <a:pt x="21" y="1"/>
                      <a:pt x="21" y="1"/>
                      <a:pt x="21" y="1"/>
                    </a:cubicBezTo>
                    <a:cubicBezTo>
                      <a:pt x="0" y="1"/>
                      <a:pt x="0" y="1"/>
                      <a:pt x="0" y="1"/>
                    </a:cubicBezTo>
                    <a:cubicBezTo>
                      <a:pt x="18" y="11"/>
                      <a:pt x="18" y="11"/>
                      <a:pt x="18" y="11"/>
                    </a:cubicBezTo>
                    <a:cubicBezTo>
                      <a:pt x="26" y="16"/>
                      <a:pt x="29" y="20"/>
                      <a:pt x="33" y="29"/>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7" name="Freeform 201"/>
              <p:cNvSpPr>
                <a:spLocks noChangeAspect="1"/>
              </p:cNvSpPr>
              <p:nvPr userDrawn="1"/>
            </p:nvSpPr>
            <p:spPr bwMode="black">
              <a:xfrm>
                <a:off x="5149" y="1076"/>
                <a:ext cx="38" cy="58"/>
              </a:xfrm>
              <a:custGeom>
                <a:avLst/>
                <a:gdLst/>
                <a:ahLst/>
                <a:cxnLst>
                  <a:cxn ang="0">
                    <a:pos x="13" y="650"/>
                  </a:cxn>
                  <a:cxn ang="0">
                    <a:pos x="7" y="659"/>
                  </a:cxn>
                  <a:cxn ang="0">
                    <a:pos x="393" y="659"/>
                  </a:cxn>
                  <a:cxn ang="0">
                    <a:pos x="393" y="654"/>
                  </a:cxn>
                  <a:cxn ang="0">
                    <a:pos x="393" y="654"/>
                  </a:cxn>
                  <a:cxn ang="0">
                    <a:pos x="393" y="654"/>
                  </a:cxn>
                  <a:cxn ang="0">
                    <a:pos x="398" y="655"/>
                  </a:cxn>
                  <a:cxn ang="0">
                    <a:pos x="421" y="582"/>
                  </a:cxn>
                  <a:cxn ang="0">
                    <a:pos x="425" y="567"/>
                  </a:cxn>
                  <a:cxn ang="0">
                    <a:pos x="412" y="576"/>
                  </a:cxn>
                  <a:cxn ang="0">
                    <a:pos x="384" y="589"/>
                  </a:cxn>
                  <a:cxn ang="0">
                    <a:pos x="314" y="599"/>
                  </a:cxn>
                  <a:cxn ang="0">
                    <a:pos x="111" y="599"/>
                  </a:cxn>
                  <a:cxn ang="0">
                    <a:pos x="111" y="320"/>
                  </a:cxn>
                  <a:cxn ang="0">
                    <a:pos x="280" y="320"/>
                  </a:cxn>
                  <a:cxn ang="0">
                    <a:pos x="307" y="322"/>
                  </a:cxn>
                  <a:cxn ang="0">
                    <a:pos x="343" y="334"/>
                  </a:cxn>
                  <a:cxn ang="0">
                    <a:pos x="351" y="337"/>
                  </a:cxn>
                  <a:cxn ang="0">
                    <a:pos x="351" y="267"/>
                  </a:cxn>
                  <a:cxn ang="0">
                    <a:pos x="351" y="261"/>
                  </a:cxn>
                  <a:cxn ang="0">
                    <a:pos x="109" y="261"/>
                  </a:cxn>
                  <a:cxn ang="0">
                    <a:pos x="109" y="58"/>
                  </a:cxn>
                  <a:cxn ang="0">
                    <a:pos x="280" y="58"/>
                  </a:cxn>
                  <a:cxn ang="0">
                    <a:pos x="300" y="58"/>
                  </a:cxn>
                  <a:cxn ang="0">
                    <a:pos x="318" y="61"/>
                  </a:cxn>
                  <a:cxn ang="0">
                    <a:pos x="341" y="75"/>
                  </a:cxn>
                  <a:cxn ang="0">
                    <a:pos x="351" y="84"/>
                  </a:cxn>
                  <a:cxn ang="0">
                    <a:pos x="351" y="6"/>
                  </a:cxn>
                  <a:cxn ang="0">
                    <a:pos x="351" y="0"/>
                  </a:cxn>
                  <a:cxn ang="0">
                    <a:pos x="0" y="0"/>
                  </a:cxn>
                  <a:cxn ang="0">
                    <a:pos x="10" y="10"/>
                  </a:cxn>
                  <a:cxn ang="0">
                    <a:pos x="21" y="26"/>
                  </a:cxn>
                  <a:cxn ang="0">
                    <a:pos x="25" y="52"/>
                  </a:cxn>
                  <a:cxn ang="0">
                    <a:pos x="25" y="596"/>
                  </a:cxn>
                  <a:cxn ang="0">
                    <a:pos x="26" y="613"/>
                  </a:cxn>
                  <a:cxn ang="0">
                    <a:pos x="24" y="628"/>
                  </a:cxn>
                  <a:cxn ang="0">
                    <a:pos x="13" y="650"/>
                  </a:cxn>
                </a:cxnLst>
                <a:rect l="0" t="0" r="r" b="b"/>
                <a:pathLst>
                  <a:path w="425" h="659">
                    <a:moveTo>
                      <a:pt x="13" y="650"/>
                    </a:moveTo>
                    <a:cubicBezTo>
                      <a:pt x="7" y="659"/>
                      <a:pt x="7" y="659"/>
                      <a:pt x="7" y="659"/>
                    </a:cubicBezTo>
                    <a:cubicBezTo>
                      <a:pt x="393" y="659"/>
                      <a:pt x="393" y="659"/>
                      <a:pt x="393" y="659"/>
                    </a:cubicBezTo>
                    <a:cubicBezTo>
                      <a:pt x="393" y="654"/>
                      <a:pt x="393" y="654"/>
                      <a:pt x="393" y="654"/>
                    </a:cubicBezTo>
                    <a:cubicBezTo>
                      <a:pt x="393" y="654"/>
                      <a:pt x="393" y="654"/>
                      <a:pt x="393" y="654"/>
                    </a:cubicBezTo>
                    <a:cubicBezTo>
                      <a:pt x="393" y="654"/>
                      <a:pt x="393" y="654"/>
                      <a:pt x="393" y="654"/>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8"/>
                      <a:pt x="342" y="599"/>
                      <a:pt x="314" y="599"/>
                    </a:cubicBezTo>
                    <a:cubicBezTo>
                      <a:pt x="111" y="599"/>
                      <a:pt x="111" y="599"/>
                      <a:pt x="111" y="599"/>
                    </a:cubicBezTo>
                    <a:cubicBezTo>
                      <a:pt x="111" y="320"/>
                      <a:pt x="111" y="320"/>
                      <a:pt x="111" y="320"/>
                    </a:cubicBezTo>
                    <a:cubicBezTo>
                      <a:pt x="280" y="320"/>
                      <a:pt x="280" y="320"/>
                      <a:pt x="280" y="320"/>
                    </a:cubicBezTo>
                    <a:cubicBezTo>
                      <a:pt x="290" y="320"/>
                      <a:pt x="297" y="320"/>
                      <a:pt x="307" y="322"/>
                    </a:cubicBezTo>
                    <a:cubicBezTo>
                      <a:pt x="322" y="325"/>
                      <a:pt x="330" y="328"/>
                      <a:pt x="343" y="334"/>
                    </a:cubicBezTo>
                    <a:cubicBezTo>
                      <a:pt x="351" y="337"/>
                      <a:pt x="351" y="337"/>
                      <a:pt x="351" y="337"/>
                    </a:cubicBezTo>
                    <a:cubicBezTo>
                      <a:pt x="351" y="267"/>
                      <a:pt x="351" y="267"/>
                      <a:pt x="351" y="267"/>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7" y="58"/>
                      <a:pt x="294" y="58"/>
                      <a:pt x="300" y="58"/>
                    </a:cubicBezTo>
                    <a:cubicBezTo>
                      <a:pt x="306" y="58"/>
                      <a:pt x="311" y="58"/>
                      <a:pt x="318" y="61"/>
                    </a:cubicBezTo>
                    <a:cubicBezTo>
                      <a:pt x="328" y="64"/>
                      <a:pt x="334" y="68"/>
                      <a:pt x="341" y="75"/>
                    </a:cubicBezTo>
                    <a:cubicBezTo>
                      <a:pt x="351" y="84"/>
                      <a:pt x="351" y="84"/>
                      <a:pt x="351" y="84"/>
                    </a:cubicBezTo>
                    <a:cubicBezTo>
                      <a:pt x="351" y="6"/>
                      <a:pt x="351" y="6"/>
                      <a:pt x="351" y="6"/>
                    </a:cubicBezTo>
                    <a:cubicBezTo>
                      <a:pt x="351" y="0"/>
                      <a:pt x="351" y="0"/>
                      <a:pt x="351" y="0"/>
                    </a:cubicBezTo>
                    <a:cubicBezTo>
                      <a:pt x="0" y="0"/>
                      <a:pt x="0" y="0"/>
                      <a:pt x="0" y="0"/>
                    </a:cubicBezTo>
                    <a:cubicBezTo>
                      <a:pt x="10" y="10"/>
                      <a:pt x="10" y="10"/>
                      <a:pt x="10" y="10"/>
                    </a:cubicBezTo>
                    <a:cubicBezTo>
                      <a:pt x="15" y="16"/>
                      <a:pt x="17" y="19"/>
                      <a:pt x="21" y="26"/>
                    </a:cubicBezTo>
                    <a:cubicBezTo>
                      <a:pt x="24" y="35"/>
                      <a:pt x="25" y="41"/>
                      <a:pt x="25" y="52"/>
                    </a:cubicBezTo>
                    <a:cubicBezTo>
                      <a:pt x="25" y="596"/>
                      <a:pt x="25" y="596"/>
                      <a:pt x="25" y="596"/>
                    </a:cubicBezTo>
                    <a:cubicBezTo>
                      <a:pt x="25" y="603"/>
                      <a:pt x="26" y="608"/>
                      <a:pt x="26" y="613"/>
                    </a:cubicBezTo>
                    <a:cubicBezTo>
                      <a:pt x="26" y="618"/>
                      <a:pt x="25" y="622"/>
                      <a:pt x="24" y="628"/>
                    </a:cubicBezTo>
                    <a:cubicBezTo>
                      <a:pt x="21" y="637"/>
                      <a:pt x="19" y="642"/>
                      <a:pt x="13" y="65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8" name="Freeform 202"/>
              <p:cNvSpPr>
                <a:spLocks noChangeAspect="1" noEditPoints="1"/>
              </p:cNvSpPr>
              <p:nvPr userDrawn="1"/>
            </p:nvSpPr>
            <p:spPr bwMode="black">
              <a:xfrm>
                <a:off x="5313" y="976"/>
                <a:ext cx="45" cy="59"/>
              </a:xfrm>
              <a:custGeom>
                <a:avLst/>
                <a:gdLst/>
                <a:ahLst/>
                <a:cxnLst>
                  <a:cxn ang="0">
                    <a:pos x="17" y="34"/>
                  </a:cxn>
                  <a:cxn ang="0">
                    <a:pos x="22" y="95"/>
                  </a:cxn>
                  <a:cxn ang="0">
                    <a:pos x="22" y="561"/>
                  </a:cxn>
                  <a:cxn ang="0">
                    <a:pos x="19" y="626"/>
                  </a:cxn>
                  <a:cxn ang="0">
                    <a:pos x="9" y="652"/>
                  </a:cxn>
                  <a:cxn ang="0">
                    <a:pos x="5" y="660"/>
                  </a:cxn>
                  <a:cxn ang="0">
                    <a:pos x="110" y="660"/>
                  </a:cxn>
                  <a:cxn ang="0">
                    <a:pos x="118" y="660"/>
                  </a:cxn>
                  <a:cxn ang="0">
                    <a:pos x="115" y="653"/>
                  </a:cxn>
                  <a:cxn ang="0">
                    <a:pos x="106" y="622"/>
                  </a:cxn>
                  <a:cxn ang="0">
                    <a:pos x="103" y="600"/>
                  </a:cxn>
                  <a:cxn ang="0">
                    <a:pos x="103" y="588"/>
                  </a:cxn>
                  <a:cxn ang="0">
                    <a:pos x="103" y="299"/>
                  </a:cxn>
                  <a:cxn ang="0">
                    <a:pos x="105" y="301"/>
                  </a:cxn>
                  <a:cxn ang="0">
                    <a:pos x="122" y="322"/>
                  </a:cxn>
                  <a:cxn ang="0">
                    <a:pos x="383" y="661"/>
                  </a:cxn>
                  <a:cxn ang="0">
                    <a:pos x="387" y="657"/>
                  </a:cxn>
                  <a:cxn ang="0">
                    <a:pos x="387" y="657"/>
                  </a:cxn>
                  <a:cxn ang="0">
                    <a:pos x="387" y="663"/>
                  </a:cxn>
                  <a:cxn ang="0">
                    <a:pos x="490" y="663"/>
                  </a:cxn>
                  <a:cxn ang="0">
                    <a:pos x="507" y="663"/>
                  </a:cxn>
                  <a:cxn ang="0">
                    <a:pos x="493" y="653"/>
                  </a:cxn>
                  <a:cxn ang="0">
                    <a:pos x="460" y="627"/>
                  </a:cxn>
                  <a:cxn ang="0">
                    <a:pos x="406" y="563"/>
                  </a:cxn>
                  <a:cxn ang="0">
                    <a:pos x="251" y="367"/>
                  </a:cxn>
                  <a:cxn ang="0">
                    <a:pos x="205" y="316"/>
                  </a:cxn>
                  <a:cxn ang="0">
                    <a:pos x="204" y="316"/>
                  </a:cxn>
                  <a:cxn ang="0">
                    <a:pos x="211" y="316"/>
                  </a:cxn>
                  <a:cxn ang="0">
                    <a:pos x="370" y="155"/>
                  </a:cxn>
                  <a:cxn ang="0">
                    <a:pos x="370" y="151"/>
                  </a:cxn>
                  <a:cxn ang="0">
                    <a:pos x="206" y="0"/>
                  </a:cxn>
                  <a:cxn ang="0">
                    <a:pos x="0" y="0"/>
                  </a:cxn>
                  <a:cxn ang="0">
                    <a:pos x="5" y="8"/>
                  </a:cxn>
                  <a:cxn ang="0">
                    <a:pos x="17" y="34"/>
                  </a:cxn>
                  <a:cxn ang="0">
                    <a:pos x="138" y="278"/>
                  </a:cxn>
                  <a:cxn ang="0">
                    <a:pos x="104" y="276"/>
                  </a:cxn>
                  <a:cxn ang="0">
                    <a:pos x="104" y="57"/>
                  </a:cxn>
                  <a:cxn ang="0">
                    <a:pos x="167" y="50"/>
                  </a:cxn>
                  <a:cxn ang="0">
                    <a:pos x="288" y="158"/>
                  </a:cxn>
                  <a:cxn ang="0">
                    <a:pos x="288" y="166"/>
                  </a:cxn>
                  <a:cxn ang="0">
                    <a:pos x="155" y="277"/>
                  </a:cxn>
                  <a:cxn ang="0">
                    <a:pos x="138" y="278"/>
                  </a:cxn>
                </a:cxnLst>
                <a:rect l="0" t="0" r="r" b="b"/>
                <a:pathLst>
                  <a:path w="507" h="663">
                    <a:moveTo>
                      <a:pt x="17" y="34"/>
                    </a:moveTo>
                    <a:cubicBezTo>
                      <a:pt x="21" y="58"/>
                      <a:pt x="22" y="71"/>
                      <a:pt x="22" y="95"/>
                    </a:cubicBezTo>
                    <a:cubicBezTo>
                      <a:pt x="22" y="561"/>
                      <a:pt x="22" y="561"/>
                      <a:pt x="22" y="561"/>
                    </a:cubicBezTo>
                    <a:cubicBezTo>
                      <a:pt x="22" y="586"/>
                      <a:pt x="22" y="615"/>
                      <a:pt x="19" y="626"/>
                    </a:cubicBezTo>
                    <a:cubicBezTo>
                      <a:pt x="18" y="636"/>
                      <a:pt x="15" y="641"/>
                      <a:pt x="9" y="652"/>
                    </a:cubicBezTo>
                    <a:cubicBezTo>
                      <a:pt x="5" y="660"/>
                      <a:pt x="5" y="660"/>
                      <a:pt x="5" y="660"/>
                    </a:cubicBezTo>
                    <a:cubicBezTo>
                      <a:pt x="110" y="660"/>
                      <a:pt x="110" y="660"/>
                      <a:pt x="110" y="660"/>
                    </a:cubicBezTo>
                    <a:cubicBezTo>
                      <a:pt x="118" y="660"/>
                      <a:pt x="118" y="660"/>
                      <a:pt x="118" y="660"/>
                    </a:cubicBezTo>
                    <a:cubicBezTo>
                      <a:pt x="115" y="653"/>
                      <a:pt x="115" y="653"/>
                      <a:pt x="115" y="653"/>
                    </a:cubicBezTo>
                    <a:cubicBezTo>
                      <a:pt x="111" y="640"/>
                      <a:pt x="107" y="634"/>
                      <a:pt x="106" y="622"/>
                    </a:cubicBezTo>
                    <a:cubicBezTo>
                      <a:pt x="103" y="613"/>
                      <a:pt x="103" y="607"/>
                      <a:pt x="103" y="600"/>
                    </a:cubicBezTo>
                    <a:cubicBezTo>
                      <a:pt x="103" y="596"/>
                      <a:pt x="103" y="592"/>
                      <a:pt x="103" y="588"/>
                    </a:cubicBezTo>
                    <a:cubicBezTo>
                      <a:pt x="103" y="299"/>
                      <a:pt x="103" y="299"/>
                      <a:pt x="103" y="299"/>
                    </a:cubicBezTo>
                    <a:cubicBezTo>
                      <a:pt x="104" y="300"/>
                      <a:pt x="104" y="300"/>
                      <a:pt x="105" y="301"/>
                    </a:cubicBezTo>
                    <a:cubicBezTo>
                      <a:pt x="112" y="307"/>
                      <a:pt x="115" y="312"/>
                      <a:pt x="122" y="322"/>
                    </a:cubicBezTo>
                    <a:cubicBezTo>
                      <a:pt x="383" y="661"/>
                      <a:pt x="383" y="661"/>
                      <a:pt x="383" y="661"/>
                    </a:cubicBezTo>
                    <a:cubicBezTo>
                      <a:pt x="387" y="657"/>
                      <a:pt x="387" y="657"/>
                      <a:pt x="387" y="657"/>
                    </a:cubicBezTo>
                    <a:cubicBezTo>
                      <a:pt x="387" y="657"/>
                      <a:pt x="387" y="657"/>
                      <a:pt x="387" y="657"/>
                    </a:cubicBezTo>
                    <a:cubicBezTo>
                      <a:pt x="387" y="663"/>
                      <a:pt x="387" y="663"/>
                      <a:pt x="387" y="663"/>
                    </a:cubicBezTo>
                    <a:cubicBezTo>
                      <a:pt x="490" y="663"/>
                      <a:pt x="490" y="663"/>
                      <a:pt x="490" y="663"/>
                    </a:cubicBezTo>
                    <a:cubicBezTo>
                      <a:pt x="507" y="663"/>
                      <a:pt x="507" y="663"/>
                      <a:pt x="507" y="663"/>
                    </a:cubicBezTo>
                    <a:cubicBezTo>
                      <a:pt x="493" y="653"/>
                      <a:pt x="493" y="653"/>
                      <a:pt x="493" y="653"/>
                    </a:cubicBezTo>
                    <a:cubicBezTo>
                      <a:pt x="480" y="643"/>
                      <a:pt x="473" y="637"/>
                      <a:pt x="460" y="627"/>
                    </a:cubicBezTo>
                    <a:cubicBezTo>
                      <a:pt x="441" y="610"/>
                      <a:pt x="426" y="589"/>
                      <a:pt x="406" y="563"/>
                    </a:cubicBezTo>
                    <a:cubicBezTo>
                      <a:pt x="251" y="367"/>
                      <a:pt x="251" y="367"/>
                      <a:pt x="251" y="367"/>
                    </a:cubicBezTo>
                    <a:cubicBezTo>
                      <a:pt x="234" y="346"/>
                      <a:pt x="223" y="334"/>
                      <a:pt x="205" y="316"/>
                    </a:cubicBezTo>
                    <a:cubicBezTo>
                      <a:pt x="205" y="316"/>
                      <a:pt x="204" y="316"/>
                      <a:pt x="204" y="316"/>
                    </a:cubicBezTo>
                    <a:cubicBezTo>
                      <a:pt x="207" y="316"/>
                      <a:pt x="209" y="316"/>
                      <a:pt x="211" y="316"/>
                    </a:cubicBezTo>
                    <a:cubicBezTo>
                      <a:pt x="300" y="316"/>
                      <a:pt x="369" y="241"/>
                      <a:pt x="370" y="155"/>
                    </a:cubicBezTo>
                    <a:cubicBezTo>
                      <a:pt x="370" y="154"/>
                      <a:pt x="370" y="152"/>
                      <a:pt x="370" y="151"/>
                    </a:cubicBezTo>
                    <a:cubicBezTo>
                      <a:pt x="370" y="57"/>
                      <a:pt x="292" y="0"/>
                      <a:pt x="206" y="0"/>
                    </a:cubicBezTo>
                    <a:cubicBezTo>
                      <a:pt x="0" y="0"/>
                      <a:pt x="0" y="0"/>
                      <a:pt x="0" y="0"/>
                    </a:cubicBezTo>
                    <a:cubicBezTo>
                      <a:pt x="5" y="8"/>
                      <a:pt x="5" y="8"/>
                      <a:pt x="5" y="8"/>
                    </a:cubicBezTo>
                    <a:cubicBezTo>
                      <a:pt x="10" y="18"/>
                      <a:pt x="14" y="24"/>
                      <a:pt x="17" y="34"/>
                    </a:cubicBezTo>
                    <a:close/>
                    <a:moveTo>
                      <a:pt x="138" y="278"/>
                    </a:moveTo>
                    <a:cubicBezTo>
                      <a:pt x="125" y="278"/>
                      <a:pt x="113" y="277"/>
                      <a:pt x="104" y="276"/>
                    </a:cubicBezTo>
                    <a:cubicBezTo>
                      <a:pt x="104" y="57"/>
                      <a:pt x="104" y="57"/>
                      <a:pt x="104" y="57"/>
                    </a:cubicBezTo>
                    <a:cubicBezTo>
                      <a:pt x="125" y="51"/>
                      <a:pt x="140" y="51"/>
                      <a:pt x="167" y="50"/>
                    </a:cubicBezTo>
                    <a:cubicBezTo>
                      <a:pt x="270" y="56"/>
                      <a:pt x="283" y="106"/>
                      <a:pt x="288" y="158"/>
                    </a:cubicBezTo>
                    <a:cubicBezTo>
                      <a:pt x="288" y="160"/>
                      <a:pt x="288" y="164"/>
                      <a:pt x="288" y="166"/>
                    </a:cubicBezTo>
                    <a:cubicBezTo>
                      <a:pt x="288" y="230"/>
                      <a:pt x="239" y="271"/>
                      <a:pt x="155" y="277"/>
                    </a:cubicBezTo>
                    <a:cubicBezTo>
                      <a:pt x="149" y="278"/>
                      <a:pt x="143" y="278"/>
                      <a:pt x="138" y="278"/>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89" name="Freeform 203"/>
              <p:cNvSpPr>
                <a:spLocks noChangeAspect="1"/>
              </p:cNvSpPr>
              <p:nvPr userDrawn="1"/>
            </p:nvSpPr>
            <p:spPr bwMode="black">
              <a:xfrm>
                <a:off x="5258" y="976"/>
                <a:ext cx="47" cy="60"/>
              </a:xfrm>
              <a:custGeom>
                <a:avLst/>
                <a:gdLst/>
                <a:ahLst/>
                <a:cxnLst>
                  <a:cxn ang="0">
                    <a:pos x="11" y="40"/>
                  </a:cxn>
                  <a:cxn ang="0">
                    <a:pos x="12" y="54"/>
                  </a:cxn>
                  <a:cxn ang="0">
                    <a:pos x="11" y="69"/>
                  </a:cxn>
                  <a:cxn ang="0">
                    <a:pos x="11" y="442"/>
                  </a:cxn>
                  <a:cxn ang="0">
                    <a:pos x="273" y="670"/>
                  </a:cxn>
                  <a:cxn ang="0">
                    <a:pos x="277" y="670"/>
                  </a:cxn>
                  <a:cxn ang="0">
                    <a:pos x="524" y="446"/>
                  </a:cxn>
                  <a:cxn ang="0">
                    <a:pos x="524" y="66"/>
                  </a:cxn>
                  <a:cxn ang="0">
                    <a:pos x="523" y="50"/>
                  </a:cxn>
                  <a:cxn ang="0">
                    <a:pos x="525" y="35"/>
                  </a:cxn>
                  <a:cxn ang="0">
                    <a:pos x="519" y="34"/>
                  </a:cxn>
                  <a:cxn ang="0">
                    <a:pos x="525" y="35"/>
                  </a:cxn>
                  <a:cxn ang="0">
                    <a:pos x="531" y="7"/>
                  </a:cxn>
                  <a:cxn ang="0">
                    <a:pos x="534" y="0"/>
                  </a:cxn>
                  <a:cxn ang="0">
                    <a:pos x="436" y="0"/>
                  </a:cxn>
                  <a:cxn ang="0">
                    <a:pos x="427" y="0"/>
                  </a:cxn>
                  <a:cxn ang="0">
                    <a:pos x="430" y="8"/>
                  </a:cxn>
                  <a:cxn ang="0">
                    <a:pos x="439" y="36"/>
                  </a:cxn>
                  <a:cxn ang="0">
                    <a:pos x="440" y="67"/>
                  </a:cxn>
                  <a:cxn ang="0">
                    <a:pos x="440" y="440"/>
                  </a:cxn>
                  <a:cxn ang="0">
                    <a:pos x="277" y="603"/>
                  </a:cxn>
                  <a:cxn ang="0">
                    <a:pos x="271" y="603"/>
                  </a:cxn>
                  <a:cxn ang="0">
                    <a:pos x="93" y="434"/>
                  </a:cxn>
                  <a:cxn ang="0">
                    <a:pos x="93" y="63"/>
                  </a:cxn>
                  <a:cxn ang="0">
                    <a:pos x="93" y="51"/>
                  </a:cxn>
                  <a:cxn ang="0">
                    <a:pos x="95" y="34"/>
                  </a:cxn>
                  <a:cxn ang="0">
                    <a:pos x="102" y="8"/>
                  </a:cxn>
                  <a:cxn ang="0">
                    <a:pos x="106" y="0"/>
                  </a:cxn>
                  <a:cxn ang="0">
                    <a:pos x="9" y="0"/>
                  </a:cxn>
                  <a:cxn ang="0">
                    <a:pos x="0" y="0"/>
                  </a:cxn>
                  <a:cxn ang="0">
                    <a:pos x="3" y="8"/>
                  </a:cxn>
                  <a:cxn ang="0">
                    <a:pos x="11" y="40"/>
                  </a:cxn>
                </a:cxnLst>
                <a:rect l="0" t="0" r="r" b="b"/>
                <a:pathLst>
                  <a:path w="534" h="670">
                    <a:moveTo>
                      <a:pt x="11" y="40"/>
                    </a:moveTo>
                    <a:cubicBezTo>
                      <a:pt x="11" y="46"/>
                      <a:pt x="12" y="50"/>
                      <a:pt x="12" y="54"/>
                    </a:cubicBezTo>
                    <a:cubicBezTo>
                      <a:pt x="12" y="59"/>
                      <a:pt x="11" y="63"/>
                      <a:pt x="11" y="69"/>
                    </a:cubicBezTo>
                    <a:cubicBezTo>
                      <a:pt x="11" y="442"/>
                      <a:pt x="11" y="442"/>
                      <a:pt x="11" y="442"/>
                    </a:cubicBezTo>
                    <a:cubicBezTo>
                      <a:pt x="11" y="577"/>
                      <a:pt x="129" y="670"/>
                      <a:pt x="273" y="670"/>
                    </a:cubicBezTo>
                    <a:cubicBezTo>
                      <a:pt x="274" y="670"/>
                      <a:pt x="276" y="670"/>
                      <a:pt x="277" y="670"/>
                    </a:cubicBezTo>
                    <a:cubicBezTo>
                      <a:pt x="414" y="668"/>
                      <a:pt x="524" y="574"/>
                      <a:pt x="524" y="446"/>
                    </a:cubicBezTo>
                    <a:cubicBezTo>
                      <a:pt x="524" y="66"/>
                      <a:pt x="524" y="66"/>
                      <a:pt x="524" y="66"/>
                    </a:cubicBezTo>
                    <a:cubicBezTo>
                      <a:pt x="524" y="59"/>
                      <a:pt x="523" y="54"/>
                      <a:pt x="523" y="50"/>
                    </a:cubicBezTo>
                    <a:cubicBezTo>
                      <a:pt x="523" y="45"/>
                      <a:pt x="524" y="41"/>
                      <a:pt x="525" y="35"/>
                    </a:cubicBezTo>
                    <a:cubicBezTo>
                      <a:pt x="519" y="34"/>
                      <a:pt x="519" y="34"/>
                      <a:pt x="519" y="34"/>
                    </a:cubicBezTo>
                    <a:cubicBezTo>
                      <a:pt x="525" y="35"/>
                      <a:pt x="525" y="35"/>
                      <a:pt x="525" y="35"/>
                    </a:cubicBezTo>
                    <a:cubicBezTo>
                      <a:pt x="526" y="24"/>
                      <a:pt x="528" y="18"/>
                      <a:pt x="531" y="7"/>
                    </a:cubicBezTo>
                    <a:cubicBezTo>
                      <a:pt x="534" y="0"/>
                      <a:pt x="534" y="0"/>
                      <a:pt x="534" y="0"/>
                    </a:cubicBezTo>
                    <a:cubicBezTo>
                      <a:pt x="436" y="0"/>
                      <a:pt x="436" y="0"/>
                      <a:pt x="436" y="0"/>
                    </a:cubicBezTo>
                    <a:cubicBezTo>
                      <a:pt x="427" y="0"/>
                      <a:pt x="427" y="0"/>
                      <a:pt x="427" y="0"/>
                    </a:cubicBezTo>
                    <a:cubicBezTo>
                      <a:pt x="430" y="8"/>
                      <a:pt x="430" y="8"/>
                      <a:pt x="430" y="8"/>
                    </a:cubicBezTo>
                    <a:cubicBezTo>
                      <a:pt x="435" y="18"/>
                      <a:pt x="436" y="24"/>
                      <a:pt x="439" y="36"/>
                    </a:cubicBezTo>
                    <a:cubicBezTo>
                      <a:pt x="440" y="47"/>
                      <a:pt x="440" y="54"/>
                      <a:pt x="440" y="67"/>
                    </a:cubicBezTo>
                    <a:cubicBezTo>
                      <a:pt x="440" y="440"/>
                      <a:pt x="440" y="440"/>
                      <a:pt x="440" y="440"/>
                    </a:cubicBezTo>
                    <a:cubicBezTo>
                      <a:pt x="440" y="529"/>
                      <a:pt x="373" y="600"/>
                      <a:pt x="277" y="603"/>
                    </a:cubicBezTo>
                    <a:cubicBezTo>
                      <a:pt x="275" y="603"/>
                      <a:pt x="273" y="603"/>
                      <a:pt x="271" y="603"/>
                    </a:cubicBezTo>
                    <a:cubicBezTo>
                      <a:pt x="176" y="603"/>
                      <a:pt x="93" y="529"/>
                      <a:pt x="93" y="434"/>
                    </a:cubicBezTo>
                    <a:cubicBezTo>
                      <a:pt x="93" y="63"/>
                      <a:pt x="93" y="63"/>
                      <a:pt x="93" y="63"/>
                    </a:cubicBezTo>
                    <a:cubicBezTo>
                      <a:pt x="93" y="58"/>
                      <a:pt x="93" y="54"/>
                      <a:pt x="93" y="51"/>
                    </a:cubicBezTo>
                    <a:cubicBezTo>
                      <a:pt x="93" y="45"/>
                      <a:pt x="93" y="40"/>
                      <a:pt x="95" y="34"/>
                    </a:cubicBezTo>
                    <a:cubicBezTo>
                      <a:pt x="97" y="22"/>
                      <a:pt x="98" y="17"/>
                      <a:pt x="102" y="8"/>
                    </a:cubicBezTo>
                    <a:cubicBezTo>
                      <a:pt x="106" y="0"/>
                      <a:pt x="106" y="0"/>
                      <a:pt x="106" y="0"/>
                    </a:cubicBezTo>
                    <a:cubicBezTo>
                      <a:pt x="9" y="0"/>
                      <a:pt x="9" y="0"/>
                      <a:pt x="9" y="0"/>
                    </a:cubicBezTo>
                    <a:cubicBezTo>
                      <a:pt x="0" y="0"/>
                      <a:pt x="0" y="0"/>
                      <a:pt x="0" y="0"/>
                    </a:cubicBezTo>
                    <a:cubicBezTo>
                      <a:pt x="3" y="8"/>
                      <a:pt x="3" y="8"/>
                      <a:pt x="3" y="8"/>
                    </a:cubicBezTo>
                    <a:cubicBezTo>
                      <a:pt x="7" y="20"/>
                      <a:pt x="9" y="26"/>
                      <a:pt x="11" y="40"/>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sp>
            <p:nvSpPr>
              <p:cNvPr id="90" name="Freeform 204"/>
              <p:cNvSpPr>
                <a:spLocks noChangeAspect="1"/>
              </p:cNvSpPr>
              <p:nvPr userDrawn="1"/>
            </p:nvSpPr>
            <p:spPr bwMode="black">
              <a:xfrm>
                <a:off x="5237" y="1075"/>
                <a:ext cx="37" cy="60"/>
              </a:xfrm>
              <a:custGeom>
                <a:avLst/>
                <a:gdLst/>
                <a:ahLst/>
                <a:cxnLst>
                  <a:cxn ang="0">
                    <a:pos x="0" y="165"/>
                  </a:cxn>
                  <a:cxn ang="0">
                    <a:pos x="1" y="167"/>
                  </a:cxn>
                  <a:cxn ang="0">
                    <a:pos x="105" y="321"/>
                  </a:cxn>
                  <a:cxn ang="0">
                    <a:pos x="223" y="389"/>
                  </a:cxn>
                  <a:cxn ang="0">
                    <a:pos x="320" y="508"/>
                  </a:cxn>
                  <a:cxn ang="0">
                    <a:pos x="171" y="626"/>
                  </a:cxn>
                  <a:cxn ang="0">
                    <a:pos x="161" y="626"/>
                  </a:cxn>
                  <a:cxn ang="0">
                    <a:pos x="12" y="583"/>
                  </a:cxn>
                  <a:cxn ang="0">
                    <a:pos x="3" y="576"/>
                  </a:cxn>
                  <a:cxn ang="0">
                    <a:pos x="3" y="656"/>
                  </a:cxn>
                  <a:cxn ang="0">
                    <a:pos x="154" y="681"/>
                  </a:cxn>
                  <a:cxn ang="0">
                    <a:pos x="154" y="675"/>
                  </a:cxn>
                  <a:cxn ang="0">
                    <a:pos x="154" y="675"/>
                  </a:cxn>
                  <a:cxn ang="0">
                    <a:pos x="154" y="681"/>
                  </a:cxn>
                  <a:cxn ang="0">
                    <a:pos x="165" y="681"/>
                  </a:cxn>
                  <a:cxn ang="0">
                    <a:pos x="413" y="505"/>
                  </a:cxn>
                  <a:cxn ang="0">
                    <a:pos x="413" y="497"/>
                  </a:cxn>
                  <a:cxn ang="0">
                    <a:pos x="262" y="313"/>
                  </a:cxn>
                  <a:cxn ang="0">
                    <a:pos x="159" y="253"/>
                  </a:cxn>
                  <a:cxn ang="0">
                    <a:pos x="85" y="162"/>
                  </a:cxn>
                  <a:cxn ang="0">
                    <a:pos x="84" y="155"/>
                  </a:cxn>
                  <a:cxn ang="0">
                    <a:pos x="214" y="53"/>
                  </a:cxn>
                  <a:cxn ang="0">
                    <a:pos x="222" y="54"/>
                  </a:cxn>
                  <a:cxn ang="0">
                    <a:pos x="342" y="96"/>
                  </a:cxn>
                  <a:cxn ang="0">
                    <a:pos x="352" y="105"/>
                  </a:cxn>
                  <a:cxn ang="0">
                    <a:pos x="352" y="25"/>
                  </a:cxn>
                  <a:cxn ang="0">
                    <a:pos x="216" y="1"/>
                  </a:cxn>
                  <a:cxn ang="0">
                    <a:pos x="207" y="0"/>
                  </a:cxn>
                  <a:cxn ang="0">
                    <a:pos x="0" y="165"/>
                  </a:cxn>
                </a:cxnLst>
                <a:rect l="0" t="0" r="r" b="b"/>
                <a:pathLst>
                  <a:path w="413" h="682">
                    <a:moveTo>
                      <a:pt x="0" y="165"/>
                    </a:moveTo>
                    <a:cubicBezTo>
                      <a:pt x="0" y="166"/>
                      <a:pt x="1" y="167"/>
                      <a:pt x="1" y="167"/>
                    </a:cubicBezTo>
                    <a:cubicBezTo>
                      <a:pt x="1" y="238"/>
                      <a:pt x="41" y="283"/>
                      <a:pt x="105" y="321"/>
                    </a:cubicBezTo>
                    <a:cubicBezTo>
                      <a:pt x="223" y="389"/>
                      <a:pt x="223" y="389"/>
                      <a:pt x="223" y="389"/>
                    </a:cubicBezTo>
                    <a:cubicBezTo>
                      <a:pt x="277" y="419"/>
                      <a:pt x="320" y="450"/>
                      <a:pt x="320" y="508"/>
                    </a:cubicBezTo>
                    <a:cubicBezTo>
                      <a:pt x="320" y="583"/>
                      <a:pt x="266" y="626"/>
                      <a:pt x="171" y="626"/>
                    </a:cubicBezTo>
                    <a:cubicBezTo>
                      <a:pt x="168" y="626"/>
                      <a:pt x="165" y="626"/>
                      <a:pt x="161" y="626"/>
                    </a:cubicBezTo>
                    <a:cubicBezTo>
                      <a:pt x="99" y="625"/>
                      <a:pt x="59" y="621"/>
                      <a:pt x="12" y="583"/>
                    </a:cubicBezTo>
                    <a:cubicBezTo>
                      <a:pt x="3" y="576"/>
                      <a:pt x="3" y="576"/>
                      <a:pt x="3" y="576"/>
                    </a:cubicBezTo>
                    <a:cubicBezTo>
                      <a:pt x="3" y="656"/>
                      <a:pt x="3" y="656"/>
                      <a:pt x="3" y="656"/>
                    </a:cubicBezTo>
                    <a:cubicBezTo>
                      <a:pt x="61" y="682"/>
                      <a:pt x="98" y="680"/>
                      <a:pt x="154" y="681"/>
                    </a:cubicBezTo>
                    <a:cubicBezTo>
                      <a:pt x="154" y="675"/>
                      <a:pt x="154" y="675"/>
                      <a:pt x="154" y="675"/>
                    </a:cubicBezTo>
                    <a:cubicBezTo>
                      <a:pt x="154" y="675"/>
                      <a:pt x="154" y="675"/>
                      <a:pt x="154" y="675"/>
                    </a:cubicBezTo>
                    <a:cubicBezTo>
                      <a:pt x="154" y="681"/>
                      <a:pt x="154" y="681"/>
                      <a:pt x="154" y="681"/>
                    </a:cubicBezTo>
                    <a:cubicBezTo>
                      <a:pt x="157" y="681"/>
                      <a:pt x="161" y="681"/>
                      <a:pt x="165" y="681"/>
                    </a:cubicBezTo>
                    <a:cubicBezTo>
                      <a:pt x="278" y="680"/>
                      <a:pt x="412" y="643"/>
                      <a:pt x="413" y="505"/>
                    </a:cubicBezTo>
                    <a:cubicBezTo>
                      <a:pt x="413" y="503"/>
                      <a:pt x="413" y="500"/>
                      <a:pt x="413" y="497"/>
                    </a:cubicBezTo>
                    <a:cubicBezTo>
                      <a:pt x="408" y="384"/>
                      <a:pt x="339" y="357"/>
                      <a:pt x="262" y="313"/>
                    </a:cubicBezTo>
                    <a:cubicBezTo>
                      <a:pt x="159" y="253"/>
                      <a:pt x="159" y="253"/>
                      <a:pt x="159" y="253"/>
                    </a:cubicBezTo>
                    <a:cubicBezTo>
                      <a:pt x="118" y="229"/>
                      <a:pt x="89" y="206"/>
                      <a:pt x="85" y="162"/>
                    </a:cubicBezTo>
                    <a:cubicBezTo>
                      <a:pt x="84" y="160"/>
                      <a:pt x="84" y="158"/>
                      <a:pt x="84" y="155"/>
                    </a:cubicBezTo>
                    <a:cubicBezTo>
                      <a:pt x="84" y="95"/>
                      <a:pt x="149" y="53"/>
                      <a:pt x="214" y="53"/>
                    </a:cubicBezTo>
                    <a:cubicBezTo>
                      <a:pt x="216" y="53"/>
                      <a:pt x="219" y="53"/>
                      <a:pt x="222" y="54"/>
                    </a:cubicBezTo>
                    <a:cubicBezTo>
                      <a:pt x="273" y="55"/>
                      <a:pt x="307" y="63"/>
                      <a:pt x="342" y="96"/>
                    </a:cubicBezTo>
                    <a:cubicBezTo>
                      <a:pt x="352" y="105"/>
                      <a:pt x="352" y="105"/>
                      <a:pt x="352" y="105"/>
                    </a:cubicBezTo>
                    <a:cubicBezTo>
                      <a:pt x="352" y="25"/>
                      <a:pt x="352" y="25"/>
                      <a:pt x="352" y="25"/>
                    </a:cubicBezTo>
                    <a:cubicBezTo>
                      <a:pt x="300" y="1"/>
                      <a:pt x="267" y="2"/>
                      <a:pt x="216" y="1"/>
                    </a:cubicBezTo>
                    <a:cubicBezTo>
                      <a:pt x="213" y="0"/>
                      <a:pt x="209" y="0"/>
                      <a:pt x="207" y="0"/>
                    </a:cubicBezTo>
                    <a:cubicBezTo>
                      <a:pt x="99" y="1"/>
                      <a:pt x="1" y="62"/>
                      <a:pt x="0" y="165"/>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grpSp>
        <p:sp>
          <p:nvSpPr>
            <p:cNvPr id="58" name="Rectangle 205"/>
            <p:cNvSpPr>
              <a:spLocks noChangeAspect="1" noChangeArrowheads="1"/>
            </p:cNvSpPr>
            <p:nvPr userDrawn="1"/>
          </p:nvSpPr>
          <p:spPr bwMode="auto">
            <a:xfrm>
              <a:off x="2790" y="0"/>
              <a:ext cx="756" cy="756"/>
            </a:xfrm>
            <a:prstGeom prst="rect">
              <a:avLst/>
            </a:prstGeom>
            <a:solidFill>
              <a:srgbClr val="000000"/>
            </a:solidFill>
            <a:ln w="9525">
              <a:noFill/>
              <a:miter lim="800000"/>
              <a:headEnd/>
              <a:tailEnd/>
            </a:ln>
          </p:spPr>
          <p:txBody>
            <a:bodyPr/>
            <a:lstStyle/>
            <a:p>
              <a:pPr fontAlgn="base">
                <a:spcBef>
                  <a:spcPct val="0"/>
                </a:spcBef>
                <a:spcAft>
                  <a:spcPct val="0"/>
                </a:spcAft>
                <a:defRPr/>
              </a:pPr>
              <a:endParaRPr lang="en-AU" dirty="0">
                <a:solidFill>
                  <a:srgbClr val="FFFFFF"/>
                </a:solidFill>
              </a:endParaRPr>
            </a:p>
          </p:txBody>
        </p:sp>
        <p:sp>
          <p:nvSpPr>
            <p:cNvPr id="59" name="Freeform 206"/>
            <p:cNvSpPr>
              <a:spLocks noChangeAspect="1" noEditPoints="1"/>
            </p:cNvSpPr>
            <p:nvPr userDrawn="1"/>
          </p:nvSpPr>
          <p:spPr bwMode="white">
            <a:xfrm>
              <a:off x="2868" y="53"/>
              <a:ext cx="587" cy="637"/>
            </a:xfrm>
            <a:custGeom>
              <a:avLst/>
              <a:gdLst/>
              <a:ahLst/>
              <a:cxnLst>
                <a:cxn ang="0">
                  <a:pos x="743" y="1280"/>
                </a:cxn>
                <a:cxn ang="0">
                  <a:pos x="731" y="152"/>
                </a:cxn>
                <a:cxn ang="0">
                  <a:pos x="4037" y="252"/>
                </a:cxn>
                <a:cxn ang="0">
                  <a:pos x="1456" y="222"/>
                </a:cxn>
                <a:cxn ang="0">
                  <a:pos x="2677" y="560"/>
                </a:cxn>
                <a:cxn ang="0">
                  <a:pos x="2824" y="308"/>
                </a:cxn>
                <a:cxn ang="0">
                  <a:pos x="4037" y="252"/>
                </a:cxn>
                <a:cxn ang="0">
                  <a:pos x="4146" y="906"/>
                </a:cxn>
                <a:cxn ang="0">
                  <a:pos x="4105" y="2222"/>
                </a:cxn>
                <a:cxn ang="0">
                  <a:pos x="4326" y="2160"/>
                </a:cxn>
                <a:cxn ang="0">
                  <a:pos x="4350" y="756"/>
                </a:cxn>
                <a:cxn ang="0">
                  <a:pos x="4920" y="2133"/>
                </a:cxn>
                <a:cxn ang="0">
                  <a:pos x="4707" y="219"/>
                </a:cxn>
                <a:cxn ang="0">
                  <a:pos x="6369" y="153"/>
                </a:cxn>
                <a:cxn ang="0">
                  <a:pos x="965" y="4496"/>
                </a:cxn>
                <a:cxn ang="0">
                  <a:pos x="1785" y="3476"/>
                </a:cxn>
                <a:cxn ang="0">
                  <a:pos x="1184" y="2731"/>
                </a:cxn>
                <a:cxn ang="0">
                  <a:pos x="1195" y="3626"/>
                </a:cxn>
                <a:cxn ang="0">
                  <a:pos x="4080" y="2784"/>
                </a:cxn>
                <a:cxn ang="0">
                  <a:pos x="2457" y="2593"/>
                </a:cxn>
                <a:cxn ang="0">
                  <a:pos x="3850" y="3975"/>
                </a:cxn>
                <a:cxn ang="0">
                  <a:pos x="5713" y="4665"/>
                </a:cxn>
                <a:cxn ang="0">
                  <a:pos x="4830" y="4656"/>
                </a:cxn>
                <a:cxn ang="0">
                  <a:pos x="4511" y="2590"/>
                </a:cxn>
                <a:cxn ang="0">
                  <a:pos x="5758" y="4377"/>
                </a:cxn>
                <a:cxn ang="0">
                  <a:pos x="4794" y="3468"/>
                </a:cxn>
                <a:cxn ang="0">
                  <a:pos x="3545" y="7166"/>
                </a:cxn>
                <a:cxn ang="0">
                  <a:pos x="1689" y="7022"/>
                </a:cxn>
                <a:cxn ang="0">
                  <a:pos x="3374" y="6684"/>
                </a:cxn>
                <a:cxn ang="0">
                  <a:pos x="5212" y="7097"/>
                </a:cxn>
                <a:cxn ang="0">
                  <a:pos x="4005" y="5033"/>
                </a:cxn>
                <a:cxn ang="0">
                  <a:pos x="4290" y="5864"/>
                </a:cxn>
                <a:cxn ang="0">
                  <a:pos x="4298" y="6942"/>
                </a:cxn>
                <a:cxn ang="0">
                  <a:pos x="334" y="5755"/>
                </a:cxn>
                <a:cxn ang="0">
                  <a:pos x="484" y="5969"/>
                </a:cxn>
                <a:cxn ang="0">
                  <a:pos x="371" y="5959"/>
                </a:cxn>
                <a:cxn ang="0">
                  <a:pos x="228" y="6106"/>
                </a:cxn>
                <a:cxn ang="0">
                  <a:pos x="450" y="6090"/>
                </a:cxn>
                <a:cxn ang="0">
                  <a:pos x="454" y="6205"/>
                </a:cxn>
                <a:cxn ang="0">
                  <a:pos x="655" y="6210"/>
                </a:cxn>
                <a:cxn ang="0">
                  <a:pos x="587" y="6053"/>
                </a:cxn>
                <a:cxn ang="0">
                  <a:pos x="877" y="6081"/>
                </a:cxn>
                <a:cxn ang="0">
                  <a:pos x="713" y="5963"/>
                </a:cxn>
                <a:cxn ang="0">
                  <a:pos x="764" y="5880"/>
                </a:cxn>
                <a:cxn ang="0">
                  <a:pos x="671" y="5717"/>
                </a:cxn>
                <a:cxn ang="0">
                  <a:pos x="528" y="5859"/>
                </a:cxn>
                <a:cxn ang="0">
                  <a:pos x="388" y="5708"/>
                </a:cxn>
                <a:cxn ang="0">
                  <a:pos x="6357" y="5708"/>
                </a:cxn>
                <a:cxn ang="0">
                  <a:pos x="6217" y="5859"/>
                </a:cxn>
                <a:cxn ang="0">
                  <a:pos x="6073" y="5717"/>
                </a:cxn>
                <a:cxn ang="0">
                  <a:pos x="5981" y="5880"/>
                </a:cxn>
                <a:cxn ang="0">
                  <a:pos x="6032" y="5963"/>
                </a:cxn>
                <a:cxn ang="0">
                  <a:pos x="5867" y="6081"/>
                </a:cxn>
                <a:cxn ang="0">
                  <a:pos x="6157" y="6053"/>
                </a:cxn>
                <a:cxn ang="0">
                  <a:pos x="6090" y="6210"/>
                </a:cxn>
                <a:cxn ang="0">
                  <a:pos x="6291" y="6205"/>
                </a:cxn>
                <a:cxn ang="0">
                  <a:pos x="6294" y="6090"/>
                </a:cxn>
                <a:cxn ang="0">
                  <a:pos x="6516" y="6106"/>
                </a:cxn>
                <a:cxn ang="0">
                  <a:pos x="6374" y="5959"/>
                </a:cxn>
                <a:cxn ang="0">
                  <a:pos x="6261" y="5969"/>
                </a:cxn>
                <a:cxn ang="0">
                  <a:pos x="6410" y="5755"/>
                </a:cxn>
              </a:cxnLst>
              <a:rect l="0" t="0" r="r" b="b"/>
              <a:pathLst>
                <a:path w="6602" h="7166">
                  <a:moveTo>
                    <a:pt x="500" y="2260"/>
                  </a:moveTo>
                  <a:cubicBezTo>
                    <a:pt x="310" y="2257"/>
                    <a:pt x="190" y="2263"/>
                    <a:pt x="12" y="2195"/>
                  </a:cubicBezTo>
                  <a:cubicBezTo>
                    <a:pt x="12" y="1965"/>
                    <a:pt x="12" y="1965"/>
                    <a:pt x="12" y="1965"/>
                  </a:cubicBezTo>
                  <a:cubicBezTo>
                    <a:pt x="172" y="2096"/>
                    <a:pt x="316" y="2111"/>
                    <a:pt x="523" y="2114"/>
                  </a:cubicBezTo>
                  <a:cubicBezTo>
                    <a:pt x="868" y="2125"/>
                    <a:pt x="1079" y="1970"/>
                    <a:pt x="1079" y="1698"/>
                  </a:cubicBezTo>
                  <a:cubicBezTo>
                    <a:pt x="1079" y="1491"/>
                    <a:pt x="924" y="1383"/>
                    <a:pt x="743" y="1280"/>
                  </a:cubicBezTo>
                  <a:cubicBezTo>
                    <a:pt x="345" y="1052"/>
                    <a:pt x="345" y="1052"/>
                    <a:pt x="345" y="1052"/>
                  </a:cubicBezTo>
                  <a:cubicBezTo>
                    <a:pt x="131" y="927"/>
                    <a:pt x="6" y="783"/>
                    <a:pt x="3" y="550"/>
                  </a:cubicBezTo>
                  <a:cubicBezTo>
                    <a:pt x="0" y="205"/>
                    <a:pt x="339" y="0"/>
                    <a:pt x="707" y="12"/>
                  </a:cubicBezTo>
                  <a:cubicBezTo>
                    <a:pt x="880" y="17"/>
                    <a:pt x="988" y="12"/>
                    <a:pt x="1146" y="76"/>
                  </a:cubicBezTo>
                  <a:cubicBezTo>
                    <a:pt x="1146" y="301"/>
                    <a:pt x="1146" y="301"/>
                    <a:pt x="1146" y="301"/>
                  </a:cubicBezTo>
                  <a:cubicBezTo>
                    <a:pt x="1023" y="184"/>
                    <a:pt x="900" y="158"/>
                    <a:pt x="731" y="152"/>
                  </a:cubicBezTo>
                  <a:cubicBezTo>
                    <a:pt x="491" y="137"/>
                    <a:pt x="228" y="298"/>
                    <a:pt x="248" y="538"/>
                  </a:cubicBezTo>
                  <a:cubicBezTo>
                    <a:pt x="263" y="693"/>
                    <a:pt x="368" y="778"/>
                    <a:pt x="506" y="856"/>
                  </a:cubicBezTo>
                  <a:cubicBezTo>
                    <a:pt x="854" y="1058"/>
                    <a:pt x="854" y="1058"/>
                    <a:pt x="854" y="1058"/>
                  </a:cubicBezTo>
                  <a:cubicBezTo>
                    <a:pt x="1117" y="1210"/>
                    <a:pt x="1336" y="1292"/>
                    <a:pt x="1351" y="1663"/>
                  </a:cubicBezTo>
                  <a:cubicBezTo>
                    <a:pt x="1368" y="2146"/>
                    <a:pt x="895" y="2269"/>
                    <a:pt x="500" y="2260"/>
                  </a:cubicBezTo>
                  <a:close/>
                  <a:moveTo>
                    <a:pt x="4037" y="252"/>
                  </a:moveTo>
                  <a:cubicBezTo>
                    <a:pt x="4020" y="283"/>
                    <a:pt x="4007" y="302"/>
                    <a:pt x="3996" y="335"/>
                  </a:cubicBezTo>
                  <a:cubicBezTo>
                    <a:pt x="3306" y="2258"/>
                    <a:pt x="3306" y="2258"/>
                    <a:pt x="3306" y="2258"/>
                  </a:cubicBezTo>
                  <a:cubicBezTo>
                    <a:pt x="2760" y="795"/>
                    <a:pt x="2760" y="795"/>
                    <a:pt x="2760" y="795"/>
                  </a:cubicBezTo>
                  <a:cubicBezTo>
                    <a:pt x="2226" y="2269"/>
                    <a:pt x="2226" y="2269"/>
                    <a:pt x="2226" y="2269"/>
                  </a:cubicBezTo>
                  <a:cubicBezTo>
                    <a:pt x="1494" y="299"/>
                    <a:pt x="1494" y="299"/>
                    <a:pt x="1494" y="299"/>
                  </a:cubicBezTo>
                  <a:cubicBezTo>
                    <a:pt x="1486" y="269"/>
                    <a:pt x="1478" y="250"/>
                    <a:pt x="1456" y="222"/>
                  </a:cubicBezTo>
                  <a:cubicBezTo>
                    <a:pt x="1431" y="191"/>
                    <a:pt x="1414" y="175"/>
                    <a:pt x="1381" y="155"/>
                  </a:cubicBezTo>
                  <a:cubicBezTo>
                    <a:pt x="1760" y="155"/>
                    <a:pt x="1760" y="155"/>
                    <a:pt x="1760" y="155"/>
                  </a:cubicBezTo>
                  <a:cubicBezTo>
                    <a:pt x="1746" y="177"/>
                    <a:pt x="1738" y="191"/>
                    <a:pt x="1735" y="216"/>
                  </a:cubicBezTo>
                  <a:cubicBezTo>
                    <a:pt x="1730" y="238"/>
                    <a:pt x="1727" y="255"/>
                    <a:pt x="1735" y="277"/>
                  </a:cubicBezTo>
                  <a:cubicBezTo>
                    <a:pt x="2242" y="1717"/>
                    <a:pt x="2242" y="1717"/>
                    <a:pt x="2242" y="1717"/>
                  </a:cubicBezTo>
                  <a:cubicBezTo>
                    <a:pt x="2677" y="560"/>
                    <a:pt x="2677" y="560"/>
                    <a:pt x="2677" y="560"/>
                  </a:cubicBezTo>
                  <a:cubicBezTo>
                    <a:pt x="2575" y="299"/>
                    <a:pt x="2575" y="299"/>
                    <a:pt x="2575" y="299"/>
                  </a:cubicBezTo>
                  <a:cubicBezTo>
                    <a:pt x="2561" y="263"/>
                    <a:pt x="2541" y="247"/>
                    <a:pt x="2519" y="219"/>
                  </a:cubicBezTo>
                  <a:cubicBezTo>
                    <a:pt x="2500" y="194"/>
                    <a:pt x="2483" y="177"/>
                    <a:pt x="2461" y="155"/>
                  </a:cubicBezTo>
                  <a:cubicBezTo>
                    <a:pt x="2838" y="155"/>
                    <a:pt x="2838" y="155"/>
                    <a:pt x="2838" y="155"/>
                  </a:cubicBezTo>
                  <a:cubicBezTo>
                    <a:pt x="2827" y="175"/>
                    <a:pt x="2821" y="186"/>
                    <a:pt x="2816" y="208"/>
                  </a:cubicBezTo>
                  <a:cubicBezTo>
                    <a:pt x="2807" y="247"/>
                    <a:pt x="2813" y="272"/>
                    <a:pt x="2824" y="308"/>
                  </a:cubicBezTo>
                  <a:cubicBezTo>
                    <a:pt x="3334" y="1723"/>
                    <a:pt x="3334" y="1723"/>
                    <a:pt x="3334" y="1723"/>
                  </a:cubicBezTo>
                  <a:cubicBezTo>
                    <a:pt x="3804" y="324"/>
                    <a:pt x="3804" y="324"/>
                    <a:pt x="3804" y="324"/>
                  </a:cubicBezTo>
                  <a:cubicBezTo>
                    <a:pt x="3821" y="288"/>
                    <a:pt x="3832" y="263"/>
                    <a:pt x="3829" y="227"/>
                  </a:cubicBezTo>
                  <a:cubicBezTo>
                    <a:pt x="3827" y="197"/>
                    <a:pt x="3821" y="177"/>
                    <a:pt x="3804" y="153"/>
                  </a:cubicBezTo>
                  <a:cubicBezTo>
                    <a:pt x="4109" y="153"/>
                    <a:pt x="4109" y="153"/>
                    <a:pt x="4109" y="153"/>
                  </a:cubicBezTo>
                  <a:cubicBezTo>
                    <a:pt x="4079" y="189"/>
                    <a:pt x="4062" y="213"/>
                    <a:pt x="4037" y="252"/>
                  </a:cubicBezTo>
                  <a:close/>
                  <a:moveTo>
                    <a:pt x="4350" y="756"/>
                  </a:moveTo>
                  <a:cubicBezTo>
                    <a:pt x="4110" y="756"/>
                    <a:pt x="4110" y="756"/>
                    <a:pt x="4110" y="756"/>
                  </a:cubicBezTo>
                  <a:cubicBezTo>
                    <a:pt x="4097" y="756"/>
                    <a:pt x="4097" y="756"/>
                    <a:pt x="4097" y="756"/>
                  </a:cubicBezTo>
                  <a:cubicBezTo>
                    <a:pt x="4104" y="767"/>
                    <a:pt x="4104" y="767"/>
                    <a:pt x="4104" y="767"/>
                  </a:cubicBezTo>
                  <a:cubicBezTo>
                    <a:pt x="4119" y="789"/>
                    <a:pt x="4127" y="806"/>
                    <a:pt x="4135" y="832"/>
                  </a:cubicBezTo>
                  <a:cubicBezTo>
                    <a:pt x="4145" y="861"/>
                    <a:pt x="4146" y="878"/>
                    <a:pt x="4146" y="906"/>
                  </a:cubicBezTo>
                  <a:cubicBezTo>
                    <a:pt x="4146" y="2091"/>
                    <a:pt x="4146" y="2091"/>
                    <a:pt x="4146" y="2091"/>
                  </a:cubicBezTo>
                  <a:cubicBezTo>
                    <a:pt x="4146" y="2119"/>
                    <a:pt x="4146" y="2138"/>
                    <a:pt x="4135" y="2164"/>
                  </a:cubicBezTo>
                  <a:cubicBezTo>
                    <a:pt x="4135" y="2164"/>
                    <a:pt x="4135" y="2164"/>
                    <a:pt x="4135" y="2164"/>
                  </a:cubicBezTo>
                  <a:cubicBezTo>
                    <a:pt x="4135" y="2165"/>
                    <a:pt x="4135" y="2165"/>
                    <a:pt x="4135" y="2165"/>
                  </a:cubicBezTo>
                  <a:cubicBezTo>
                    <a:pt x="4129" y="2183"/>
                    <a:pt x="4124" y="2194"/>
                    <a:pt x="4112" y="2211"/>
                  </a:cubicBezTo>
                  <a:cubicBezTo>
                    <a:pt x="4105" y="2222"/>
                    <a:pt x="4105" y="2222"/>
                    <a:pt x="4105" y="2222"/>
                  </a:cubicBezTo>
                  <a:cubicBezTo>
                    <a:pt x="4118" y="2222"/>
                    <a:pt x="4118" y="2222"/>
                    <a:pt x="4118" y="2222"/>
                  </a:cubicBezTo>
                  <a:cubicBezTo>
                    <a:pt x="4346" y="2222"/>
                    <a:pt x="4346" y="2222"/>
                    <a:pt x="4346" y="2222"/>
                  </a:cubicBezTo>
                  <a:cubicBezTo>
                    <a:pt x="4359" y="2222"/>
                    <a:pt x="4359" y="2222"/>
                    <a:pt x="4359" y="2222"/>
                  </a:cubicBezTo>
                  <a:cubicBezTo>
                    <a:pt x="4352" y="2212"/>
                    <a:pt x="4352" y="2212"/>
                    <a:pt x="4352" y="2212"/>
                  </a:cubicBezTo>
                  <a:cubicBezTo>
                    <a:pt x="4349" y="2207"/>
                    <a:pt x="4346" y="2202"/>
                    <a:pt x="4343" y="2198"/>
                  </a:cubicBezTo>
                  <a:cubicBezTo>
                    <a:pt x="4335" y="2185"/>
                    <a:pt x="4328" y="2176"/>
                    <a:pt x="4326" y="2160"/>
                  </a:cubicBezTo>
                  <a:cubicBezTo>
                    <a:pt x="4320" y="2112"/>
                    <a:pt x="4320" y="2047"/>
                    <a:pt x="4320" y="1972"/>
                  </a:cubicBezTo>
                  <a:cubicBezTo>
                    <a:pt x="4320" y="902"/>
                    <a:pt x="4320" y="902"/>
                    <a:pt x="4320" y="902"/>
                  </a:cubicBezTo>
                  <a:cubicBezTo>
                    <a:pt x="4320" y="880"/>
                    <a:pt x="4320" y="868"/>
                    <a:pt x="4333" y="822"/>
                  </a:cubicBezTo>
                  <a:cubicBezTo>
                    <a:pt x="4341" y="801"/>
                    <a:pt x="4347" y="786"/>
                    <a:pt x="4356" y="766"/>
                  </a:cubicBezTo>
                  <a:cubicBezTo>
                    <a:pt x="4361" y="756"/>
                    <a:pt x="4361" y="756"/>
                    <a:pt x="4361" y="756"/>
                  </a:cubicBezTo>
                  <a:lnTo>
                    <a:pt x="4350" y="756"/>
                  </a:lnTo>
                  <a:close/>
                  <a:moveTo>
                    <a:pt x="6579" y="244"/>
                  </a:moveTo>
                  <a:cubicBezTo>
                    <a:pt x="6571" y="288"/>
                    <a:pt x="6571" y="313"/>
                    <a:pt x="6571" y="355"/>
                  </a:cubicBezTo>
                  <a:cubicBezTo>
                    <a:pt x="6574" y="2291"/>
                    <a:pt x="6574" y="2291"/>
                    <a:pt x="6574" y="2291"/>
                  </a:cubicBezTo>
                  <a:cubicBezTo>
                    <a:pt x="4901" y="443"/>
                    <a:pt x="4901" y="443"/>
                    <a:pt x="4901" y="443"/>
                  </a:cubicBezTo>
                  <a:cubicBezTo>
                    <a:pt x="4901" y="1981"/>
                    <a:pt x="4901" y="1981"/>
                    <a:pt x="4901" y="1981"/>
                  </a:cubicBezTo>
                  <a:cubicBezTo>
                    <a:pt x="4901" y="2042"/>
                    <a:pt x="4901" y="2042"/>
                    <a:pt x="4920" y="2133"/>
                  </a:cubicBezTo>
                  <a:cubicBezTo>
                    <a:pt x="4926" y="2166"/>
                    <a:pt x="4934" y="2186"/>
                    <a:pt x="4945" y="2222"/>
                  </a:cubicBezTo>
                  <a:cubicBezTo>
                    <a:pt x="4682" y="2222"/>
                    <a:pt x="4682" y="2222"/>
                    <a:pt x="4682" y="2222"/>
                  </a:cubicBezTo>
                  <a:cubicBezTo>
                    <a:pt x="4702" y="2194"/>
                    <a:pt x="4713" y="2177"/>
                    <a:pt x="4718" y="2147"/>
                  </a:cubicBezTo>
                  <a:cubicBezTo>
                    <a:pt x="4729" y="2105"/>
                    <a:pt x="4729" y="2078"/>
                    <a:pt x="4729" y="2036"/>
                  </a:cubicBezTo>
                  <a:cubicBezTo>
                    <a:pt x="4729" y="308"/>
                    <a:pt x="4729" y="308"/>
                    <a:pt x="4729" y="308"/>
                  </a:cubicBezTo>
                  <a:cubicBezTo>
                    <a:pt x="4729" y="274"/>
                    <a:pt x="4724" y="250"/>
                    <a:pt x="4707" y="219"/>
                  </a:cubicBezTo>
                  <a:cubicBezTo>
                    <a:pt x="4693" y="189"/>
                    <a:pt x="4677" y="172"/>
                    <a:pt x="4649" y="155"/>
                  </a:cubicBezTo>
                  <a:cubicBezTo>
                    <a:pt x="4954" y="155"/>
                    <a:pt x="4954" y="155"/>
                    <a:pt x="4954" y="155"/>
                  </a:cubicBezTo>
                  <a:cubicBezTo>
                    <a:pt x="6402" y="1809"/>
                    <a:pt x="6402" y="1809"/>
                    <a:pt x="6402" y="1809"/>
                  </a:cubicBezTo>
                  <a:cubicBezTo>
                    <a:pt x="6402" y="496"/>
                    <a:pt x="6402" y="496"/>
                    <a:pt x="6402" y="496"/>
                  </a:cubicBezTo>
                  <a:cubicBezTo>
                    <a:pt x="6402" y="396"/>
                    <a:pt x="6408" y="333"/>
                    <a:pt x="6388" y="233"/>
                  </a:cubicBezTo>
                  <a:cubicBezTo>
                    <a:pt x="6383" y="202"/>
                    <a:pt x="6377" y="183"/>
                    <a:pt x="6369" y="153"/>
                  </a:cubicBezTo>
                  <a:cubicBezTo>
                    <a:pt x="6602" y="153"/>
                    <a:pt x="6602" y="153"/>
                    <a:pt x="6602" y="153"/>
                  </a:cubicBezTo>
                  <a:cubicBezTo>
                    <a:pt x="6591" y="186"/>
                    <a:pt x="6585" y="208"/>
                    <a:pt x="6579" y="244"/>
                  </a:cubicBezTo>
                  <a:close/>
                  <a:moveTo>
                    <a:pt x="1464" y="4662"/>
                  </a:moveTo>
                  <a:cubicBezTo>
                    <a:pt x="913" y="4662"/>
                    <a:pt x="913" y="4662"/>
                    <a:pt x="913" y="4662"/>
                  </a:cubicBezTo>
                  <a:cubicBezTo>
                    <a:pt x="929" y="4640"/>
                    <a:pt x="935" y="4626"/>
                    <a:pt x="946" y="4604"/>
                  </a:cubicBezTo>
                  <a:cubicBezTo>
                    <a:pt x="960" y="4565"/>
                    <a:pt x="965" y="4537"/>
                    <a:pt x="965" y="4496"/>
                  </a:cubicBezTo>
                  <a:cubicBezTo>
                    <a:pt x="965" y="2792"/>
                    <a:pt x="965" y="2792"/>
                    <a:pt x="965" y="2792"/>
                  </a:cubicBezTo>
                  <a:cubicBezTo>
                    <a:pt x="965" y="2745"/>
                    <a:pt x="957" y="2715"/>
                    <a:pt x="938" y="2670"/>
                  </a:cubicBezTo>
                  <a:cubicBezTo>
                    <a:pt x="924" y="2640"/>
                    <a:pt x="913" y="2621"/>
                    <a:pt x="893" y="2593"/>
                  </a:cubicBezTo>
                  <a:cubicBezTo>
                    <a:pt x="1519" y="2593"/>
                    <a:pt x="1519" y="2593"/>
                    <a:pt x="1519" y="2593"/>
                  </a:cubicBezTo>
                  <a:cubicBezTo>
                    <a:pt x="1788" y="2593"/>
                    <a:pt x="1996" y="2820"/>
                    <a:pt x="2010" y="3089"/>
                  </a:cubicBezTo>
                  <a:cubicBezTo>
                    <a:pt x="2015" y="3285"/>
                    <a:pt x="1935" y="3391"/>
                    <a:pt x="1785" y="3476"/>
                  </a:cubicBezTo>
                  <a:cubicBezTo>
                    <a:pt x="1708" y="3524"/>
                    <a:pt x="1708" y="3524"/>
                    <a:pt x="1708" y="3524"/>
                  </a:cubicBezTo>
                  <a:cubicBezTo>
                    <a:pt x="1791" y="3554"/>
                    <a:pt x="1791" y="3554"/>
                    <a:pt x="1791" y="3554"/>
                  </a:cubicBezTo>
                  <a:cubicBezTo>
                    <a:pt x="2021" y="3632"/>
                    <a:pt x="2148" y="3801"/>
                    <a:pt x="2148" y="4072"/>
                  </a:cubicBezTo>
                  <a:cubicBezTo>
                    <a:pt x="2145" y="4438"/>
                    <a:pt x="1885" y="4662"/>
                    <a:pt x="1464" y="4662"/>
                  </a:cubicBezTo>
                  <a:close/>
                  <a:moveTo>
                    <a:pt x="1386" y="2731"/>
                  </a:moveTo>
                  <a:cubicBezTo>
                    <a:pt x="1184" y="2731"/>
                    <a:pt x="1184" y="2731"/>
                    <a:pt x="1184" y="2731"/>
                  </a:cubicBezTo>
                  <a:cubicBezTo>
                    <a:pt x="1184" y="3476"/>
                    <a:pt x="1184" y="3476"/>
                    <a:pt x="1184" y="3476"/>
                  </a:cubicBezTo>
                  <a:cubicBezTo>
                    <a:pt x="1364" y="3476"/>
                    <a:pt x="1364" y="3476"/>
                    <a:pt x="1364" y="3476"/>
                  </a:cubicBezTo>
                  <a:cubicBezTo>
                    <a:pt x="1666" y="3476"/>
                    <a:pt x="1805" y="3313"/>
                    <a:pt x="1796" y="3089"/>
                  </a:cubicBezTo>
                  <a:cubicBezTo>
                    <a:pt x="1785" y="2881"/>
                    <a:pt x="1644" y="2731"/>
                    <a:pt x="1386" y="2731"/>
                  </a:cubicBezTo>
                  <a:close/>
                  <a:moveTo>
                    <a:pt x="1375" y="3609"/>
                  </a:moveTo>
                  <a:cubicBezTo>
                    <a:pt x="1306" y="3609"/>
                    <a:pt x="1264" y="3609"/>
                    <a:pt x="1195" y="3626"/>
                  </a:cubicBezTo>
                  <a:cubicBezTo>
                    <a:pt x="1195" y="4512"/>
                    <a:pt x="1195" y="4512"/>
                    <a:pt x="1195" y="4512"/>
                  </a:cubicBezTo>
                  <a:cubicBezTo>
                    <a:pt x="1270" y="4534"/>
                    <a:pt x="1320" y="4543"/>
                    <a:pt x="1397" y="4537"/>
                  </a:cubicBezTo>
                  <a:cubicBezTo>
                    <a:pt x="1669" y="4521"/>
                    <a:pt x="1935" y="4368"/>
                    <a:pt x="1926" y="4069"/>
                  </a:cubicBezTo>
                  <a:cubicBezTo>
                    <a:pt x="1918" y="3715"/>
                    <a:pt x="1649" y="3618"/>
                    <a:pt x="1375" y="3609"/>
                  </a:cubicBezTo>
                  <a:close/>
                  <a:moveTo>
                    <a:pt x="4083" y="2684"/>
                  </a:moveTo>
                  <a:cubicBezTo>
                    <a:pt x="4077" y="2723"/>
                    <a:pt x="4080" y="2745"/>
                    <a:pt x="4080" y="2784"/>
                  </a:cubicBezTo>
                  <a:cubicBezTo>
                    <a:pt x="4080" y="3994"/>
                    <a:pt x="4080" y="3994"/>
                    <a:pt x="4080" y="3994"/>
                  </a:cubicBezTo>
                  <a:cubicBezTo>
                    <a:pt x="4080" y="4393"/>
                    <a:pt x="3739" y="4684"/>
                    <a:pt x="3313" y="4692"/>
                  </a:cubicBezTo>
                  <a:cubicBezTo>
                    <a:pt x="2856" y="4698"/>
                    <a:pt x="2485" y="4404"/>
                    <a:pt x="2485" y="3983"/>
                  </a:cubicBezTo>
                  <a:cubicBezTo>
                    <a:pt x="2485" y="2795"/>
                    <a:pt x="2485" y="2795"/>
                    <a:pt x="2485" y="2795"/>
                  </a:cubicBezTo>
                  <a:cubicBezTo>
                    <a:pt x="2485" y="2759"/>
                    <a:pt x="2487" y="2737"/>
                    <a:pt x="2482" y="2701"/>
                  </a:cubicBezTo>
                  <a:cubicBezTo>
                    <a:pt x="2476" y="2657"/>
                    <a:pt x="2471" y="2632"/>
                    <a:pt x="2457" y="2593"/>
                  </a:cubicBezTo>
                  <a:cubicBezTo>
                    <a:pt x="2740" y="2593"/>
                    <a:pt x="2740" y="2593"/>
                    <a:pt x="2740" y="2593"/>
                  </a:cubicBezTo>
                  <a:cubicBezTo>
                    <a:pt x="2726" y="2623"/>
                    <a:pt x="2720" y="2643"/>
                    <a:pt x="2715" y="2679"/>
                  </a:cubicBezTo>
                  <a:cubicBezTo>
                    <a:pt x="2706" y="2715"/>
                    <a:pt x="2709" y="2740"/>
                    <a:pt x="2709" y="2776"/>
                  </a:cubicBezTo>
                  <a:cubicBezTo>
                    <a:pt x="2709" y="3958"/>
                    <a:pt x="2709" y="3958"/>
                    <a:pt x="2709" y="3958"/>
                  </a:cubicBezTo>
                  <a:cubicBezTo>
                    <a:pt x="2709" y="4277"/>
                    <a:pt x="2994" y="4523"/>
                    <a:pt x="3313" y="4512"/>
                  </a:cubicBezTo>
                  <a:cubicBezTo>
                    <a:pt x="3629" y="4504"/>
                    <a:pt x="3850" y="4269"/>
                    <a:pt x="3850" y="3975"/>
                  </a:cubicBezTo>
                  <a:cubicBezTo>
                    <a:pt x="3850" y="2789"/>
                    <a:pt x="3850" y="2789"/>
                    <a:pt x="3850" y="2789"/>
                  </a:cubicBezTo>
                  <a:cubicBezTo>
                    <a:pt x="3850" y="2748"/>
                    <a:pt x="3850" y="2723"/>
                    <a:pt x="3845" y="2684"/>
                  </a:cubicBezTo>
                  <a:cubicBezTo>
                    <a:pt x="3836" y="2648"/>
                    <a:pt x="3831" y="2626"/>
                    <a:pt x="3817" y="2593"/>
                  </a:cubicBezTo>
                  <a:cubicBezTo>
                    <a:pt x="4105" y="2593"/>
                    <a:pt x="4105" y="2593"/>
                    <a:pt x="4105" y="2593"/>
                  </a:cubicBezTo>
                  <a:cubicBezTo>
                    <a:pt x="4094" y="2626"/>
                    <a:pt x="4088" y="2648"/>
                    <a:pt x="4083" y="2684"/>
                  </a:cubicBezTo>
                  <a:close/>
                  <a:moveTo>
                    <a:pt x="5713" y="4665"/>
                  </a:moveTo>
                  <a:cubicBezTo>
                    <a:pt x="4882" y="3584"/>
                    <a:pt x="4882" y="3584"/>
                    <a:pt x="4882" y="3584"/>
                  </a:cubicBezTo>
                  <a:cubicBezTo>
                    <a:pt x="4860" y="3557"/>
                    <a:pt x="4852" y="3537"/>
                    <a:pt x="4827" y="3518"/>
                  </a:cubicBezTo>
                  <a:cubicBezTo>
                    <a:pt x="4816" y="3507"/>
                    <a:pt x="4805" y="3501"/>
                    <a:pt x="4791" y="3493"/>
                  </a:cubicBezTo>
                  <a:cubicBezTo>
                    <a:pt x="4791" y="4443"/>
                    <a:pt x="4791" y="4443"/>
                    <a:pt x="4791" y="4443"/>
                  </a:cubicBezTo>
                  <a:cubicBezTo>
                    <a:pt x="4791" y="4487"/>
                    <a:pt x="4788" y="4512"/>
                    <a:pt x="4799" y="4557"/>
                  </a:cubicBezTo>
                  <a:cubicBezTo>
                    <a:pt x="4805" y="4595"/>
                    <a:pt x="4816" y="4618"/>
                    <a:pt x="4830" y="4656"/>
                  </a:cubicBezTo>
                  <a:cubicBezTo>
                    <a:pt x="4525" y="4656"/>
                    <a:pt x="4525" y="4656"/>
                    <a:pt x="4525" y="4656"/>
                  </a:cubicBezTo>
                  <a:cubicBezTo>
                    <a:pt x="4542" y="4623"/>
                    <a:pt x="4555" y="4604"/>
                    <a:pt x="4558" y="4570"/>
                  </a:cubicBezTo>
                  <a:cubicBezTo>
                    <a:pt x="4567" y="4529"/>
                    <a:pt x="4567" y="4438"/>
                    <a:pt x="4567" y="4360"/>
                  </a:cubicBezTo>
                  <a:cubicBezTo>
                    <a:pt x="4567" y="2875"/>
                    <a:pt x="4567" y="2875"/>
                    <a:pt x="4567" y="2875"/>
                  </a:cubicBezTo>
                  <a:cubicBezTo>
                    <a:pt x="4567" y="2798"/>
                    <a:pt x="4564" y="2754"/>
                    <a:pt x="4550" y="2676"/>
                  </a:cubicBezTo>
                  <a:cubicBezTo>
                    <a:pt x="4542" y="2640"/>
                    <a:pt x="4528" y="2621"/>
                    <a:pt x="4511" y="2590"/>
                  </a:cubicBezTo>
                  <a:cubicBezTo>
                    <a:pt x="5134" y="2590"/>
                    <a:pt x="5134" y="2590"/>
                    <a:pt x="5134" y="2590"/>
                  </a:cubicBezTo>
                  <a:cubicBezTo>
                    <a:pt x="5406" y="2590"/>
                    <a:pt x="5650" y="2770"/>
                    <a:pt x="5641" y="3066"/>
                  </a:cubicBezTo>
                  <a:cubicBezTo>
                    <a:pt x="5636" y="3355"/>
                    <a:pt x="5384" y="3601"/>
                    <a:pt x="5079" y="3554"/>
                  </a:cubicBezTo>
                  <a:cubicBezTo>
                    <a:pt x="5096" y="3568"/>
                    <a:pt x="5104" y="3579"/>
                    <a:pt x="5121" y="3593"/>
                  </a:cubicBezTo>
                  <a:cubicBezTo>
                    <a:pt x="5179" y="3648"/>
                    <a:pt x="5212" y="3684"/>
                    <a:pt x="5265" y="3751"/>
                  </a:cubicBezTo>
                  <a:cubicBezTo>
                    <a:pt x="5758" y="4377"/>
                    <a:pt x="5758" y="4377"/>
                    <a:pt x="5758" y="4377"/>
                  </a:cubicBezTo>
                  <a:cubicBezTo>
                    <a:pt x="5821" y="4460"/>
                    <a:pt x="5871" y="4526"/>
                    <a:pt x="5935" y="4582"/>
                  </a:cubicBezTo>
                  <a:cubicBezTo>
                    <a:pt x="5974" y="4615"/>
                    <a:pt x="5999" y="4634"/>
                    <a:pt x="6040" y="4665"/>
                  </a:cubicBezTo>
                  <a:lnTo>
                    <a:pt x="5713" y="4665"/>
                  </a:lnTo>
                  <a:close/>
                  <a:moveTo>
                    <a:pt x="5013" y="2715"/>
                  </a:moveTo>
                  <a:cubicBezTo>
                    <a:pt x="4927" y="2715"/>
                    <a:pt x="4874" y="2718"/>
                    <a:pt x="4794" y="2754"/>
                  </a:cubicBezTo>
                  <a:cubicBezTo>
                    <a:pt x="4794" y="3468"/>
                    <a:pt x="4794" y="3468"/>
                    <a:pt x="4794" y="3468"/>
                  </a:cubicBezTo>
                  <a:cubicBezTo>
                    <a:pt x="4833" y="3474"/>
                    <a:pt x="4907" y="3476"/>
                    <a:pt x="4974" y="3474"/>
                  </a:cubicBezTo>
                  <a:cubicBezTo>
                    <a:pt x="5259" y="3451"/>
                    <a:pt x="5431" y="3302"/>
                    <a:pt x="5414" y="3072"/>
                  </a:cubicBezTo>
                  <a:cubicBezTo>
                    <a:pt x="5403" y="2906"/>
                    <a:pt x="5348" y="2729"/>
                    <a:pt x="5013" y="2715"/>
                  </a:cubicBezTo>
                  <a:close/>
                  <a:moveTo>
                    <a:pt x="3551" y="5119"/>
                  </a:moveTo>
                  <a:cubicBezTo>
                    <a:pt x="3542" y="5163"/>
                    <a:pt x="3542" y="5188"/>
                    <a:pt x="3542" y="5230"/>
                  </a:cubicBezTo>
                  <a:cubicBezTo>
                    <a:pt x="3545" y="7166"/>
                    <a:pt x="3545" y="7166"/>
                    <a:pt x="3545" y="7166"/>
                  </a:cubicBezTo>
                  <a:cubicBezTo>
                    <a:pt x="1872" y="5318"/>
                    <a:pt x="1872" y="5318"/>
                    <a:pt x="1872" y="5318"/>
                  </a:cubicBezTo>
                  <a:cubicBezTo>
                    <a:pt x="1872" y="6856"/>
                    <a:pt x="1872" y="6856"/>
                    <a:pt x="1872" y="6856"/>
                  </a:cubicBezTo>
                  <a:cubicBezTo>
                    <a:pt x="1872" y="6917"/>
                    <a:pt x="1872" y="6917"/>
                    <a:pt x="1892" y="7008"/>
                  </a:cubicBezTo>
                  <a:cubicBezTo>
                    <a:pt x="1897" y="7041"/>
                    <a:pt x="1905" y="7061"/>
                    <a:pt x="1917" y="7097"/>
                  </a:cubicBezTo>
                  <a:cubicBezTo>
                    <a:pt x="1654" y="7097"/>
                    <a:pt x="1654" y="7097"/>
                    <a:pt x="1654" y="7097"/>
                  </a:cubicBezTo>
                  <a:cubicBezTo>
                    <a:pt x="1673" y="7069"/>
                    <a:pt x="1684" y="7052"/>
                    <a:pt x="1689" y="7022"/>
                  </a:cubicBezTo>
                  <a:cubicBezTo>
                    <a:pt x="1701" y="6980"/>
                    <a:pt x="1701" y="6953"/>
                    <a:pt x="1701" y="6911"/>
                  </a:cubicBezTo>
                  <a:cubicBezTo>
                    <a:pt x="1701" y="5183"/>
                    <a:pt x="1701" y="5183"/>
                    <a:pt x="1701" y="5183"/>
                  </a:cubicBezTo>
                  <a:cubicBezTo>
                    <a:pt x="1701" y="5150"/>
                    <a:pt x="1695" y="5125"/>
                    <a:pt x="1678" y="5094"/>
                  </a:cubicBezTo>
                  <a:cubicBezTo>
                    <a:pt x="1665" y="5064"/>
                    <a:pt x="1648" y="5047"/>
                    <a:pt x="1620" y="5030"/>
                  </a:cubicBezTo>
                  <a:cubicBezTo>
                    <a:pt x="1925" y="5030"/>
                    <a:pt x="1925" y="5030"/>
                    <a:pt x="1925" y="5030"/>
                  </a:cubicBezTo>
                  <a:cubicBezTo>
                    <a:pt x="3374" y="6684"/>
                    <a:pt x="3374" y="6684"/>
                    <a:pt x="3374" y="6684"/>
                  </a:cubicBezTo>
                  <a:cubicBezTo>
                    <a:pt x="3374" y="5371"/>
                    <a:pt x="3374" y="5371"/>
                    <a:pt x="3374" y="5371"/>
                  </a:cubicBezTo>
                  <a:cubicBezTo>
                    <a:pt x="3374" y="5271"/>
                    <a:pt x="3379" y="5208"/>
                    <a:pt x="3360" y="5108"/>
                  </a:cubicBezTo>
                  <a:cubicBezTo>
                    <a:pt x="3354" y="5077"/>
                    <a:pt x="3349" y="5058"/>
                    <a:pt x="3340" y="5028"/>
                  </a:cubicBezTo>
                  <a:cubicBezTo>
                    <a:pt x="3573" y="5028"/>
                    <a:pt x="3573" y="5028"/>
                    <a:pt x="3573" y="5028"/>
                  </a:cubicBezTo>
                  <a:cubicBezTo>
                    <a:pt x="3562" y="5061"/>
                    <a:pt x="3556" y="5083"/>
                    <a:pt x="3551" y="5119"/>
                  </a:cubicBezTo>
                  <a:close/>
                  <a:moveTo>
                    <a:pt x="5212" y="7097"/>
                  </a:moveTo>
                  <a:cubicBezTo>
                    <a:pt x="4019" y="7097"/>
                    <a:pt x="4019" y="7097"/>
                    <a:pt x="4019" y="7097"/>
                  </a:cubicBezTo>
                  <a:cubicBezTo>
                    <a:pt x="4038" y="7069"/>
                    <a:pt x="4046" y="7050"/>
                    <a:pt x="4055" y="7019"/>
                  </a:cubicBezTo>
                  <a:cubicBezTo>
                    <a:pt x="4066" y="6980"/>
                    <a:pt x="4060" y="6953"/>
                    <a:pt x="4060" y="6914"/>
                  </a:cubicBezTo>
                  <a:cubicBezTo>
                    <a:pt x="4060" y="5180"/>
                    <a:pt x="4060" y="5180"/>
                    <a:pt x="4060" y="5180"/>
                  </a:cubicBezTo>
                  <a:cubicBezTo>
                    <a:pt x="4060" y="5144"/>
                    <a:pt x="4055" y="5122"/>
                    <a:pt x="4044" y="5091"/>
                  </a:cubicBezTo>
                  <a:cubicBezTo>
                    <a:pt x="4032" y="5066"/>
                    <a:pt x="4024" y="5053"/>
                    <a:pt x="4005" y="5033"/>
                  </a:cubicBezTo>
                  <a:cubicBezTo>
                    <a:pt x="5060" y="5033"/>
                    <a:pt x="5060" y="5033"/>
                    <a:pt x="5060" y="5033"/>
                  </a:cubicBezTo>
                  <a:cubicBezTo>
                    <a:pt x="5060" y="5241"/>
                    <a:pt x="5060" y="5241"/>
                    <a:pt x="5060" y="5241"/>
                  </a:cubicBezTo>
                  <a:cubicBezTo>
                    <a:pt x="5035" y="5216"/>
                    <a:pt x="5013" y="5202"/>
                    <a:pt x="4980" y="5191"/>
                  </a:cubicBezTo>
                  <a:cubicBezTo>
                    <a:pt x="4933" y="5174"/>
                    <a:pt x="4899" y="5183"/>
                    <a:pt x="4852" y="5183"/>
                  </a:cubicBezTo>
                  <a:cubicBezTo>
                    <a:pt x="4290" y="5183"/>
                    <a:pt x="4290" y="5183"/>
                    <a:pt x="4290" y="5183"/>
                  </a:cubicBezTo>
                  <a:cubicBezTo>
                    <a:pt x="4290" y="5864"/>
                    <a:pt x="4290" y="5864"/>
                    <a:pt x="4290" y="5864"/>
                  </a:cubicBezTo>
                  <a:cubicBezTo>
                    <a:pt x="5060" y="5864"/>
                    <a:pt x="5060" y="5864"/>
                    <a:pt x="5060" y="5864"/>
                  </a:cubicBezTo>
                  <a:cubicBezTo>
                    <a:pt x="5060" y="6061"/>
                    <a:pt x="5060" y="6061"/>
                    <a:pt x="5060" y="6061"/>
                  </a:cubicBezTo>
                  <a:cubicBezTo>
                    <a:pt x="5019" y="6041"/>
                    <a:pt x="4991" y="6033"/>
                    <a:pt x="4944" y="6022"/>
                  </a:cubicBezTo>
                  <a:cubicBezTo>
                    <a:pt x="4911" y="6016"/>
                    <a:pt x="4886" y="6016"/>
                    <a:pt x="4852" y="6016"/>
                  </a:cubicBezTo>
                  <a:cubicBezTo>
                    <a:pt x="4298" y="6016"/>
                    <a:pt x="4298" y="6016"/>
                    <a:pt x="4298" y="6016"/>
                  </a:cubicBezTo>
                  <a:cubicBezTo>
                    <a:pt x="4298" y="6942"/>
                    <a:pt x="4298" y="6942"/>
                    <a:pt x="4298" y="6942"/>
                  </a:cubicBezTo>
                  <a:cubicBezTo>
                    <a:pt x="4960" y="6942"/>
                    <a:pt x="4960" y="6942"/>
                    <a:pt x="4960" y="6942"/>
                  </a:cubicBezTo>
                  <a:cubicBezTo>
                    <a:pt x="5052" y="6942"/>
                    <a:pt x="5104" y="6936"/>
                    <a:pt x="5190" y="6908"/>
                  </a:cubicBezTo>
                  <a:cubicBezTo>
                    <a:pt x="5229" y="6897"/>
                    <a:pt x="5251" y="6886"/>
                    <a:pt x="5284" y="6864"/>
                  </a:cubicBezTo>
                  <a:lnTo>
                    <a:pt x="5212" y="7097"/>
                  </a:lnTo>
                  <a:close/>
                  <a:moveTo>
                    <a:pt x="326" y="5704"/>
                  </a:moveTo>
                  <a:cubicBezTo>
                    <a:pt x="327" y="5723"/>
                    <a:pt x="339" y="5734"/>
                    <a:pt x="334" y="5755"/>
                  </a:cubicBezTo>
                  <a:cubicBezTo>
                    <a:pt x="329" y="5776"/>
                    <a:pt x="317" y="5800"/>
                    <a:pt x="317" y="5823"/>
                  </a:cubicBezTo>
                  <a:cubicBezTo>
                    <a:pt x="317" y="5853"/>
                    <a:pt x="343" y="5892"/>
                    <a:pt x="369" y="5910"/>
                  </a:cubicBezTo>
                  <a:cubicBezTo>
                    <a:pt x="374" y="5913"/>
                    <a:pt x="384" y="5915"/>
                    <a:pt x="389" y="5917"/>
                  </a:cubicBezTo>
                  <a:cubicBezTo>
                    <a:pt x="398" y="5922"/>
                    <a:pt x="402" y="5929"/>
                    <a:pt x="410" y="5931"/>
                  </a:cubicBezTo>
                  <a:cubicBezTo>
                    <a:pt x="415" y="5933"/>
                    <a:pt x="424" y="5930"/>
                    <a:pt x="428" y="5931"/>
                  </a:cubicBezTo>
                  <a:cubicBezTo>
                    <a:pt x="431" y="5932"/>
                    <a:pt x="482" y="5965"/>
                    <a:pt x="484" y="5969"/>
                  </a:cubicBezTo>
                  <a:cubicBezTo>
                    <a:pt x="486" y="5974"/>
                    <a:pt x="482" y="5986"/>
                    <a:pt x="478" y="5990"/>
                  </a:cubicBezTo>
                  <a:cubicBezTo>
                    <a:pt x="468" y="6003"/>
                    <a:pt x="454" y="6003"/>
                    <a:pt x="442" y="6001"/>
                  </a:cubicBezTo>
                  <a:cubicBezTo>
                    <a:pt x="438" y="6004"/>
                    <a:pt x="438" y="6004"/>
                    <a:pt x="438" y="6004"/>
                  </a:cubicBezTo>
                  <a:cubicBezTo>
                    <a:pt x="432" y="6001"/>
                    <a:pt x="424" y="5997"/>
                    <a:pt x="422" y="5994"/>
                  </a:cubicBezTo>
                  <a:cubicBezTo>
                    <a:pt x="417" y="5990"/>
                    <a:pt x="415" y="5982"/>
                    <a:pt x="411" y="5978"/>
                  </a:cubicBezTo>
                  <a:cubicBezTo>
                    <a:pt x="407" y="5975"/>
                    <a:pt x="378" y="5962"/>
                    <a:pt x="371" y="5959"/>
                  </a:cubicBezTo>
                  <a:cubicBezTo>
                    <a:pt x="357" y="5954"/>
                    <a:pt x="323" y="5954"/>
                    <a:pt x="308" y="5962"/>
                  </a:cubicBezTo>
                  <a:cubicBezTo>
                    <a:pt x="299" y="5966"/>
                    <a:pt x="285" y="5982"/>
                    <a:pt x="279" y="5988"/>
                  </a:cubicBezTo>
                  <a:cubicBezTo>
                    <a:pt x="275" y="5991"/>
                    <a:pt x="270" y="5993"/>
                    <a:pt x="267" y="5996"/>
                  </a:cubicBezTo>
                  <a:cubicBezTo>
                    <a:pt x="255" y="6011"/>
                    <a:pt x="251" y="6036"/>
                    <a:pt x="243" y="6051"/>
                  </a:cubicBezTo>
                  <a:cubicBezTo>
                    <a:pt x="237" y="6062"/>
                    <a:pt x="226" y="6069"/>
                    <a:pt x="222" y="6080"/>
                  </a:cubicBezTo>
                  <a:cubicBezTo>
                    <a:pt x="219" y="6091"/>
                    <a:pt x="223" y="6093"/>
                    <a:pt x="228" y="6106"/>
                  </a:cubicBezTo>
                  <a:cubicBezTo>
                    <a:pt x="229" y="6106"/>
                    <a:pt x="233" y="6105"/>
                    <a:pt x="233" y="6105"/>
                  </a:cubicBezTo>
                  <a:cubicBezTo>
                    <a:pt x="233" y="6105"/>
                    <a:pt x="262" y="6125"/>
                    <a:pt x="274" y="6138"/>
                  </a:cubicBezTo>
                  <a:cubicBezTo>
                    <a:pt x="287" y="6152"/>
                    <a:pt x="322" y="6169"/>
                    <a:pt x="337" y="6169"/>
                  </a:cubicBezTo>
                  <a:cubicBezTo>
                    <a:pt x="344" y="6168"/>
                    <a:pt x="370" y="6164"/>
                    <a:pt x="374" y="6163"/>
                  </a:cubicBezTo>
                  <a:cubicBezTo>
                    <a:pt x="386" y="6161"/>
                    <a:pt x="405" y="6152"/>
                    <a:pt x="416" y="6143"/>
                  </a:cubicBezTo>
                  <a:cubicBezTo>
                    <a:pt x="420" y="6139"/>
                    <a:pt x="448" y="6094"/>
                    <a:pt x="450" y="6090"/>
                  </a:cubicBezTo>
                  <a:cubicBezTo>
                    <a:pt x="451" y="6087"/>
                    <a:pt x="484" y="6048"/>
                    <a:pt x="498" y="6057"/>
                  </a:cubicBezTo>
                  <a:cubicBezTo>
                    <a:pt x="499" y="6057"/>
                    <a:pt x="518" y="6074"/>
                    <a:pt x="521" y="6082"/>
                  </a:cubicBezTo>
                  <a:cubicBezTo>
                    <a:pt x="523" y="6086"/>
                    <a:pt x="520" y="6102"/>
                    <a:pt x="518" y="6107"/>
                  </a:cubicBezTo>
                  <a:cubicBezTo>
                    <a:pt x="512" y="6120"/>
                    <a:pt x="494" y="6125"/>
                    <a:pt x="481" y="6139"/>
                  </a:cubicBezTo>
                  <a:cubicBezTo>
                    <a:pt x="478" y="6143"/>
                    <a:pt x="458" y="6171"/>
                    <a:pt x="455" y="6181"/>
                  </a:cubicBezTo>
                  <a:cubicBezTo>
                    <a:pt x="452" y="6188"/>
                    <a:pt x="454" y="6197"/>
                    <a:pt x="454" y="6205"/>
                  </a:cubicBezTo>
                  <a:cubicBezTo>
                    <a:pt x="453" y="6227"/>
                    <a:pt x="455" y="6253"/>
                    <a:pt x="479" y="6279"/>
                  </a:cubicBezTo>
                  <a:cubicBezTo>
                    <a:pt x="483" y="6283"/>
                    <a:pt x="495" y="6291"/>
                    <a:pt x="499" y="6295"/>
                  </a:cubicBezTo>
                  <a:cubicBezTo>
                    <a:pt x="515" y="6311"/>
                    <a:pt x="533" y="6341"/>
                    <a:pt x="552" y="6337"/>
                  </a:cubicBezTo>
                  <a:cubicBezTo>
                    <a:pt x="570" y="6334"/>
                    <a:pt x="580" y="6313"/>
                    <a:pt x="600" y="6301"/>
                  </a:cubicBezTo>
                  <a:cubicBezTo>
                    <a:pt x="621" y="6288"/>
                    <a:pt x="643" y="6268"/>
                    <a:pt x="651" y="6247"/>
                  </a:cubicBezTo>
                  <a:cubicBezTo>
                    <a:pt x="655" y="6238"/>
                    <a:pt x="654" y="6220"/>
                    <a:pt x="655" y="6210"/>
                  </a:cubicBezTo>
                  <a:cubicBezTo>
                    <a:pt x="655" y="6208"/>
                    <a:pt x="648" y="6179"/>
                    <a:pt x="643" y="6168"/>
                  </a:cubicBezTo>
                  <a:cubicBezTo>
                    <a:pt x="639" y="6159"/>
                    <a:pt x="635" y="6146"/>
                    <a:pt x="626" y="6135"/>
                  </a:cubicBezTo>
                  <a:cubicBezTo>
                    <a:pt x="615" y="6122"/>
                    <a:pt x="587" y="6115"/>
                    <a:pt x="581" y="6099"/>
                  </a:cubicBezTo>
                  <a:cubicBezTo>
                    <a:pt x="580" y="6098"/>
                    <a:pt x="584" y="6092"/>
                    <a:pt x="584" y="6091"/>
                  </a:cubicBezTo>
                  <a:cubicBezTo>
                    <a:pt x="583" y="6086"/>
                    <a:pt x="579" y="6085"/>
                    <a:pt x="579" y="6080"/>
                  </a:cubicBezTo>
                  <a:cubicBezTo>
                    <a:pt x="578" y="6076"/>
                    <a:pt x="585" y="6056"/>
                    <a:pt x="587" y="6053"/>
                  </a:cubicBezTo>
                  <a:cubicBezTo>
                    <a:pt x="603" y="6036"/>
                    <a:pt x="635" y="6042"/>
                    <a:pt x="646" y="6053"/>
                  </a:cubicBezTo>
                  <a:cubicBezTo>
                    <a:pt x="661" y="6069"/>
                    <a:pt x="658" y="6089"/>
                    <a:pt x="667" y="6104"/>
                  </a:cubicBezTo>
                  <a:cubicBezTo>
                    <a:pt x="686" y="6139"/>
                    <a:pt x="737" y="6162"/>
                    <a:pt x="763" y="6158"/>
                  </a:cubicBezTo>
                  <a:cubicBezTo>
                    <a:pt x="769" y="6157"/>
                    <a:pt x="788" y="6154"/>
                    <a:pt x="794" y="6151"/>
                  </a:cubicBezTo>
                  <a:cubicBezTo>
                    <a:pt x="810" y="6143"/>
                    <a:pt x="822" y="6128"/>
                    <a:pt x="831" y="6119"/>
                  </a:cubicBezTo>
                  <a:cubicBezTo>
                    <a:pt x="843" y="6107"/>
                    <a:pt x="870" y="6095"/>
                    <a:pt x="877" y="6081"/>
                  </a:cubicBezTo>
                  <a:cubicBezTo>
                    <a:pt x="884" y="6069"/>
                    <a:pt x="865" y="6036"/>
                    <a:pt x="860" y="6022"/>
                  </a:cubicBezTo>
                  <a:cubicBezTo>
                    <a:pt x="854" y="6006"/>
                    <a:pt x="839" y="5970"/>
                    <a:pt x="821" y="5958"/>
                  </a:cubicBezTo>
                  <a:cubicBezTo>
                    <a:pt x="819" y="5956"/>
                    <a:pt x="798" y="5950"/>
                    <a:pt x="791" y="5949"/>
                  </a:cubicBezTo>
                  <a:cubicBezTo>
                    <a:pt x="787" y="5948"/>
                    <a:pt x="778" y="5952"/>
                    <a:pt x="774" y="5949"/>
                  </a:cubicBezTo>
                  <a:cubicBezTo>
                    <a:pt x="771" y="5945"/>
                    <a:pt x="771" y="5945"/>
                    <a:pt x="771" y="5945"/>
                  </a:cubicBezTo>
                  <a:cubicBezTo>
                    <a:pt x="759" y="5946"/>
                    <a:pt x="724" y="5957"/>
                    <a:pt x="713" y="5963"/>
                  </a:cubicBezTo>
                  <a:cubicBezTo>
                    <a:pt x="686" y="5977"/>
                    <a:pt x="675" y="5991"/>
                    <a:pt x="651" y="5994"/>
                  </a:cubicBezTo>
                  <a:cubicBezTo>
                    <a:pt x="651" y="5994"/>
                    <a:pt x="647" y="5994"/>
                    <a:pt x="646" y="5994"/>
                  </a:cubicBezTo>
                  <a:cubicBezTo>
                    <a:pt x="643" y="5994"/>
                    <a:pt x="624" y="5981"/>
                    <a:pt x="621" y="5976"/>
                  </a:cubicBezTo>
                  <a:cubicBezTo>
                    <a:pt x="619" y="5972"/>
                    <a:pt x="622" y="5962"/>
                    <a:pt x="623" y="5957"/>
                  </a:cubicBezTo>
                  <a:cubicBezTo>
                    <a:pt x="633" y="5910"/>
                    <a:pt x="703" y="5925"/>
                    <a:pt x="730" y="5912"/>
                  </a:cubicBezTo>
                  <a:cubicBezTo>
                    <a:pt x="746" y="5905"/>
                    <a:pt x="757" y="5890"/>
                    <a:pt x="764" y="5880"/>
                  </a:cubicBezTo>
                  <a:cubicBezTo>
                    <a:pt x="771" y="5868"/>
                    <a:pt x="782" y="5821"/>
                    <a:pt x="778" y="5808"/>
                  </a:cubicBezTo>
                  <a:cubicBezTo>
                    <a:pt x="777" y="5804"/>
                    <a:pt x="761" y="5754"/>
                    <a:pt x="767" y="5733"/>
                  </a:cubicBezTo>
                  <a:cubicBezTo>
                    <a:pt x="769" y="5727"/>
                    <a:pt x="774" y="5715"/>
                    <a:pt x="772" y="5709"/>
                  </a:cubicBezTo>
                  <a:cubicBezTo>
                    <a:pt x="770" y="5706"/>
                    <a:pt x="761" y="5699"/>
                    <a:pt x="761" y="5699"/>
                  </a:cubicBezTo>
                  <a:cubicBezTo>
                    <a:pt x="747" y="5704"/>
                    <a:pt x="735" y="5713"/>
                    <a:pt x="720" y="5716"/>
                  </a:cubicBezTo>
                  <a:cubicBezTo>
                    <a:pt x="704" y="5719"/>
                    <a:pt x="686" y="5715"/>
                    <a:pt x="671" y="5717"/>
                  </a:cubicBezTo>
                  <a:cubicBezTo>
                    <a:pt x="642" y="5721"/>
                    <a:pt x="605" y="5739"/>
                    <a:pt x="590" y="5771"/>
                  </a:cubicBezTo>
                  <a:cubicBezTo>
                    <a:pt x="561" y="5834"/>
                    <a:pt x="591" y="5873"/>
                    <a:pt x="593" y="5884"/>
                  </a:cubicBezTo>
                  <a:cubicBezTo>
                    <a:pt x="593" y="5889"/>
                    <a:pt x="596" y="5888"/>
                    <a:pt x="596" y="5893"/>
                  </a:cubicBezTo>
                  <a:cubicBezTo>
                    <a:pt x="597" y="5908"/>
                    <a:pt x="568" y="5928"/>
                    <a:pt x="554" y="5926"/>
                  </a:cubicBezTo>
                  <a:cubicBezTo>
                    <a:pt x="544" y="5924"/>
                    <a:pt x="525" y="5905"/>
                    <a:pt x="524" y="5891"/>
                  </a:cubicBezTo>
                  <a:cubicBezTo>
                    <a:pt x="524" y="5890"/>
                    <a:pt x="525" y="5865"/>
                    <a:pt x="528" y="5859"/>
                  </a:cubicBezTo>
                  <a:cubicBezTo>
                    <a:pt x="529" y="5854"/>
                    <a:pt x="532" y="5839"/>
                    <a:pt x="532" y="5835"/>
                  </a:cubicBezTo>
                  <a:cubicBezTo>
                    <a:pt x="531" y="5821"/>
                    <a:pt x="535" y="5798"/>
                    <a:pt x="529" y="5784"/>
                  </a:cubicBezTo>
                  <a:cubicBezTo>
                    <a:pt x="526" y="5778"/>
                    <a:pt x="513" y="5751"/>
                    <a:pt x="508" y="5746"/>
                  </a:cubicBezTo>
                  <a:cubicBezTo>
                    <a:pt x="506" y="5744"/>
                    <a:pt x="459" y="5714"/>
                    <a:pt x="456" y="5714"/>
                  </a:cubicBezTo>
                  <a:cubicBezTo>
                    <a:pt x="453" y="5713"/>
                    <a:pt x="434" y="5711"/>
                    <a:pt x="431" y="5711"/>
                  </a:cubicBezTo>
                  <a:cubicBezTo>
                    <a:pt x="421" y="5710"/>
                    <a:pt x="388" y="5708"/>
                    <a:pt x="388" y="5708"/>
                  </a:cubicBezTo>
                  <a:cubicBezTo>
                    <a:pt x="388" y="5708"/>
                    <a:pt x="351" y="5687"/>
                    <a:pt x="348" y="5686"/>
                  </a:cubicBezTo>
                  <a:cubicBezTo>
                    <a:pt x="346" y="5684"/>
                    <a:pt x="333" y="5688"/>
                    <a:pt x="332" y="5688"/>
                  </a:cubicBezTo>
                  <a:cubicBezTo>
                    <a:pt x="330" y="5693"/>
                    <a:pt x="325" y="5699"/>
                    <a:pt x="326" y="5704"/>
                  </a:cubicBezTo>
                  <a:close/>
                  <a:moveTo>
                    <a:pt x="6412" y="5688"/>
                  </a:moveTo>
                  <a:cubicBezTo>
                    <a:pt x="6411" y="5688"/>
                    <a:pt x="6399" y="5684"/>
                    <a:pt x="6396" y="5686"/>
                  </a:cubicBezTo>
                  <a:cubicBezTo>
                    <a:pt x="6394" y="5687"/>
                    <a:pt x="6357" y="5708"/>
                    <a:pt x="6357" y="5708"/>
                  </a:cubicBezTo>
                  <a:cubicBezTo>
                    <a:pt x="6356" y="5708"/>
                    <a:pt x="6323" y="5710"/>
                    <a:pt x="6314" y="5711"/>
                  </a:cubicBezTo>
                  <a:cubicBezTo>
                    <a:pt x="6311" y="5711"/>
                    <a:pt x="6291" y="5713"/>
                    <a:pt x="6288" y="5714"/>
                  </a:cubicBezTo>
                  <a:cubicBezTo>
                    <a:pt x="6285" y="5714"/>
                    <a:pt x="6238" y="5744"/>
                    <a:pt x="6237" y="5746"/>
                  </a:cubicBezTo>
                  <a:cubicBezTo>
                    <a:pt x="6232" y="5751"/>
                    <a:pt x="6218" y="5778"/>
                    <a:pt x="6216" y="5784"/>
                  </a:cubicBezTo>
                  <a:cubicBezTo>
                    <a:pt x="6209" y="5798"/>
                    <a:pt x="6213" y="5821"/>
                    <a:pt x="6212" y="5835"/>
                  </a:cubicBezTo>
                  <a:cubicBezTo>
                    <a:pt x="6212" y="5840"/>
                    <a:pt x="6215" y="5854"/>
                    <a:pt x="6217" y="5859"/>
                  </a:cubicBezTo>
                  <a:cubicBezTo>
                    <a:pt x="6219" y="5865"/>
                    <a:pt x="6221" y="5890"/>
                    <a:pt x="6221" y="5891"/>
                  </a:cubicBezTo>
                  <a:cubicBezTo>
                    <a:pt x="6220" y="5905"/>
                    <a:pt x="6201" y="5924"/>
                    <a:pt x="6190" y="5926"/>
                  </a:cubicBezTo>
                  <a:cubicBezTo>
                    <a:pt x="6176" y="5928"/>
                    <a:pt x="6147" y="5908"/>
                    <a:pt x="6148" y="5893"/>
                  </a:cubicBezTo>
                  <a:cubicBezTo>
                    <a:pt x="6148" y="5888"/>
                    <a:pt x="6151" y="5889"/>
                    <a:pt x="6152" y="5884"/>
                  </a:cubicBezTo>
                  <a:cubicBezTo>
                    <a:pt x="6153" y="5873"/>
                    <a:pt x="6183" y="5834"/>
                    <a:pt x="6154" y="5771"/>
                  </a:cubicBezTo>
                  <a:cubicBezTo>
                    <a:pt x="6139" y="5739"/>
                    <a:pt x="6102" y="5721"/>
                    <a:pt x="6073" y="5717"/>
                  </a:cubicBezTo>
                  <a:cubicBezTo>
                    <a:pt x="6058" y="5715"/>
                    <a:pt x="6040" y="5719"/>
                    <a:pt x="6024" y="5716"/>
                  </a:cubicBezTo>
                  <a:cubicBezTo>
                    <a:pt x="6010" y="5713"/>
                    <a:pt x="5998" y="5704"/>
                    <a:pt x="5983" y="5699"/>
                  </a:cubicBezTo>
                  <a:cubicBezTo>
                    <a:pt x="5983" y="5699"/>
                    <a:pt x="5974" y="5706"/>
                    <a:pt x="5973" y="5709"/>
                  </a:cubicBezTo>
                  <a:cubicBezTo>
                    <a:pt x="5971" y="5715"/>
                    <a:pt x="5975" y="5727"/>
                    <a:pt x="5977" y="5733"/>
                  </a:cubicBezTo>
                  <a:cubicBezTo>
                    <a:pt x="5984" y="5754"/>
                    <a:pt x="5967" y="5804"/>
                    <a:pt x="5966" y="5808"/>
                  </a:cubicBezTo>
                  <a:cubicBezTo>
                    <a:pt x="5962" y="5821"/>
                    <a:pt x="5973" y="5868"/>
                    <a:pt x="5981" y="5880"/>
                  </a:cubicBezTo>
                  <a:cubicBezTo>
                    <a:pt x="5987" y="5890"/>
                    <a:pt x="5998" y="5905"/>
                    <a:pt x="6014" y="5912"/>
                  </a:cubicBezTo>
                  <a:cubicBezTo>
                    <a:pt x="6042" y="5925"/>
                    <a:pt x="6111" y="5910"/>
                    <a:pt x="6121" y="5957"/>
                  </a:cubicBezTo>
                  <a:cubicBezTo>
                    <a:pt x="6122" y="5962"/>
                    <a:pt x="6125" y="5972"/>
                    <a:pt x="6123" y="5976"/>
                  </a:cubicBezTo>
                  <a:cubicBezTo>
                    <a:pt x="6121" y="5981"/>
                    <a:pt x="6101" y="5994"/>
                    <a:pt x="6098" y="5994"/>
                  </a:cubicBezTo>
                  <a:cubicBezTo>
                    <a:pt x="6098" y="5994"/>
                    <a:pt x="6093" y="5994"/>
                    <a:pt x="6093" y="5994"/>
                  </a:cubicBezTo>
                  <a:cubicBezTo>
                    <a:pt x="6069" y="5991"/>
                    <a:pt x="6059" y="5977"/>
                    <a:pt x="6032" y="5963"/>
                  </a:cubicBezTo>
                  <a:cubicBezTo>
                    <a:pt x="6021" y="5957"/>
                    <a:pt x="5985" y="5946"/>
                    <a:pt x="5973" y="5945"/>
                  </a:cubicBezTo>
                  <a:cubicBezTo>
                    <a:pt x="5970" y="5949"/>
                    <a:pt x="5970" y="5949"/>
                    <a:pt x="5970" y="5949"/>
                  </a:cubicBezTo>
                  <a:cubicBezTo>
                    <a:pt x="5967" y="5952"/>
                    <a:pt x="5957" y="5948"/>
                    <a:pt x="5953" y="5949"/>
                  </a:cubicBezTo>
                  <a:cubicBezTo>
                    <a:pt x="5947" y="5950"/>
                    <a:pt x="5925" y="5956"/>
                    <a:pt x="5923" y="5958"/>
                  </a:cubicBezTo>
                  <a:cubicBezTo>
                    <a:pt x="5906" y="5970"/>
                    <a:pt x="5891" y="6006"/>
                    <a:pt x="5884" y="6022"/>
                  </a:cubicBezTo>
                  <a:cubicBezTo>
                    <a:pt x="5879" y="6036"/>
                    <a:pt x="5861" y="6069"/>
                    <a:pt x="5867" y="6081"/>
                  </a:cubicBezTo>
                  <a:cubicBezTo>
                    <a:pt x="5875" y="6096"/>
                    <a:pt x="5902" y="6107"/>
                    <a:pt x="5914" y="6119"/>
                  </a:cubicBezTo>
                  <a:cubicBezTo>
                    <a:pt x="5922" y="6128"/>
                    <a:pt x="5935" y="6143"/>
                    <a:pt x="5951" y="6151"/>
                  </a:cubicBezTo>
                  <a:cubicBezTo>
                    <a:pt x="5956" y="6154"/>
                    <a:pt x="5976" y="6157"/>
                    <a:pt x="5981" y="6158"/>
                  </a:cubicBezTo>
                  <a:cubicBezTo>
                    <a:pt x="6008" y="6162"/>
                    <a:pt x="6058" y="6139"/>
                    <a:pt x="6078" y="6104"/>
                  </a:cubicBezTo>
                  <a:cubicBezTo>
                    <a:pt x="6087" y="6089"/>
                    <a:pt x="6083" y="6069"/>
                    <a:pt x="6098" y="6054"/>
                  </a:cubicBezTo>
                  <a:cubicBezTo>
                    <a:pt x="6109" y="6042"/>
                    <a:pt x="6142" y="6036"/>
                    <a:pt x="6157" y="6053"/>
                  </a:cubicBezTo>
                  <a:cubicBezTo>
                    <a:pt x="6160" y="6056"/>
                    <a:pt x="6166" y="6076"/>
                    <a:pt x="6166" y="6080"/>
                  </a:cubicBezTo>
                  <a:cubicBezTo>
                    <a:pt x="6165" y="6085"/>
                    <a:pt x="6161" y="6086"/>
                    <a:pt x="6161" y="6091"/>
                  </a:cubicBezTo>
                  <a:cubicBezTo>
                    <a:pt x="6161" y="6092"/>
                    <a:pt x="6164" y="6098"/>
                    <a:pt x="6164" y="6099"/>
                  </a:cubicBezTo>
                  <a:cubicBezTo>
                    <a:pt x="6157" y="6116"/>
                    <a:pt x="6130" y="6122"/>
                    <a:pt x="6118" y="6135"/>
                  </a:cubicBezTo>
                  <a:cubicBezTo>
                    <a:pt x="6109" y="6146"/>
                    <a:pt x="6106" y="6159"/>
                    <a:pt x="6101" y="6168"/>
                  </a:cubicBezTo>
                  <a:cubicBezTo>
                    <a:pt x="6096" y="6179"/>
                    <a:pt x="6090" y="6208"/>
                    <a:pt x="6090" y="6210"/>
                  </a:cubicBezTo>
                  <a:cubicBezTo>
                    <a:pt x="6091" y="6220"/>
                    <a:pt x="6089" y="6239"/>
                    <a:pt x="6093" y="6247"/>
                  </a:cubicBezTo>
                  <a:cubicBezTo>
                    <a:pt x="6101" y="6268"/>
                    <a:pt x="6123" y="6288"/>
                    <a:pt x="6144" y="6301"/>
                  </a:cubicBezTo>
                  <a:cubicBezTo>
                    <a:pt x="6164" y="6313"/>
                    <a:pt x="6174" y="6334"/>
                    <a:pt x="6193" y="6337"/>
                  </a:cubicBezTo>
                  <a:cubicBezTo>
                    <a:pt x="6212" y="6341"/>
                    <a:pt x="6230" y="6311"/>
                    <a:pt x="6246" y="6295"/>
                  </a:cubicBezTo>
                  <a:cubicBezTo>
                    <a:pt x="6250" y="6291"/>
                    <a:pt x="6262" y="6283"/>
                    <a:pt x="6266" y="6279"/>
                  </a:cubicBezTo>
                  <a:cubicBezTo>
                    <a:pt x="6289" y="6253"/>
                    <a:pt x="6291" y="6227"/>
                    <a:pt x="6291" y="6205"/>
                  </a:cubicBezTo>
                  <a:cubicBezTo>
                    <a:pt x="6291" y="6197"/>
                    <a:pt x="6293" y="6188"/>
                    <a:pt x="6290" y="6181"/>
                  </a:cubicBezTo>
                  <a:cubicBezTo>
                    <a:pt x="6286" y="6171"/>
                    <a:pt x="6267" y="6143"/>
                    <a:pt x="6263" y="6139"/>
                  </a:cubicBezTo>
                  <a:cubicBezTo>
                    <a:pt x="6250" y="6125"/>
                    <a:pt x="6232" y="6120"/>
                    <a:pt x="6226" y="6107"/>
                  </a:cubicBezTo>
                  <a:cubicBezTo>
                    <a:pt x="6224" y="6102"/>
                    <a:pt x="6221" y="6086"/>
                    <a:pt x="6223" y="6082"/>
                  </a:cubicBezTo>
                  <a:cubicBezTo>
                    <a:pt x="6227" y="6074"/>
                    <a:pt x="6246" y="6057"/>
                    <a:pt x="6247" y="6057"/>
                  </a:cubicBezTo>
                  <a:cubicBezTo>
                    <a:pt x="6261" y="6048"/>
                    <a:pt x="6294" y="6087"/>
                    <a:pt x="6294" y="6090"/>
                  </a:cubicBezTo>
                  <a:cubicBezTo>
                    <a:pt x="6296" y="6094"/>
                    <a:pt x="6324" y="6139"/>
                    <a:pt x="6328" y="6143"/>
                  </a:cubicBezTo>
                  <a:cubicBezTo>
                    <a:pt x="6339" y="6152"/>
                    <a:pt x="6358" y="6161"/>
                    <a:pt x="6370" y="6163"/>
                  </a:cubicBezTo>
                  <a:cubicBezTo>
                    <a:pt x="6375" y="6164"/>
                    <a:pt x="6401" y="6168"/>
                    <a:pt x="6408" y="6169"/>
                  </a:cubicBezTo>
                  <a:cubicBezTo>
                    <a:pt x="6423" y="6169"/>
                    <a:pt x="6457" y="6152"/>
                    <a:pt x="6470" y="6139"/>
                  </a:cubicBezTo>
                  <a:cubicBezTo>
                    <a:pt x="6483" y="6125"/>
                    <a:pt x="6511" y="6105"/>
                    <a:pt x="6511" y="6105"/>
                  </a:cubicBezTo>
                  <a:cubicBezTo>
                    <a:pt x="6511" y="6105"/>
                    <a:pt x="6516" y="6106"/>
                    <a:pt x="6516" y="6106"/>
                  </a:cubicBezTo>
                  <a:cubicBezTo>
                    <a:pt x="6522" y="6093"/>
                    <a:pt x="6526" y="6091"/>
                    <a:pt x="6522" y="6080"/>
                  </a:cubicBezTo>
                  <a:cubicBezTo>
                    <a:pt x="6519" y="6069"/>
                    <a:pt x="6507" y="6062"/>
                    <a:pt x="6501" y="6051"/>
                  </a:cubicBezTo>
                  <a:cubicBezTo>
                    <a:pt x="6493" y="6036"/>
                    <a:pt x="6489" y="6011"/>
                    <a:pt x="6478" y="5996"/>
                  </a:cubicBezTo>
                  <a:cubicBezTo>
                    <a:pt x="6475" y="5993"/>
                    <a:pt x="6469" y="5991"/>
                    <a:pt x="6466" y="5988"/>
                  </a:cubicBezTo>
                  <a:cubicBezTo>
                    <a:pt x="6459" y="5982"/>
                    <a:pt x="6445" y="5966"/>
                    <a:pt x="6437" y="5962"/>
                  </a:cubicBezTo>
                  <a:cubicBezTo>
                    <a:pt x="6422" y="5954"/>
                    <a:pt x="6387" y="5954"/>
                    <a:pt x="6374" y="5959"/>
                  </a:cubicBezTo>
                  <a:cubicBezTo>
                    <a:pt x="6366" y="5962"/>
                    <a:pt x="6338" y="5975"/>
                    <a:pt x="6334" y="5979"/>
                  </a:cubicBezTo>
                  <a:cubicBezTo>
                    <a:pt x="6329" y="5982"/>
                    <a:pt x="6327" y="5990"/>
                    <a:pt x="6322" y="5994"/>
                  </a:cubicBezTo>
                  <a:cubicBezTo>
                    <a:pt x="6320" y="5997"/>
                    <a:pt x="6312" y="6001"/>
                    <a:pt x="6307" y="6004"/>
                  </a:cubicBezTo>
                  <a:cubicBezTo>
                    <a:pt x="6303" y="6001"/>
                    <a:pt x="6303" y="6001"/>
                    <a:pt x="6303" y="6001"/>
                  </a:cubicBezTo>
                  <a:cubicBezTo>
                    <a:pt x="6291" y="6003"/>
                    <a:pt x="6276" y="6003"/>
                    <a:pt x="6266" y="5991"/>
                  </a:cubicBezTo>
                  <a:cubicBezTo>
                    <a:pt x="6263" y="5986"/>
                    <a:pt x="6258" y="5974"/>
                    <a:pt x="6261" y="5969"/>
                  </a:cubicBezTo>
                  <a:cubicBezTo>
                    <a:pt x="6263" y="5965"/>
                    <a:pt x="6313" y="5932"/>
                    <a:pt x="6317" y="5931"/>
                  </a:cubicBezTo>
                  <a:cubicBezTo>
                    <a:pt x="6320" y="5930"/>
                    <a:pt x="6330" y="5933"/>
                    <a:pt x="6334" y="5932"/>
                  </a:cubicBezTo>
                  <a:cubicBezTo>
                    <a:pt x="6343" y="5929"/>
                    <a:pt x="6347" y="5922"/>
                    <a:pt x="6356" y="5917"/>
                  </a:cubicBezTo>
                  <a:cubicBezTo>
                    <a:pt x="6360" y="5915"/>
                    <a:pt x="6371" y="5913"/>
                    <a:pt x="6375" y="5910"/>
                  </a:cubicBezTo>
                  <a:cubicBezTo>
                    <a:pt x="6402" y="5892"/>
                    <a:pt x="6427" y="5853"/>
                    <a:pt x="6428" y="5823"/>
                  </a:cubicBezTo>
                  <a:cubicBezTo>
                    <a:pt x="6428" y="5800"/>
                    <a:pt x="6416" y="5776"/>
                    <a:pt x="6410" y="5755"/>
                  </a:cubicBezTo>
                  <a:cubicBezTo>
                    <a:pt x="6405" y="5734"/>
                    <a:pt x="6418" y="5723"/>
                    <a:pt x="6419" y="5704"/>
                  </a:cubicBezTo>
                  <a:cubicBezTo>
                    <a:pt x="6419" y="5699"/>
                    <a:pt x="6414" y="5693"/>
                    <a:pt x="6412" y="5688"/>
                  </a:cubicBezTo>
                  <a:close/>
                </a:path>
              </a:pathLst>
            </a:custGeom>
            <a:solidFill>
              <a:srgbClr val="FFFFFF"/>
            </a:solidFill>
            <a:ln w="9525">
              <a:noFill/>
              <a:round/>
              <a:headEnd/>
              <a:tailEnd/>
            </a:ln>
          </p:spPr>
          <p:txBody>
            <a:bodyPr/>
            <a:lstStyle/>
            <a:p>
              <a:pPr fontAlgn="base">
                <a:spcBef>
                  <a:spcPct val="0"/>
                </a:spcBef>
                <a:spcAft>
                  <a:spcPct val="0"/>
                </a:spcAft>
                <a:defRPr/>
              </a:pPr>
              <a:endParaRPr lang="en-AU" dirty="0">
                <a:solidFill>
                  <a:srgbClr val="FFFFFF"/>
                </a:solidFil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Content Placeholder 2"/>
          <p:cNvSpPr>
            <a:spLocks noGrp="1"/>
          </p:cNvSpPr>
          <p:nvPr>
            <p:ph idx="1"/>
          </p:nvPr>
        </p:nvSpPr>
        <p:spPr>
          <a:xfrm>
            <a:off x="502920" y="530352"/>
            <a:ext cx="8183880" cy="41879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AU" dirty="0"/>
          </a:p>
        </p:txBody>
      </p:sp>
      <p:sp>
        <p:nvSpPr>
          <p:cNvPr id="5" name="Footer Placeholder 4"/>
          <p:cNvSpPr>
            <a:spLocks noGrp="1"/>
          </p:cNvSpPr>
          <p:nvPr>
            <p:ph type="ftr" sz="quarter" idx="11"/>
          </p:nvPr>
        </p:nvSpPr>
        <p:spPr/>
        <p:txBody>
          <a:bodyPr/>
          <a:lstStyle/>
          <a:p>
            <a:pPr>
              <a:defRPr/>
            </a:pPr>
            <a:endParaRPr lang="en-AU" dirty="0">
              <a:solidFill>
                <a:srgbClr val="000000"/>
              </a:solidFill>
            </a:endParaRPr>
          </a:p>
        </p:txBody>
      </p:sp>
      <p:sp>
        <p:nvSpPr>
          <p:cNvPr id="6" name="Slide Number Placeholder 5"/>
          <p:cNvSpPr>
            <a:spLocks noGrp="1"/>
          </p:cNvSpPr>
          <p:nvPr>
            <p:ph type="sldNum" sz="quarter" idx="12"/>
          </p:nvPr>
        </p:nvSpPr>
        <p:spPr/>
        <p:txBody>
          <a:bodyPr/>
          <a:lstStyle/>
          <a:p>
            <a:pPr>
              <a:defRPr/>
            </a:pPr>
            <a:fld id="{64DE7D9E-A1DE-4337-B5C8-7A6B71846151}" type="slidenum">
              <a:rPr lang="en-AU" smtClean="0">
                <a:solidFill>
                  <a:srgbClr val="000000"/>
                </a:solidFill>
              </a:rPr>
              <a:pPr>
                <a:defRPr/>
              </a:pPr>
              <a:t>‹#›</a:t>
            </a:fld>
            <a:endParaRPr lang="en-AU" dirty="0">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a:t>Click to edit Master title style</a:t>
            </a:r>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endParaRPr lang="en-AU" dirty="0"/>
          </a:p>
        </p:txBody>
      </p:sp>
      <p:sp>
        <p:nvSpPr>
          <p:cNvPr id="5" name="Footer Placeholder 4"/>
          <p:cNvSpPr>
            <a:spLocks noGrp="1"/>
          </p:cNvSpPr>
          <p:nvPr>
            <p:ph type="ftr" sz="quarter" idx="11"/>
          </p:nvPr>
        </p:nvSpPr>
        <p:spPr/>
        <p:txBody>
          <a:bodyPr/>
          <a:lstStyle/>
          <a:p>
            <a:pPr>
              <a:defRPr/>
            </a:pPr>
            <a:endParaRPr lang="en-AU" dirty="0">
              <a:solidFill>
                <a:srgbClr val="000000"/>
              </a:solidFill>
            </a:endParaRPr>
          </a:p>
        </p:txBody>
      </p:sp>
      <p:sp>
        <p:nvSpPr>
          <p:cNvPr id="6" name="Slide Number Placeholder 5"/>
          <p:cNvSpPr>
            <a:spLocks noGrp="1"/>
          </p:cNvSpPr>
          <p:nvPr>
            <p:ph type="sldNum" sz="quarter" idx="12"/>
          </p:nvPr>
        </p:nvSpPr>
        <p:spPr/>
        <p:txBody>
          <a:bodyPr/>
          <a:lstStyle/>
          <a:p>
            <a:pPr>
              <a:defRPr/>
            </a:pPr>
            <a:fld id="{218FD291-C13D-4E7D-B7C4-57F66602BD4B}" type="slidenum">
              <a:rPr lang="en-AU" smtClean="0">
                <a:solidFill>
                  <a:srgbClr val="000000"/>
                </a:solidFill>
              </a:rPr>
              <a:pPr>
                <a:defRPr/>
              </a:pPr>
              <a:t>‹#›</a:t>
            </a:fld>
            <a:endParaRPr lang="en-AU" dirty="0">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AU" dirty="0"/>
          </a:p>
        </p:txBody>
      </p:sp>
      <p:sp>
        <p:nvSpPr>
          <p:cNvPr id="6" name="Footer Placeholder 5"/>
          <p:cNvSpPr>
            <a:spLocks noGrp="1"/>
          </p:cNvSpPr>
          <p:nvPr>
            <p:ph type="ftr" sz="quarter" idx="11"/>
          </p:nvPr>
        </p:nvSpPr>
        <p:spPr/>
        <p:txBody>
          <a:bodyPr/>
          <a:lstStyle/>
          <a:p>
            <a:pPr>
              <a:defRPr/>
            </a:pPr>
            <a:endParaRPr lang="en-AU" dirty="0">
              <a:solidFill>
                <a:srgbClr val="000000"/>
              </a:solidFill>
            </a:endParaRPr>
          </a:p>
        </p:txBody>
      </p:sp>
      <p:sp>
        <p:nvSpPr>
          <p:cNvPr id="7" name="Slide Number Placeholder 6"/>
          <p:cNvSpPr>
            <a:spLocks noGrp="1"/>
          </p:cNvSpPr>
          <p:nvPr>
            <p:ph type="sldNum" sz="quarter" idx="12"/>
          </p:nvPr>
        </p:nvSpPr>
        <p:spPr/>
        <p:txBody>
          <a:bodyPr/>
          <a:lstStyle/>
          <a:p>
            <a:pPr>
              <a:defRPr/>
            </a:pPr>
            <a:fld id="{AB4F4CE2-E938-45B7-BACE-D03AAF529C79}" type="slidenum">
              <a:rPr lang="en-AU" smtClean="0">
                <a:solidFill>
                  <a:srgbClr val="000000"/>
                </a:solidFill>
              </a:rPr>
              <a:pPr>
                <a:defRPr/>
              </a:pPr>
              <a:t>‹#›</a:t>
            </a:fld>
            <a:endParaRPr lang="en-AU" dirty="0">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a:t>Click to edit Master title style</a:t>
            </a:r>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endParaRPr lang="en-AU" dirty="0"/>
          </a:p>
        </p:txBody>
      </p:sp>
      <p:sp>
        <p:nvSpPr>
          <p:cNvPr id="8" name="Footer Placeholder 7"/>
          <p:cNvSpPr>
            <a:spLocks noGrp="1"/>
          </p:cNvSpPr>
          <p:nvPr>
            <p:ph type="ftr" sz="quarter" idx="11"/>
          </p:nvPr>
        </p:nvSpPr>
        <p:spPr/>
        <p:txBody>
          <a:bodyPr/>
          <a:lstStyle/>
          <a:p>
            <a:pPr>
              <a:defRPr/>
            </a:pPr>
            <a:endParaRPr lang="en-AU" dirty="0">
              <a:solidFill>
                <a:srgbClr val="000000"/>
              </a:solidFill>
            </a:endParaRPr>
          </a:p>
        </p:txBody>
      </p:sp>
      <p:sp>
        <p:nvSpPr>
          <p:cNvPr id="9" name="Slide Number Placeholder 8"/>
          <p:cNvSpPr>
            <a:spLocks noGrp="1"/>
          </p:cNvSpPr>
          <p:nvPr>
            <p:ph type="sldNum" sz="quarter" idx="12"/>
          </p:nvPr>
        </p:nvSpPr>
        <p:spPr/>
        <p:txBody>
          <a:bodyPr/>
          <a:lstStyle/>
          <a:p>
            <a:pPr>
              <a:defRPr/>
            </a:pPr>
            <a:fld id="{E1C9A54F-3006-469B-BF63-5DB8E1C7E012}" type="slidenum">
              <a:rPr lang="en-AU" smtClean="0">
                <a:solidFill>
                  <a:srgbClr val="000000"/>
                </a:solidFill>
              </a:rPr>
              <a:pPr>
                <a:defRPr/>
              </a:pPr>
              <a:t>‹#›</a:t>
            </a:fld>
            <a:endParaRPr lang="en-AU" dirty="0">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AU" dirty="0"/>
          </a:p>
        </p:txBody>
      </p:sp>
      <p:sp>
        <p:nvSpPr>
          <p:cNvPr id="4" name="Footer Placeholder 3"/>
          <p:cNvSpPr>
            <a:spLocks noGrp="1"/>
          </p:cNvSpPr>
          <p:nvPr>
            <p:ph type="ftr" sz="quarter" idx="11"/>
          </p:nvPr>
        </p:nvSpPr>
        <p:spPr/>
        <p:txBody>
          <a:bodyPr/>
          <a:lstStyle/>
          <a:p>
            <a:pPr>
              <a:defRPr/>
            </a:pPr>
            <a:endParaRPr lang="en-AU" dirty="0">
              <a:solidFill>
                <a:srgbClr val="000000"/>
              </a:solidFill>
            </a:endParaRPr>
          </a:p>
        </p:txBody>
      </p:sp>
      <p:sp>
        <p:nvSpPr>
          <p:cNvPr id="5" name="Slide Number Placeholder 4"/>
          <p:cNvSpPr>
            <a:spLocks noGrp="1"/>
          </p:cNvSpPr>
          <p:nvPr>
            <p:ph type="sldNum" sz="quarter" idx="12"/>
          </p:nvPr>
        </p:nvSpPr>
        <p:spPr/>
        <p:txBody>
          <a:bodyPr/>
          <a:lstStyle/>
          <a:p>
            <a:pPr>
              <a:defRPr/>
            </a:pPr>
            <a:fld id="{17B23E75-D415-4CE0-89CE-5331750AD996}" type="slidenum">
              <a:rPr lang="en-AU" smtClean="0">
                <a:solidFill>
                  <a:srgbClr val="000000"/>
                </a:solidFill>
              </a:rPr>
              <a:pPr>
                <a:defRPr/>
              </a:pPr>
              <a:t>‹#›</a:t>
            </a:fld>
            <a:endParaRPr lang="en-AU" dirty="0">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Date Placeholder 1"/>
          <p:cNvSpPr>
            <a:spLocks noGrp="1"/>
          </p:cNvSpPr>
          <p:nvPr>
            <p:ph type="dt" sz="half" idx="10"/>
          </p:nvPr>
        </p:nvSpPr>
        <p:spPr/>
        <p:txBody>
          <a:bodyPr/>
          <a:lstStyle/>
          <a:p>
            <a:endParaRPr lang="en-AU" dirty="0"/>
          </a:p>
        </p:txBody>
      </p:sp>
      <p:sp>
        <p:nvSpPr>
          <p:cNvPr id="3" name="Footer Placeholder 2"/>
          <p:cNvSpPr>
            <a:spLocks noGrp="1"/>
          </p:cNvSpPr>
          <p:nvPr>
            <p:ph type="ftr" sz="quarter" idx="11"/>
          </p:nvPr>
        </p:nvSpPr>
        <p:spPr/>
        <p:txBody>
          <a:bodyPr/>
          <a:lstStyle/>
          <a:p>
            <a:pPr>
              <a:defRPr/>
            </a:pPr>
            <a:endParaRPr lang="en-AU" dirty="0">
              <a:solidFill>
                <a:srgbClr val="000000"/>
              </a:solidFill>
            </a:endParaRPr>
          </a:p>
        </p:txBody>
      </p:sp>
      <p:sp>
        <p:nvSpPr>
          <p:cNvPr id="4" name="Slide Number Placeholder 3"/>
          <p:cNvSpPr>
            <a:spLocks noGrp="1"/>
          </p:cNvSpPr>
          <p:nvPr>
            <p:ph type="sldNum" sz="quarter" idx="12"/>
          </p:nvPr>
        </p:nvSpPr>
        <p:spPr/>
        <p:txBody>
          <a:bodyPr/>
          <a:lstStyle/>
          <a:p>
            <a:pPr>
              <a:defRPr/>
            </a:pPr>
            <a:fld id="{383E3D7C-E59C-468C-8332-2B2AC63A331C}" type="slidenum">
              <a:rPr lang="en-AU" smtClean="0">
                <a:solidFill>
                  <a:srgbClr val="000000"/>
                </a:solidFill>
              </a:rPr>
              <a:pPr>
                <a:defRPr/>
              </a:pPr>
              <a:t>‹#›</a:t>
            </a:fld>
            <a:endParaRPr lang="en-AU" dirty="0">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a:t>Click to edit Master title style</a:t>
            </a:r>
          </a:p>
        </p:txBody>
      </p:sp>
      <p:sp>
        <p:nvSpPr>
          <p:cNvPr id="3" name="Text Placeholder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AU" dirty="0"/>
          </a:p>
        </p:txBody>
      </p:sp>
      <p:sp>
        <p:nvSpPr>
          <p:cNvPr id="6" name="Footer Placeholder 5"/>
          <p:cNvSpPr>
            <a:spLocks noGrp="1"/>
          </p:cNvSpPr>
          <p:nvPr>
            <p:ph type="ftr" sz="quarter" idx="11"/>
          </p:nvPr>
        </p:nvSpPr>
        <p:spPr/>
        <p:txBody>
          <a:bodyPr/>
          <a:lstStyle/>
          <a:p>
            <a:pPr>
              <a:defRPr/>
            </a:pPr>
            <a:endParaRPr lang="en-AU" dirty="0">
              <a:solidFill>
                <a:srgbClr val="000000"/>
              </a:solidFill>
            </a:endParaRPr>
          </a:p>
        </p:txBody>
      </p:sp>
      <p:sp>
        <p:nvSpPr>
          <p:cNvPr id="7" name="Slide Number Placeholder 6"/>
          <p:cNvSpPr>
            <a:spLocks noGrp="1"/>
          </p:cNvSpPr>
          <p:nvPr>
            <p:ph type="sldNum" sz="quarter" idx="12"/>
          </p:nvPr>
        </p:nvSpPr>
        <p:spPr/>
        <p:txBody>
          <a:bodyPr/>
          <a:lstStyle/>
          <a:p>
            <a:pPr>
              <a:defRPr/>
            </a:pPr>
            <a:fld id="{9D7E6EEA-5294-4166-B40C-3E7F174AFB54}" type="slidenum">
              <a:rPr lang="en-AU" smtClean="0">
                <a:solidFill>
                  <a:srgbClr val="000000"/>
                </a:solidFill>
              </a:rPr>
              <a:pPr>
                <a:defRPr/>
              </a:pPr>
              <a:t>‹#›</a:t>
            </a:fld>
            <a:endParaRPr lang="en-AU" dirty="0">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64DE7D9E-A1DE-4337-B5C8-7A6B71846151}" type="slidenum">
              <a:rPr lang="en-AU">
                <a:solidFill>
                  <a:srgbClr val="000000"/>
                </a:solidFill>
              </a:rPr>
              <a:pPr>
                <a:defRPr/>
              </a:pPr>
              <a:t>‹#›</a:t>
            </a:fld>
            <a:endParaRPr lang="en-AU" dirty="0">
              <a:solidFill>
                <a:srgbClr val="000000"/>
              </a:solidFill>
            </a:endParaRP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a:t>Click to edit Master title style</a:t>
            </a:r>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AU" dirty="0"/>
          </a:p>
        </p:txBody>
      </p:sp>
      <p:sp>
        <p:nvSpPr>
          <p:cNvPr id="6" name="Footer Placeholder 5"/>
          <p:cNvSpPr>
            <a:spLocks noGrp="1"/>
          </p:cNvSpPr>
          <p:nvPr>
            <p:ph type="ftr" sz="quarter" idx="11"/>
          </p:nvPr>
        </p:nvSpPr>
        <p:spPr/>
        <p:txBody>
          <a:bodyPr/>
          <a:lstStyle/>
          <a:p>
            <a:pPr>
              <a:defRPr/>
            </a:pPr>
            <a:endParaRPr lang="en-AU" dirty="0">
              <a:solidFill>
                <a:srgbClr val="000000"/>
              </a:solidFill>
            </a:endParaRPr>
          </a:p>
        </p:txBody>
      </p:sp>
      <p:sp>
        <p:nvSpPr>
          <p:cNvPr id="7" name="Slide Number Placeholder 6"/>
          <p:cNvSpPr>
            <a:spLocks noGrp="1"/>
          </p:cNvSpPr>
          <p:nvPr>
            <p:ph type="sldNum" sz="quarter" idx="12"/>
          </p:nvPr>
        </p:nvSpPr>
        <p:spPr/>
        <p:txBody>
          <a:bodyPr/>
          <a:lstStyle/>
          <a:p>
            <a:pPr>
              <a:defRPr/>
            </a:pPr>
            <a:fld id="{987B59D0-FE11-465C-A06A-7315C7D09EA4}" type="slidenum">
              <a:rPr lang="en-AU" smtClean="0">
                <a:solidFill>
                  <a:srgbClr val="000000"/>
                </a:solidFill>
              </a:rPr>
              <a:pPr>
                <a:defRPr/>
              </a:pPr>
              <a:t>‹#›</a:t>
            </a:fld>
            <a:endParaRPr lang="en-AU" dirty="0">
              <a:solidFill>
                <a:srgbClr val="000000"/>
              </a:solidFill>
            </a:endParaRPr>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dirty="0"/>
              <a:t>Click icon to add picture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Vertical Text Placeholder 2"/>
          <p:cNvSpPr>
            <a:spLocks noGrp="1"/>
          </p:cNvSpPr>
          <p:nvPr>
            <p:ph type="body" orient="vert" idx="1"/>
          </p:nvPr>
        </p:nvSpPr>
        <p:spPr>
          <a:xfrm>
            <a:off x="502920" y="530352"/>
            <a:ext cx="8183880" cy="4187952"/>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AU" dirty="0"/>
          </a:p>
        </p:txBody>
      </p:sp>
      <p:sp>
        <p:nvSpPr>
          <p:cNvPr id="5" name="Footer Placeholder 4"/>
          <p:cNvSpPr>
            <a:spLocks noGrp="1"/>
          </p:cNvSpPr>
          <p:nvPr>
            <p:ph type="ftr" sz="quarter" idx="11"/>
          </p:nvPr>
        </p:nvSpPr>
        <p:spPr/>
        <p:txBody>
          <a:bodyPr/>
          <a:lstStyle/>
          <a:p>
            <a:pPr>
              <a:defRPr/>
            </a:pPr>
            <a:endParaRPr lang="en-AU" dirty="0">
              <a:solidFill>
                <a:srgbClr val="000000"/>
              </a:solidFill>
            </a:endParaRPr>
          </a:p>
        </p:txBody>
      </p:sp>
      <p:sp>
        <p:nvSpPr>
          <p:cNvPr id="6" name="Slide Number Placeholder 5"/>
          <p:cNvSpPr>
            <a:spLocks noGrp="1"/>
          </p:cNvSpPr>
          <p:nvPr>
            <p:ph type="sldNum" sz="quarter" idx="12"/>
          </p:nvPr>
        </p:nvSpPr>
        <p:spPr/>
        <p:txBody>
          <a:bodyPr/>
          <a:lstStyle/>
          <a:p>
            <a:pPr>
              <a:defRPr/>
            </a:pPr>
            <a:fld id="{D6BD1607-06B6-4F47-A693-4DA415096593}" type="slidenum">
              <a:rPr lang="en-AU" smtClean="0">
                <a:solidFill>
                  <a:srgbClr val="000000"/>
                </a:solidFill>
              </a:rPr>
              <a:pPr>
                <a:defRPr/>
              </a:pPr>
              <a:t>‹#›</a:t>
            </a:fld>
            <a:endParaRPr lang="en-AU" dirty="0">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533400" y="533402"/>
            <a:ext cx="5943600" cy="525780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AU" dirty="0"/>
          </a:p>
        </p:txBody>
      </p:sp>
      <p:sp>
        <p:nvSpPr>
          <p:cNvPr id="5" name="Footer Placeholder 4"/>
          <p:cNvSpPr>
            <a:spLocks noGrp="1"/>
          </p:cNvSpPr>
          <p:nvPr>
            <p:ph type="ftr" sz="quarter" idx="11"/>
          </p:nvPr>
        </p:nvSpPr>
        <p:spPr/>
        <p:txBody>
          <a:bodyPr/>
          <a:lstStyle/>
          <a:p>
            <a:pPr>
              <a:defRPr/>
            </a:pPr>
            <a:endParaRPr lang="en-AU" dirty="0">
              <a:solidFill>
                <a:srgbClr val="000000"/>
              </a:solidFill>
            </a:endParaRPr>
          </a:p>
        </p:txBody>
      </p:sp>
      <p:sp>
        <p:nvSpPr>
          <p:cNvPr id="6" name="Slide Number Placeholder 5"/>
          <p:cNvSpPr>
            <a:spLocks noGrp="1"/>
          </p:cNvSpPr>
          <p:nvPr>
            <p:ph type="sldNum" sz="quarter" idx="12"/>
          </p:nvPr>
        </p:nvSpPr>
        <p:spPr/>
        <p:txBody>
          <a:bodyPr/>
          <a:lstStyle/>
          <a:p>
            <a:pPr>
              <a:defRPr/>
            </a:pPr>
            <a:fld id="{F8EFE62B-651F-4F7D-9F7C-70131229AEBE}" type="slidenum">
              <a:rPr lang="en-AU" smtClean="0">
                <a:solidFill>
                  <a:srgbClr val="000000"/>
                </a:solidFill>
              </a:rPr>
              <a:pPr>
                <a:defRPr/>
              </a:pPr>
              <a:t>‹#›</a:t>
            </a:fld>
            <a:endParaRPr lang="en-AU" dirty="0">
              <a:solidFill>
                <a:srgbClr val="000000"/>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grpSp>
        <p:nvGrpSpPr>
          <p:cNvPr id="4" name="Group 209"/>
          <p:cNvGrpSpPr>
            <a:grpSpLocks/>
          </p:cNvGrpSpPr>
          <p:nvPr userDrawn="1"/>
        </p:nvGrpSpPr>
        <p:grpSpPr bwMode="auto">
          <a:xfrm>
            <a:off x="0" y="0"/>
            <a:ext cx="9142413" cy="6859588"/>
            <a:chOff x="0" y="0"/>
            <a:chExt cx="5759" cy="4321"/>
          </a:xfrm>
        </p:grpSpPr>
        <p:pic>
          <p:nvPicPr>
            <p:cNvPr id="5" name="Picture 93" descr="P-01 BW 150dpi GY AA Q8"/>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1916"/>
              <a:ext cx="2193" cy="2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1" descr="P-01 Bac 150dpi 8bit AA"/>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hidden">
            <a:xfrm>
              <a:off x="1" y="0"/>
              <a:ext cx="5758" cy="4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92"/>
            <p:cNvGrpSpPr>
              <a:grpSpLocks/>
            </p:cNvGrpSpPr>
            <p:nvPr userDrawn="1"/>
          </p:nvGrpSpPr>
          <p:grpSpPr bwMode="auto">
            <a:xfrm>
              <a:off x="4858" y="0"/>
              <a:ext cx="756" cy="1512"/>
              <a:chOff x="4858" y="0"/>
              <a:chExt cx="756" cy="1512"/>
            </a:xfrm>
          </p:grpSpPr>
          <p:sp>
            <p:nvSpPr>
              <p:cNvPr id="8" name="Rectangle 56"/>
              <p:cNvSpPr>
                <a:spLocks noChangeAspect="1" noChangeArrowheads="1"/>
              </p:cNvSpPr>
              <p:nvPr userDrawn="1"/>
            </p:nvSpPr>
            <p:spPr bwMode="auto">
              <a:xfrm>
                <a:off x="4858" y="756"/>
                <a:ext cx="756" cy="756"/>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dirty="0">
                  <a:solidFill>
                    <a:srgbClr val="FFFFFF"/>
                  </a:solidFill>
                </a:endParaRPr>
              </a:p>
            </p:txBody>
          </p:sp>
          <p:sp>
            <p:nvSpPr>
              <p:cNvPr id="9" name="Rectangle 17"/>
              <p:cNvSpPr>
                <a:spLocks noChangeAspect="1" noChangeArrowheads="1"/>
              </p:cNvSpPr>
              <p:nvPr userDrawn="1"/>
            </p:nvSpPr>
            <p:spPr bwMode="hidden">
              <a:xfrm>
                <a:off x="4858" y="756"/>
                <a:ext cx="756" cy="756"/>
              </a:xfrm>
              <a:prstGeom prst="rect">
                <a:avLst/>
              </a:prstGeom>
              <a:solidFill>
                <a:srgbClr val="ED1C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dirty="0">
                  <a:solidFill>
                    <a:srgbClr val="FFFFFF"/>
                  </a:solidFill>
                </a:endParaRPr>
              </a:p>
            </p:txBody>
          </p:sp>
          <p:grpSp>
            <p:nvGrpSpPr>
              <p:cNvPr id="10" name="Group 52"/>
              <p:cNvGrpSpPr>
                <a:grpSpLocks/>
              </p:cNvGrpSpPr>
              <p:nvPr userDrawn="1"/>
            </p:nvGrpSpPr>
            <p:grpSpPr bwMode="auto">
              <a:xfrm>
                <a:off x="4946" y="975"/>
                <a:ext cx="576" cy="261"/>
                <a:chOff x="4946" y="975"/>
                <a:chExt cx="576" cy="261"/>
              </a:xfrm>
            </p:grpSpPr>
            <p:sp>
              <p:nvSpPr>
                <p:cNvPr id="13" name="Freeform 18"/>
                <p:cNvSpPr>
                  <a:spLocks noChangeAspect="1"/>
                </p:cNvSpPr>
                <p:nvPr userDrawn="1"/>
              </p:nvSpPr>
              <p:spPr bwMode="black">
                <a:xfrm>
                  <a:off x="4946" y="1076"/>
                  <a:ext cx="48" cy="59"/>
                </a:xfrm>
                <a:custGeom>
                  <a:avLst/>
                  <a:gdLst>
                    <a:gd name="T0" fmla="*/ 277 w 533"/>
                    <a:gd name="T1" fmla="*/ 671 h 671"/>
                    <a:gd name="T2" fmla="*/ 523 w 533"/>
                    <a:gd name="T3" fmla="*/ 446 h 671"/>
                    <a:gd name="T4" fmla="*/ 523 w 533"/>
                    <a:gd name="T5" fmla="*/ 66 h 671"/>
                    <a:gd name="T6" fmla="*/ 523 w 533"/>
                    <a:gd name="T7" fmla="*/ 50 h 671"/>
                    <a:gd name="T8" fmla="*/ 524 w 533"/>
                    <a:gd name="T9" fmla="*/ 36 h 671"/>
                    <a:gd name="T10" fmla="*/ 519 w 533"/>
                    <a:gd name="T11" fmla="*/ 35 h 671"/>
                    <a:gd name="T12" fmla="*/ 519 w 533"/>
                    <a:gd name="T13" fmla="*/ 35 h 671"/>
                    <a:gd name="T14" fmla="*/ 524 w 533"/>
                    <a:gd name="T15" fmla="*/ 35 h 671"/>
                    <a:gd name="T16" fmla="*/ 531 w 533"/>
                    <a:gd name="T17" fmla="*/ 8 h 671"/>
                    <a:gd name="T18" fmla="*/ 533 w 533"/>
                    <a:gd name="T19" fmla="*/ 0 h 671"/>
                    <a:gd name="T20" fmla="*/ 435 w 533"/>
                    <a:gd name="T21" fmla="*/ 0 h 671"/>
                    <a:gd name="T22" fmla="*/ 427 w 533"/>
                    <a:gd name="T23" fmla="*/ 0 h 671"/>
                    <a:gd name="T24" fmla="*/ 430 w 533"/>
                    <a:gd name="T25" fmla="*/ 8 h 671"/>
                    <a:gd name="T26" fmla="*/ 438 w 533"/>
                    <a:gd name="T27" fmla="*/ 36 h 671"/>
                    <a:gd name="T28" fmla="*/ 440 w 533"/>
                    <a:gd name="T29" fmla="*/ 68 h 671"/>
                    <a:gd name="T30" fmla="*/ 440 w 533"/>
                    <a:gd name="T31" fmla="*/ 440 h 671"/>
                    <a:gd name="T32" fmla="*/ 276 w 533"/>
                    <a:gd name="T33" fmla="*/ 603 h 671"/>
                    <a:gd name="T34" fmla="*/ 270 w 533"/>
                    <a:gd name="T35" fmla="*/ 603 h 671"/>
                    <a:gd name="T36" fmla="*/ 93 w 533"/>
                    <a:gd name="T37" fmla="*/ 435 h 671"/>
                    <a:gd name="T38" fmla="*/ 93 w 533"/>
                    <a:gd name="T39" fmla="*/ 63 h 671"/>
                    <a:gd name="T40" fmla="*/ 93 w 533"/>
                    <a:gd name="T41" fmla="*/ 51 h 671"/>
                    <a:gd name="T42" fmla="*/ 94 w 533"/>
                    <a:gd name="T43" fmla="*/ 34 h 671"/>
                    <a:gd name="T44" fmla="*/ 102 w 533"/>
                    <a:gd name="T45" fmla="*/ 8 h 671"/>
                    <a:gd name="T46" fmla="*/ 105 w 533"/>
                    <a:gd name="T47" fmla="*/ 0 h 671"/>
                    <a:gd name="T48" fmla="*/ 8 w 533"/>
                    <a:gd name="T49" fmla="*/ 0 h 671"/>
                    <a:gd name="T50" fmla="*/ 0 w 533"/>
                    <a:gd name="T51" fmla="*/ 0 h 671"/>
                    <a:gd name="T52" fmla="*/ 3 w 533"/>
                    <a:gd name="T53" fmla="*/ 8 h 671"/>
                    <a:gd name="T54" fmla="*/ 10 w 533"/>
                    <a:gd name="T55" fmla="*/ 41 h 671"/>
                    <a:gd name="T56" fmla="*/ 11 w 533"/>
                    <a:gd name="T57" fmla="*/ 55 h 671"/>
                    <a:gd name="T58" fmla="*/ 11 w 533"/>
                    <a:gd name="T59" fmla="*/ 69 h 671"/>
                    <a:gd name="T60" fmla="*/ 11 w 533"/>
                    <a:gd name="T61" fmla="*/ 443 h 671"/>
                    <a:gd name="T62" fmla="*/ 272 w 533"/>
                    <a:gd name="T63" fmla="*/ 671 h 671"/>
                    <a:gd name="T64" fmla="*/ 277 w 533"/>
                    <a:gd name="T65" fmla="*/ 671 h 6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33" h="671">
                      <a:moveTo>
                        <a:pt x="277" y="671"/>
                      </a:moveTo>
                      <a:cubicBezTo>
                        <a:pt x="413" y="668"/>
                        <a:pt x="523" y="575"/>
                        <a:pt x="523" y="446"/>
                      </a:cubicBezTo>
                      <a:cubicBezTo>
                        <a:pt x="523" y="66"/>
                        <a:pt x="523" y="66"/>
                        <a:pt x="523" y="66"/>
                      </a:cubicBezTo>
                      <a:cubicBezTo>
                        <a:pt x="523" y="60"/>
                        <a:pt x="523" y="55"/>
                        <a:pt x="523" y="50"/>
                      </a:cubicBezTo>
                      <a:cubicBezTo>
                        <a:pt x="523" y="46"/>
                        <a:pt x="523" y="41"/>
                        <a:pt x="524" y="36"/>
                      </a:cubicBezTo>
                      <a:cubicBezTo>
                        <a:pt x="519" y="35"/>
                        <a:pt x="519" y="35"/>
                        <a:pt x="519" y="35"/>
                      </a:cubicBezTo>
                      <a:cubicBezTo>
                        <a:pt x="519" y="35"/>
                        <a:pt x="519" y="35"/>
                        <a:pt x="519" y="35"/>
                      </a:cubicBezTo>
                      <a:cubicBezTo>
                        <a:pt x="524" y="35"/>
                        <a:pt x="524" y="35"/>
                        <a:pt x="524" y="35"/>
                      </a:cubicBezTo>
                      <a:cubicBezTo>
                        <a:pt x="526" y="24"/>
                        <a:pt x="527" y="18"/>
                        <a:pt x="531" y="8"/>
                      </a:cubicBezTo>
                      <a:cubicBezTo>
                        <a:pt x="533" y="0"/>
                        <a:pt x="533" y="0"/>
                        <a:pt x="533" y="0"/>
                      </a:cubicBezTo>
                      <a:cubicBezTo>
                        <a:pt x="435" y="0"/>
                        <a:pt x="435" y="0"/>
                        <a:pt x="435" y="0"/>
                      </a:cubicBezTo>
                      <a:cubicBezTo>
                        <a:pt x="427" y="0"/>
                        <a:pt x="427" y="0"/>
                        <a:pt x="427" y="0"/>
                      </a:cubicBezTo>
                      <a:cubicBezTo>
                        <a:pt x="430" y="8"/>
                        <a:pt x="430" y="8"/>
                        <a:pt x="430" y="8"/>
                      </a:cubicBezTo>
                      <a:cubicBezTo>
                        <a:pt x="434" y="18"/>
                        <a:pt x="436" y="25"/>
                        <a:pt x="438" y="36"/>
                      </a:cubicBezTo>
                      <a:cubicBezTo>
                        <a:pt x="440" y="47"/>
                        <a:pt x="440" y="55"/>
                        <a:pt x="440" y="68"/>
                      </a:cubicBezTo>
                      <a:cubicBezTo>
                        <a:pt x="440" y="440"/>
                        <a:pt x="440" y="440"/>
                        <a:pt x="440" y="440"/>
                      </a:cubicBezTo>
                      <a:cubicBezTo>
                        <a:pt x="440" y="529"/>
                        <a:pt x="373" y="600"/>
                        <a:pt x="276" y="603"/>
                      </a:cubicBezTo>
                      <a:cubicBezTo>
                        <a:pt x="274" y="603"/>
                        <a:pt x="272" y="603"/>
                        <a:pt x="270" y="603"/>
                      </a:cubicBezTo>
                      <a:cubicBezTo>
                        <a:pt x="176" y="603"/>
                        <a:pt x="93" y="529"/>
                        <a:pt x="93" y="435"/>
                      </a:cubicBezTo>
                      <a:cubicBezTo>
                        <a:pt x="93" y="63"/>
                        <a:pt x="93" y="63"/>
                        <a:pt x="93" y="63"/>
                      </a:cubicBezTo>
                      <a:cubicBezTo>
                        <a:pt x="93" y="59"/>
                        <a:pt x="93" y="55"/>
                        <a:pt x="93" y="51"/>
                      </a:cubicBezTo>
                      <a:cubicBezTo>
                        <a:pt x="93" y="46"/>
                        <a:pt x="93" y="41"/>
                        <a:pt x="94" y="34"/>
                      </a:cubicBezTo>
                      <a:cubicBezTo>
                        <a:pt x="96" y="23"/>
                        <a:pt x="98" y="18"/>
                        <a:pt x="102" y="8"/>
                      </a:cubicBezTo>
                      <a:cubicBezTo>
                        <a:pt x="105" y="0"/>
                        <a:pt x="105" y="0"/>
                        <a:pt x="105" y="0"/>
                      </a:cubicBezTo>
                      <a:cubicBezTo>
                        <a:pt x="8" y="0"/>
                        <a:pt x="8" y="0"/>
                        <a:pt x="8" y="0"/>
                      </a:cubicBezTo>
                      <a:cubicBezTo>
                        <a:pt x="0" y="0"/>
                        <a:pt x="0" y="0"/>
                        <a:pt x="0" y="0"/>
                      </a:cubicBezTo>
                      <a:cubicBezTo>
                        <a:pt x="3" y="8"/>
                        <a:pt x="3" y="8"/>
                        <a:pt x="3" y="8"/>
                      </a:cubicBezTo>
                      <a:cubicBezTo>
                        <a:pt x="7" y="20"/>
                        <a:pt x="9" y="27"/>
                        <a:pt x="10" y="41"/>
                      </a:cubicBezTo>
                      <a:cubicBezTo>
                        <a:pt x="11" y="46"/>
                        <a:pt x="11" y="50"/>
                        <a:pt x="11" y="55"/>
                      </a:cubicBezTo>
                      <a:cubicBezTo>
                        <a:pt x="11" y="59"/>
                        <a:pt x="11" y="64"/>
                        <a:pt x="11" y="69"/>
                      </a:cubicBezTo>
                      <a:cubicBezTo>
                        <a:pt x="11" y="443"/>
                        <a:pt x="11" y="443"/>
                        <a:pt x="11" y="443"/>
                      </a:cubicBezTo>
                      <a:cubicBezTo>
                        <a:pt x="11" y="577"/>
                        <a:pt x="129" y="671"/>
                        <a:pt x="272" y="671"/>
                      </a:cubicBezTo>
                      <a:cubicBezTo>
                        <a:pt x="274" y="671"/>
                        <a:pt x="275" y="671"/>
                        <a:pt x="277" y="6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14" name="Freeform 19"/>
                <p:cNvSpPr>
                  <a:spLocks noChangeAspect="1"/>
                </p:cNvSpPr>
                <p:nvPr userDrawn="1"/>
              </p:nvSpPr>
              <p:spPr bwMode="black">
                <a:xfrm>
                  <a:off x="5009" y="975"/>
                  <a:ext cx="37" cy="61"/>
                </a:xfrm>
                <a:custGeom>
                  <a:avLst/>
                  <a:gdLst>
                    <a:gd name="T0" fmla="*/ 105 w 413"/>
                    <a:gd name="T1" fmla="*/ 320 h 681"/>
                    <a:gd name="T2" fmla="*/ 223 w 413"/>
                    <a:gd name="T3" fmla="*/ 388 h 681"/>
                    <a:gd name="T4" fmla="*/ 321 w 413"/>
                    <a:gd name="T5" fmla="*/ 508 h 681"/>
                    <a:gd name="T6" fmla="*/ 172 w 413"/>
                    <a:gd name="T7" fmla="*/ 626 h 681"/>
                    <a:gd name="T8" fmla="*/ 161 w 413"/>
                    <a:gd name="T9" fmla="*/ 626 h 681"/>
                    <a:gd name="T10" fmla="*/ 12 w 413"/>
                    <a:gd name="T11" fmla="*/ 583 h 681"/>
                    <a:gd name="T12" fmla="*/ 3 w 413"/>
                    <a:gd name="T13" fmla="*/ 575 h 681"/>
                    <a:gd name="T14" fmla="*/ 3 w 413"/>
                    <a:gd name="T15" fmla="*/ 656 h 681"/>
                    <a:gd name="T16" fmla="*/ 154 w 413"/>
                    <a:gd name="T17" fmla="*/ 680 h 681"/>
                    <a:gd name="T18" fmla="*/ 165 w 413"/>
                    <a:gd name="T19" fmla="*/ 680 h 681"/>
                    <a:gd name="T20" fmla="*/ 413 w 413"/>
                    <a:gd name="T21" fmla="*/ 505 h 681"/>
                    <a:gd name="T22" fmla="*/ 413 w 413"/>
                    <a:gd name="T23" fmla="*/ 497 h 681"/>
                    <a:gd name="T24" fmla="*/ 262 w 413"/>
                    <a:gd name="T25" fmla="*/ 312 h 681"/>
                    <a:gd name="T26" fmla="*/ 159 w 413"/>
                    <a:gd name="T27" fmla="*/ 252 h 681"/>
                    <a:gd name="T28" fmla="*/ 85 w 413"/>
                    <a:gd name="T29" fmla="*/ 162 h 681"/>
                    <a:gd name="T30" fmla="*/ 84 w 413"/>
                    <a:gd name="T31" fmla="*/ 155 h 681"/>
                    <a:gd name="T32" fmla="*/ 214 w 413"/>
                    <a:gd name="T33" fmla="*/ 53 h 681"/>
                    <a:gd name="T34" fmla="*/ 222 w 413"/>
                    <a:gd name="T35" fmla="*/ 53 h 681"/>
                    <a:gd name="T36" fmla="*/ 342 w 413"/>
                    <a:gd name="T37" fmla="*/ 96 h 681"/>
                    <a:gd name="T38" fmla="*/ 352 w 413"/>
                    <a:gd name="T39" fmla="*/ 105 h 681"/>
                    <a:gd name="T40" fmla="*/ 352 w 413"/>
                    <a:gd name="T41" fmla="*/ 25 h 681"/>
                    <a:gd name="T42" fmla="*/ 216 w 413"/>
                    <a:gd name="T43" fmla="*/ 0 h 681"/>
                    <a:gd name="T44" fmla="*/ 207 w 413"/>
                    <a:gd name="T45" fmla="*/ 0 h 681"/>
                    <a:gd name="T46" fmla="*/ 0 w 413"/>
                    <a:gd name="T47" fmla="*/ 165 h 681"/>
                    <a:gd name="T48" fmla="*/ 1 w 413"/>
                    <a:gd name="T49" fmla="*/ 167 h 681"/>
                    <a:gd name="T50" fmla="*/ 105 w 413"/>
                    <a:gd name="T51" fmla="*/ 320 h 6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13" h="681">
                      <a:moveTo>
                        <a:pt x="105" y="320"/>
                      </a:moveTo>
                      <a:cubicBezTo>
                        <a:pt x="223" y="388"/>
                        <a:pt x="223" y="388"/>
                        <a:pt x="223" y="388"/>
                      </a:cubicBezTo>
                      <a:cubicBezTo>
                        <a:pt x="277" y="419"/>
                        <a:pt x="321" y="449"/>
                        <a:pt x="321" y="508"/>
                      </a:cubicBezTo>
                      <a:cubicBezTo>
                        <a:pt x="320" y="582"/>
                        <a:pt x="266" y="625"/>
                        <a:pt x="172" y="626"/>
                      </a:cubicBezTo>
                      <a:cubicBezTo>
                        <a:pt x="168" y="626"/>
                        <a:pt x="165" y="626"/>
                        <a:pt x="161" y="626"/>
                      </a:cubicBezTo>
                      <a:cubicBezTo>
                        <a:pt x="99" y="625"/>
                        <a:pt x="59" y="621"/>
                        <a:pt x="12" y="583"/>
                      </a:cubicBezTo>
                      <a:cubicBezTo>
                        <a:pt x="3" y="575"/>
                        <a:pt x="3" y="575"/>
                        <a:pt x="3" y="575"/>
                      </a:cubicBezTo>
                      <a:cubicBezTo>
                        <a:pt x="3" y="656"/>
                        <a:pt x="3" y="656"/>
                        <a:pt x="3" y="656"/>
                      </a:cubicBezTo>
                      <a:cubicBezTo>
                        <a:pt x="61" y="681"/>
                        <a:pt x="98" y="679"/>
                        <a:pt x="154" y="680"/>
                      </a:cubicBezTo>
                      <a:cubicBezTo>
                        <a:pt x="158" y="680"/>
                        <a:pt x="162" y="680"/>
                        <a:pt x="165" y="680"/>
                      </a:cubicBezTo>
                      <a:cubicBezTo>
                        <a:pt x="279" y="680"/>
                        <a:pt x="412" y="642"/>
                        <a:pt x="413" y="505"/>
                      </a:cubicBezTo>
                      <a:cubicBezTo>
                        <a:pt x="413" y="502"/>
                        <a:pt x="413" y="500"/>
                        <a:pt x="413" y="497"/>
                      </a:cubicBezTo>
                      <a:cubicBezTo>
                        <a:pt x="409" y="384"/>
                        <a:pt x="339" y="357"/>
                        <a:pt x="262" y="312"/>
                      </a:cubicBezTo>
                      <a:cubicBezTo>
                        <a:pt x="159" y="252"/>
                        <a:pt x="159" y="252"/>
                        <a:pt x="159" y="252"/>
                      </a:cubicBezTo>
                      <a:cubicBezTo>
                        <a:pt x="118" y="229"/>
                        <a:pt x="89" y="205"/>
                        <a:pt x="85" y="162"/>
                      </a:cubicBezTo>
                      <a:cubicBezTo>
                        <a:pt x="84" y="159"/>
                        <a:pt x="84" y="157"/>
                        <a:pt x="84" y="155"/>
                      </a:cubicBezTo>
                      <a:cubicBezTo>
                        <a:pt x="85" y="95"/>
                        <a:pt x="150" y="53"/>
                        <a:pt x="214" y="53"/>
                      </a:cubicBezTo>
                      <a:cubicBezTo>
                        <a:pt x="216" y="53"/>
                        <a:pt x="219" y="53"/>
                        <a:pt x="222" y="53"/>
                      </a:cubicBezTo>
                      <a:cubicBezTo>
                        <a:pt x="273" y="55"/>
                        <a:pt x="307" y="62"/>
                        <a:pt x="342" y="96"/>
                      </a:cubicBezTo>
                      <a:cubicBezTo>
                        <a:pt x="352" y="105"/>
                        <a:pt x="352" y="105"/>
                        <a:pt x="352" y="105"/>
                      </a:cubicBezTo>
                      <a:cubicBezTo>
                        <a:pt x="352" y="25"/>
                        <a:pt x="352" y="25"/>
                        <a:pt x="352" y="25"/>
                      </a:cubicBezTo>
                      <a:cubicBezTo>
                        <a:pt x="300" y="0"/>
                        <a:pt x="267" y="2"/>
                        <a:pt x="216" y="0"/>
                      </a:cubicBezTo>
                      <a:cubicBezTo>
                        <a:pt x="213" y="0"/>
                        <a:pt x="210" y="0"/>
                        <a:pt x="207" y="0"/>
                      </a:cubicBezTo>
                      <a:cubicBezTo>
                        <a:pt x="99" y="0"/>
                        <a:pt x="0" y="61"/>
                        <a:pt x="0" y="165"/>
                      </a:cubicBezTo>
                      <a:cubicBezTo>
                        <a:pt x="0" y="166"/>
                        <a:pt x="0" y="166"/>
                        <a:pt x="1" y="167"/>
                      </a:cubicBezTo>
                      <a:cubicBezTo>
                        <a:pt x="1" y="238"/>
                        <a:pt x="41" y="283"/>
                        <a:pt x="105" y="3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15" name="Freeform 20"/>
                <p:cNvSpPr>
                  <a:spLocks noChangeAspect="1"/>
                </p:cNvSpPr>
                <p:nvPr userDrawn="1"/>
              </p:nvSpPr>
              <p:spPr bwMode="black">
                <a:xfrm>
                  <a:off x="4962" y="1175"/>
                  <a:ext cx="47" cy="59"/>
                </a:xfrm>
                <a:custGeom>
                  <a:avLst/>
                  <a:gdLst>
                    <a:gd name="T0" fmla="*/ 23 w 523"/>
                    <a:gd name="T1" fmla="*/ 0 h 660"/>
                    <a:gd name="T2" fmla="*/ 3 w 523"/>
                    <a:gd name="T3" fmla="*/ 71 h 660"/>
                    <a:gd name="T4" fmla="*/ 0 w 523"/>
                    <a:gd name="T5" fmla="*/ 84 h 660"/>
                    <a:gd name="T6" fmla="*/ 12 w 523"/>
                    <a:gd name="T7" fmla="*/ 77 h 660"/>
                    <a:gd name="T8" fmla="*/ 44 w 523"/>
                    <a:gd name="T9" fmla="*/ 64 h 660"/>
                    <a:gd name="T10" fmla="*/ 65 w 523"/>
                    <a:gd name="T11" fmla="*/ 60 h 660"/>
                    <a:gd name="T12" fmla="*/ 223 w 523"/>
                    <a:gd name="T13" fmla="*/ 60 h 660"/>
                    <a:gd name="T14" fmla="*/ 223 w 523"/>
                    <a:gd name="T15" fmla="*/ 598 h 660"/>
                    <a:gd name="T16" fmla="*/ 223 w 523"/>
                    <a:gd name="T17" fmla="*/ 618 h 660"/>
                    <a:gd name="T18" fmla="*/ 222 w 523"/>
                    <a:gd name="T19" fmla="*/ 632 h 660"/>
                    <a:gd name="T20" fmla="*/ 214 w 523"/>
                    <a:gd name="T21" fmla="*/ 651 h 660"/>
                    <a:gd name="T22" fmla="*/ 209 w 523"/>
                    <a:gd name="T23" fmla="*/ 660 h 660"/>
                    <a:gd name="T24" fmla="*/ 320 w 523"/>
                    <a:gd name="T25" fmla="*/ 660 h 660"/>
                    <a:gd name="T26" fmla="*/ 330 w 523"/>
                    <a:gd name="T27" fmla="*/ 660 h 660"/>
                    <a:gd name="T28" fmla="*/ 325 w 523"/>
                    <a:gd name="T29" fmla="*/ 651 h 660"/>
                    <a:gd name="T30" fmla="*/ 316 w 523"/>
                    <a:gd name="T31" fmla="*/ 630 h 660"/>
                    <a:gd name="T32" fmla="*/ 312 w 523"/>
                    <a:gd name="T33" fmla="*/ 604 h 660"/>
                    <a:gd name="T34" fmla="*/ 313 w 523"/>
                    <a:gd name="T35" fmla="*/ 596 h 660"/>
                    <a:gd name="T36" fmla="*/ 313 w 523"/>
                    <a:gd name="T37" fmla="*/ 58 h 660"/>
                    <a:gd name="T38" fmla="*/ 449 w 523"/>
                    <a:gd name="T39" fmla="*/ 58 h 660"/>
                    <a:gd name="T40" fmla="*/ 485 w 523"/>
                    <a:gd name="T41" fmla="*/ 64 h 660"/>
                    <a:gd name="T42" fmla="*/ 487 w 523"/>
                    <a:gd name="T43" fmla="*/ 59 h 660"/>
                    <a:gd name="T44" fmla="*/ 486 w 523"/>
                    <a:gd name="T45" fmla="*/ 64 h 660"/>
                    <a:gd name="T46" fmla="*/ 514 w 523"/>
                    <a:gd name="T47" fmla="*/ 74 h 660"/>
                    <a:gd name="T48" fmla="*/ 523 w 523"/>
                    <a:gd name="T49" fmla="*/ 79 h 660"/>
                    <a:gd name="T50" fmla="*/ 516 w 523"/>
                    <a:gd name="T51" fmla="*/ 5 h 660"/>
                    <a:gd name="T52" fmla="*/ 23 w 523"/>
                    <a:gd name="T53" fmla="*/ 0 h 6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23" h="660">
                      <a:moveTo>
                        <a:pt x="23" y="0"/>
                      </a:moveTo>
                      <a:cubicBezTo>
                        <a:pt x="3" y="71"/>
                        <a:pt x="3" y="71"/>
                        <a:pt x="3" y="71"/>
                      </a:cubicBezTo>
                      <a:cubicBezTo>
                        <a:pt x="0" y="84"/>
                        <a:pt x="0" y="84"/>
                        <a:pt x="0" y="84"/>
                      </a:cubicBezTo>
                      <a:cubicBezTo>
                        <a:pt x="12" y="77"/>
                        <a:pt x="12" y="77"/>
                        <a:pt x="12" y="77"/>
                      </a:cubicBezTo>
                      <a:cubicBezTo>
                        <a:pt x="23" y="70"/>
                        <a:pt x="30" y="66"/>
                        <a:pt x="44" y="64"/>
                      </a:cubicBezTo>
                      <a:cubicBezTo>
                        <a:pt x="53" y="61"/>
                        <a:pt x="57" y="61"/>
                        <a:pt x="65" y="60"/>
                      </a:cubicBezTo>
                      <a:cubicBezTo>
                        <a:pt x="223" y="60"/>
                        <a:pt x="223" y="60"/>
                        <a:pt x="223" y="60"/>
                      </a:cubicBezTo>
                      <a:cubicBezTo>
                        <a:pt x="223" y="598"/>
                        <a:pt x="223" y="598"/>
                        <a:pt x="223" y="598"/>
                      </a:cubicBezTo>
                      <a:cubicBezTo>
                        <a:pt x="223" y="606"/>
                        <a:pt x="223" y="612"/>
                        <a:pt x="223" y="618"/>
                      </a:cubicBezTo>
                      <a:cubicBezTo>
                        <a:pt x="223" y="623"/>
                        <a:pt x="223" y="627"/>
                        <a:pt x="222" y="632"/>
                      </a:cubicBezTo>
                      <a:cubicBezTo>
                        <a:pt x="220" y="639"/>
                        <a:pt x="218" y="644"/>
                        <a:pt x="214" y="651"/>
                      </a:cubicBezTo>
                      <a:cubicBezTo>
                        <a:pt x="209" y="660"/>
                        <a:pt x="209" y="660"/>
                        <a:pt x="209" y="660"/>
                      </a:cubicBezTo>
                      <a:cubicBezTo>
                        <a:pt x="320" y="660"/>
                        <a:pt x="320" y="660"/>
                        <a:pt x="320" y="660"/>
                      </a:cubicBezTo>
                      <a:cubicBezTo>
                        <a:pt x="330" y="660"/>
                        <a:pt x="330" y="660"/>
                        <a:pt x="330" y="660"/>
                      </a:cubicBezTo>
                      <a:cubicBezTo>
                        <a:pt x="325" y="651"/>
                        <a:pt x="325" y="651"/>
                        <a:pt x="325" y="651"/>
                      </a:cubicBezTo>
                      <a:cubicBezTo>
                        <a:pt x="320" y="642"/>
                        <a:pt x="317" y="637"/>
                        <a:pt x="316" y="630"/>
                      </a:cubicBezTo>
                      <a:cubicBezTo>
                        <a:pt x="313" y="612"/>
                        <a:pt x="312" y="609"/>
                        <a:pt x="312" y="604"/>
                      </a:cubicBezTo>
                      <a:cubicBezTo>
                        <a:pt x="312" y="602"/>
                        <a:pt x="313" y="600"/>
                        <a:pt x="313" y="596"/>
                      </a:cubicBezTo>
                      <a:cubicBezTo>
                        <a:pt x="313" y="58"/>
                        <a:pt x="313" y="58"/>
                        <a:pt x="313" y="58"/>
                      </a:cubicBezTo>
                      <a:cubicBezTo>
                        <a:pt x="449" y="58"/>
                        <a:pt x="449" y="58"/>
                        <a:pt x="449" y="58"/>
                      </a:cubicBezTo>
                      <a:cubicBezTo>
                        <a:pt x="463" y="58"/>
                        <a:pt x="472" y="59"/>
                        <a:pt x="485" y="64"/>
                      </a:cubicBezTo>
                      <a:cubicBezTo>
                        <a:pt x="487" y="59"/>
                        <a:pt x="487" y="59"/>
                        <a:pt x="487" y="59"/>
                      </a:cubicBezTo>
                      <a:cubicBezTo>
                        <a:pt x="486" y="64"/>
                        <a:pt x="486" y="64"/>
                        <a:pt x="486" y="64"/>
                      </a:cubicBezTo>
                      <a:cubicBezTo>
                        <a:pt x="497" y="66"/>
                        <a:pt x="504" y="69"/>
                        <a:pt x="514" y="74"/>
                      </a:cubicBezTo>
                      <a:cubicBezTo>
                        <a:pt x="523" y="79"/>
                        <a:pt x="523" y="79"/>
                        <a:pt x="523" y="79"/>
                      </a:cubicBezTo>
                      <a:cubicBezTo>
                        <a:pt x="516" y="5"/>
                        <a:pt x="516" y="5"/>
                        <a:pt x="516" y="5"/>
                      </a:cubicBez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16" name="Freeform 21"/>
                <p:cNvSpPr>
                  <a:spLocks noChangeAspect="1"/>
                </p:cNvSpPr>
                <p:nvPr userDrawn="1"/>
              </p:nvSpPr>
              <p:spPr bwMode="black">
                <a:xfrm>
                  <a:off x="5130" y="976"/>
                  <a:ext cx="11" cy="59"/>
                </a:xfrm>
                <a:custGeom>
                  <a:avLst/>
                  <a:gdLst>
                    <a:gd name="T0" fmla="*/ 19 w 126"/>
                    <a:gd name="T1" fmla="*/ 37 h 659"/>
                    <a:gd name="T2" fmla="*/ 24 w 126"/>
                    <a:gd name="T3" fmla="*/ 69 h 659"/>
                    <a:gd name="T4" fmla="*/ 24 w 126"/>
                    <a:gd name="T5" fmla="*/ 598 h 659"/>
                    <a:gd name="T6" fmla="*/ 19 w 126"/>
                    <a:gd name="T7" fmla="*/ 629 h 659"/>
                    <a:gd name="T8" fmla="*/ 9 w 126"/>
                    <a:gd name="T9" fmla="*/ 650 h 659"/>
                    <a:gd name="T10" fmla="*/ 3 w 126"/>
                    <a:gd name="T11" fmla="*/ 659 h 659"/>
                    <a:gd name="T12" fmla="*/ 116 w 126"/>
                    <a:gd name="T13" fmla="*/ 659 h 659"/>
                    <a:gd name="T14" fmla="*/ 126 w 126"/>
                    <a:gd name="T15" fmla="*/ 659 h 659"/>
                    <a:gd name="T16" fmla="*/ 120 w 126"/>
                    <a:gd name="T17" fmla="*/ 651 h 659"/>
                    <a:gd name="T18" fmla="*/ 109 w 126"/>
                    <a:gd name="T19" fmla="*/ 628 h 659"/>
                    <a:gd name="T20" fmla="*/ 106 w 126"/>
                    <a:gd name="T21" fmla="*/ 545 h 659"/>
                    <a:gd name="T22" fmla="*/ 106 w 126"/>
                    <a:gd name="T23" fmla="*/ 67 h 659"/>
                    <a:gd name="T24" fmla="*/ 112 w 126"/>
                    <a:gd name="T25" fmla="*/ 32 h 659"/>
                    <a:gd name="T26" fmla="*/ 112 w 126"/>
                    <a:gd name="T27" fmla="*/ 32 h 659"/>
                    <a:gd name="T28" fmla="*/ 122 w 126"/>
                    <a:gd name="T29" fmla="*/ 8 h 659"/>
                    <a:gd name="T30" fmla="*/ 126 w 126"/>
                    <a:gd name="T31" fmla="*/ 0 h 659"/>
                    <a:gd name="T32" fmla="*/ 10 w 126"/>
                    <a:gd name="T33" fmla="*/ 0 h 659"/>
                    <a:gd name="T34" fmla="*/ 0 w 126"/>
                    <a:gd name="T35" fmla="*/ 0 h 659"/>
                    <a:gd name="T36" fmla="*/ 6 w 126"/>
                    <a:gd name="T37" fmla="*/ 9 h 659"/>
                    <a:gd name="T38" fmla="*/ 19 w 126"/>
                    <a:gd name="T39" fmla="*/ 37 h 6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6" h="659">
                      <a:moveTo>
                        <a:pt x="19" y="37"/>
                      </a:moveTo>
                      <a:cubicBezTo>
                        <a:pt x="23" y="49"/>
                        <a:pt x="24" y="56"/>
                        <a:pt x="24" y="69"/>
                      </a:cubicBezTo>
                      <a:cubicBezTo>
                        <a:pt x="24" y="598"/>
                        <a:pt x="24" y="598"/>
                        <a:pt x="24" y="598"/>
                      </a:cubicBezTo>
                      <a:cubicBezTo>
                        <a:pt x="24" y="611"/>
                        <a:pt x="24" y="618"/>
                        <a:pt x="19" y="629"/>
                      </a:cubicBezTo>
                      <a:cubicBezTo>
                        <a:pt x="16" y="638"/>
                        <a:pt x="14" y="643"/>
                        <a:pt x="9" y="650"/>
                      </a:cubicBezTo>
                      <a:cubicBezTo>
                        <a:pt x="3" y="659"/>
                        <a:pt x="3" y="659"/>
                        <a:pt x="3" y="659"/>
                      </a:cubicBezTo>
                      <a:cubicBezTo>
                        <a:pt x="116" y="659"/>
                        <a:pt x="116" y="659"/>
                        <a:pt x="116" y="659"/>
                      </a:cubicBezTo>
                      <a:cubicBezTo>
                        <a:pt x="126" y="659"/>
                        <a:pt x="126" y="659"/>
                        <a:pt x="126" y="659"/>
                      </a:cubicBezTo>
                      <a:cubicBezTo>
                        <a:pt x="120" y="651"/>
                        <a:pt x="120" y="651"/>
                        <a:pt x="120" y="651"/>
                      </a:cubicBezTo>
                      <a:cubicBezTo>
                        <a:pt x="115" y="641"/>
                        <a:pt x="110" y="637"/>
                        <a:pt x="109" y="628"/>
                      </a:cubicBezTo>
                      <a:cubicBezTo>
                        <a:pt x="107" y="607"/>
                        <a:pt x="106" y="578"/>
                        <a:pt x="106" y="545"/>
                      </a:cubicBezTo>
                      <a:cubicBezTo>
                        <a:pt x="106" y="67"/>
                        <a:pt x="106" y="67"/>
                        <a:pt x="106" y="67"/>
                      </a:cubicBezTo>
                      <a:cubicBezTo>
                        <a:pt x="107" y="58"/>
                        <a:pt x="106" y="53"/>
                        <a:pt x="112" y="32"/>
                      </a:cubicBezTo>
                      <a:cubicBezTo>
                        <a:pt x="112" y="32"/>
                        <a:pt x="112" y="32"/>
                        <a:pt x="112" y="32"/>
                      </a:cubicBezTo>
                      <a:cubicBezTo>
                        <a:pt x="116" y="23"/>
                        <a:pt x="118" y="16"/>
                        <a:pt x="122" y="8"/>
                      </a:cubicBezTo>
                      <a:cubicBezTo>
                        <a:pt x="126" y="0"/>
                        <a:pt x="126" y="0"/>
                        <a:pt x="126" y="0"/>
                      </a:cubicBezTo>
                      <a:cubicBezTo>
                        <a:pt x="10" y="0"/>
                        <a:pt x="10" y="0"/>
                        <a:pt x="10" y="0"/>
                      </a:cubicBezTo>
                      <a:cubicBezTo>
                        <a:pt x="0" y="0"/>
                        <a:pt x="0" y="0"/>
                        <a:pt x="0" y="0"/>
                      </a:cubicBezTo>
                      <a:cubicBezTo>
                        <a:pt x="6" y="9"/>
                        <a:pt x="6" y="9"/>
                        <a:pt x="6" y="9"/>
                      </a:cubicBezTo>
                      <a:cubicBezTo>
                        <a:pt x="12" y="19"/>
                        <a:pt x="16" y="26"/>
                        <a:pt x="19"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17" name="Freeform 22"/>
                <p:cNvSpPr>
                  <a:spLocks noChangeAspect="1"/>
                </p:cNvSpPr>
                <p:nvPr userDrawn="1"/>
              </p:nvSpPr>
              <p:spPr bwMode="black">
                <a:xfrm>
                  <a:off x="5016" y="1175"/>
                  <a:ext cx="38" cy="59"/>
                </a:xfrm>
                <a:custGeom>
                  <a:avLst/>
                  <a:gdLst>
                    <a:gd name="T0" fmla="*/ 384 w 425"/>
                    <a:gd name="T1" fmla="*/ 589 h 659"/>
                    <a:gd name="T2" fmla="*/ 314 w 425"/>
                    <a:gd name="T3" fmla="*/ 599 h 659"/>
                    <a:gd name="T4" fmla="*/ 111 w 425"/>
                    <a:gd name="T5" fmla="*/ 599 h 659"/>
                    <a:gd name="T6" fmla="*/ 111 w 425"/>
                    <a:gd name="T7" fmla="*/ 320 h 659"/>
                    <a:gd name="T8" fmla="*/ 280 w 425"/>
                    <a:gd name="T9" fmla="*/ 320 h 659"/>
                    <a:gd name="T10" fmla="*/ 308 w 425"/>
                    <a:gd name="T11" fmla="*/ 321 h 659"/>
                    <a:gd name="T12" fmla="*/ 343 w 425"/>
                    <a:gd name="T13" fmla="*/ 333 h 659"/>
                    <a:gd name="T14" fmla="*/ 350 w 425"/>
                    <a:gd name="T15" fmla="*/ 337 h 659"/>
                    <a:gd name="T16" fmla="*/ 350 w 425"/>
                    <a:gd name="T17" fmla="*/ 266 h 659"/>
                    <a:gd name="T18" fmla="*/ 350 w 425"/>
                    <a:gd name="T19" fmla="*/ 260 h 659"/>
                    <a:gd name="T20" fmla="*/ 109 w 425"/>
                    <a:gd name="T21" fmla="*/ 260 h 659"/>
                    <a:gd name="T22" fmla="*/ 109 w 425"/>
                    <a:gd name="T23" fmla="*/ 58 h 659"/>
                    <a:gd name="T24" fmla="*/ 280 w 425"/>
                    <a:gd name="T25" fmla="*/ 58 h 659"/>
                    <a:gd name="T26" fmla="*/ 300 w 425"/>
                    <a:gd name="T27" fmla="*/ 57 h 659"/>
                    <a:gd name="T28" fmla="*/ 318 w 425"/>
                    <a:gd name="T29" fmla="*/ 60 h 659"/>
                    <a:gd name="T30" fmla="*/ 341 w 425"/>
                    <a:gd name="T31" fmla="*/ 75 h 659"/>
                    <a:gd name="T32" fmla="*/ 350 w 425"/>
                    <a:gd name="T33" fmla="*/ 84 h 659"/>
                    <a:gd name="T34" fmla="*/ 350 w 425"/>
                    <a:gd name="T35" fmla="*/ 5 h 659"/>
                    <a:gd name="T36" fmla="*/ 350 w 425"/>
                    <a:gd name="T37" fmla="*/ 0 h 659"/>
                    <a:gd name="T38" fmla="*/ 0 w 425"/>
                    <a:gd name="T39" fmla="*/ 0 h 659"/>
                    <a:gd name="T40" fmla="*/ 10 w 425"/>
                    <a:gd name="T41" fmla="*/ 9 h 659"/>
                    <a:gd name="T42" fmla="*/ 21 w 425"/>
                    <a:gd name="T43" fmla="*/ 26 h 659"/>
                    <a:gd name="T44" fmla="*/ 25 w 425"/>
                    <a:gd name="T45" fmla="*/ 51 h 659"/>
                    <a:gd name="T46" fmla="*/ 25 w 425"/>
                    <a:gd name="T47" fmla="*/ 596 h 659"/>
                    <a:gd name="T48" fmla="*/ 26 w 425"/>
                    <a:gd name="T49" fmla="*/ 612 h 659"/>
                    <a:gd name="T50" fmla="*/ 24 w 425"/>
                    <a:gd name="T51" fmla="*/ 627 h 659"/>
                    <a:gd name="T52" fmla="*/ 13 w 425"/>
                    <a:gd name="T53" fmla="*/ 650 h 659"/>
                    <a:gd name="T54" fmla="*/ 7 w 425"/>
                    <a:gd name="T55" fmla="*/ 659 h 659"/>
                    <a:gd name="T56" fmla="*/ 393 w 425"/>
                    <a:gd name="T57" fmla="*/ 659 h 659"/>
                    <a:gd name="T58" fmla="*/ 393 w 425"/>
                    <a:gd name="T59" fmla="*/ 653 h 659"/>
                    <a:gd name="T60" fmla="*/ 393 w 425"/>
                    <a:gd name="T61" fmla="*/ 653 h 659"/>
                    <a:gd name="T62" fmla="*/ 398 w 425"/>
                    <a:gd name="T63" fmla="*/ 655 h 659"/>
                    <a:gd name="T64" fmla="*/ 421 w 425"/>
                    <a:gd name="T65" fmla="*/ 582 h 659"/>
                    <a:gd name="T66" fmla="*/ 425 w 425"/>
                    <a:gd name="T67" fmla="*/ 566 h 659"/>
                    <a:gd name="T68" fmla="*/ 412 w 425"/>
                    <a:gd name="T69" fmla="*/ 575 h 659"/>
                    <a:gd name="T70" fmla="*/ 384 w 425"/>
                    <a:gd name="T71" fmla="*/ 589 h 65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25" h="659">
                      <a:moveTo>
                        <a:pt x="384" y="589"/>
                      </a:move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0" y="337"/>
                        <a:pt x="350" y="337"/>
                        <a:pt x="350" y="337"/>
                      </a:cubicBezTo>
                      <a:cubicBezTo>
                        <a:pt x="350" y="266"/>
                        <a:pt x="350" y="266"/>
                        <a:pt x="350" y="266"/>
                      </a:cubicBezTo>
                      <a:cubicBezTo>
                        <a:pt x="350" y="260"/>
                        <a:pt x="350" y="260"/>
                        <a:pt x="350" y="260"/>
                      </a:cubicBezTo>
                      <a:cubicBezTo>
                        <a:pt x="109" y="260"/>
                        <a:pt x="109" y="260"/>
                        <a:pt x="109" y="260"/>
                      </a:cubicBezTo>
                      <a:cubicBezTo>
                        <a:pt x="109" y="58"/>
                        <a:pt x="109" y="58"/>
                        <a:pt x="109" y="58"/>
                      </a:cubicBezTo>
                      <a:cubicBezTo>
                        <a:pt x="280" y="58"/>
                        <a:pt x="280" y="58"/>
                        <a:pt x="280" y="58"/>
                      </a:cubicBezTo>
                      <a:cubicBezTo>
                        <a:pt x="287" y="58"/>
                        <a:pt x="294" y="57"/>
                        <a:pt x="300" y="57"/>
                      </a:cubicBezTo>
                      <a:cubicBezTo>
                        <a:pt x="306" y="57"/>
                        <a:pt x="311" y="58"/>
                        <a:pt x="318" y="60"/>
                      </a:cubicBezTo>
                      <a:cubicBezTo>
                        <a:pt x="328" y="64"/>
                        <a:pt x="334" y="67"/>
                        <a:pt x="341" y="75"/>
                      </a:cubicBezTo>
                      <a:cubicBezTo>
                        <a:pt x="350" y="84"/>
                        <a:pt x="350" y="84"/>
                        <a:pt x="350" y="84"/>
                      </a:cubicBezTo>
                      <a:cubicBezTo>
                        <a:pt x="350" y="5"/>
                        <a:pt x="350" y="5"/>
                        <a:pt x="350" y="5"/>
                      </a:cubicBezTo>
                      <a:cubicBezTo>
                        <a:pt x="350" y="0"/>
                        <a:pt x="350" y="0"/>
                        <a:pt x="350" y="0"/>
                      </a:cubicBezTo>
                      <a:cubicBezTo>
                        <a:pt x="0" y="0"/>
                        <a:pt x="0" y="0"/>
                        <a:pt x="0" y="0"/>
                      </a:cubicBezTo>
                      <a:cubicBezTo>
                        <a:pt x="10" y="9"/>
                        <a:pt x="10" y="9"/>
                        <a:pt x="10" y="9"/>
                      </a:cubicBezTo>
                      <a:cubicBezTo>
                        <a:pt x="15" y="15"/>
                        <a:pt x="17" y="18"/>
                        <a:pt x="21" y="26"/>
                      </a:cubicBezTo>
                      <a:cubicBezTo>
                        <a:pt x="24" y="35"/>
                        <a:pt x="25" y="41"/>
                        <a:pt x="25" y="51"/>
                      </a:cubicBezTo>
                      <a:cubicBezTo>
                        <a:pt x="25" y="596"/>
                        <a:pt x="25" y="596"/>
                        <a:pt x="25" y="596"/>
                      </a:cubicBezTo>
                      <a:cubicBezTo>
                        <a:pt x="25" y="602"/>
                        <a:pt x="26" y="607"/>
                        <a:pt x="26" y="612"/>
                      </a:cubicBezTo>
                      <a:cubicBezTo>
                        <a:pt x="26" y="617"/>
                        <a:pt x="25" y="622"/>
                        <a:pt x="24" y="627"/>
                      </a:cubicBezTo>
                      <a:cubicBezTo>
                        <a:pt x="21" y="636"/>
                        <a:pt x="19" y="641"/>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6"/>
                        <a:pt x="425" y="566"/>
                        <a:pt x="425" y="566"/>
                      </a:cubicBezTo>
                      <a:cubicBezTo>
                        <a:pt x="412" y="575"/>
                        <a:pt x="412" y="575"/>
                        <a:pt x="412" y="575"/>
                      </a:cubicBezTo>
                      <a:cubicBezTo>
                        <a:pt x="402" y="582"/>
                        <a:pt x="396" y="585"/>
                        <a:pt x="384" y="58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18" name="Freeform 23"/>
                <p:cNvSpPr>
                  <a:spLocks noChangeAspect="1"/>
                </p:cNvSpPr>
                <p:nvPr userDrawn="1"/>
              </p:nvSpPr>
              <p:spPr bwMode="black">
                <a:xfrm>
                  <a:off x="5066" y="1076"/>
                  <a:ext cx="11" cy="58"/>
                </a:xfrm>
                <a:custGeom>
                  <a:avLst/>
                  <a:gdLst>
                    <a:gd name="T0" fmla="*/ 126 w 126"/>
                    <a:gd name="T1" fmla="*/ 0 h 659"/>
                    <a:gd name="T2" fmla="*/ 10 w 126"/>
                    <a:gd name="T3" fmla="*/ 0 h 659"/>
                    <a:gd name="T4" fmla="*/ 0 w 126"/>
                    <a:gd name="T5" fmla="*/ 0 h 659"/>
                    <a:gd name="T6" fmla="*/ 5 w 126"/>
                    <a:gd name="T7" fmla="*/ 9 h 659"/>
                    <a:gd name="T8" fmla="*/ 18 w 126"/>
                    <a:gd name="T9" fmla="*/ 37 h 659"/>
                    <a:gd name="T10" fmla="*/ 23 w 126"/>
                    <a:gd name="T11" fmla="*/ 69 h 659"/>
                    <a:gd name="T12" fmla="*/ 23 w 126"/>
                    <a:gd name="T13" fmla="*/ 598 h 659"/>
                    <a:gd name="T14" fmla="*/ 19 w 126"/>
                    <a:gd name="T15" fmla="*/ 630 h 659"/>
                    <a:gd name="T16" fmla="*/ 9 w 126"/>
                    <a:gd name="T17" fmla="*/ 651 h 659"/>
                    <a:gd name="T18" fmla="*/ 3 w 126"/>
                    <a:gd name="T19" fmla="*/ 659 h 659"/>
                    <a:gd name="T20" fmla="*/ 115 w 126"/>
                    <a:gd name="T21" fmla="*/ 659 h 659"/>
                    <a:gd name="T22" fmla="*/ 125 w 126"/>
                    <a:gd name="T23" fmla="*/ 659 h 659"/>
                    <a:gd name="T24" fmla="*/ 120 w 126"/>
                    <a:gd name="T25" fmla="*/ 651 h 659"/>
                    <a:gd name="T26" fmla="*/ 108 w 126"/>
                    <a:gd name="T27" fmla="*/ 628 h 659"/>
                    <a:gd name="T28" fmla="*/ 106 w 126"/>
                    <a:gd name="T29" fmla="*/ 545 h 659"/>
                    <a:gd name="T30" fmla="*/ 106 w 126"/>
                    <a:gd name="T31" fmla="*/ 68 h 659"/>
                    <a:gd name="T32" fmla="*/ 112 w 126"/>
                    <a:gd name="T33" fmla="*/ 33 h 659"/>
                    <a:gd name="T34" fmla="*/ 112 w 126"/>
                    <a:gd name="T35" fmla="*/ 33 h 659"/>
                    <a:gd name="T36" fmla="*/ 122 w 126"/>
                    <a:gd name="T37" fmla="*/ 8 h 659"/>
                    <a:gd name="T38" fmla="*/ 126 w 126"/>
                    <a:gd name="T39" fmla="*/ 0 h 6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6" h="659">
                      <a:moveTo>
                        <a:pt x="126" y="0"/>
                      </a:moveTo>
                      <a:cubicBezTo>
                        <a:pt x="10" y="0"/>
                        <a:pt x="10" y="0"/>
                        <a:pt x="10" y="0"/>
                      </a:cubicBezTo>
                      <a:cubicBezTo>
                        <a:pt x="0" y="0"/>
                        <a:pt x="0" y="0"/>
                        <a:pt x="0" y="0"/>
                      </a:cubicBezTo>
                      <a:cubicBezTo>
                        <a:pt x="5" y="9"/>
                        <a:pt x="5" y="9"/>
                        <a:pt x="5" y="9"/>
                      </a:cubicBezTo>
                      <a:cubicBezTo>
                        <a:pt x="12" y="19"/>
                        <a:pt x="15" y="26"/>
                        <a:pt x="18" y="37"/>
                      </a:cubicBezTo>
                      <a:cubicBezTo>
                        <a:pt x="23" y="50"/>
                        <a:pt x="23" y="56"/>
                        <a:pt x="23" y="69"/>
                      </a:cubicBezTo>
                      <a:cubicBezTo>
                        <a:pt x="23" y="598"/>
                        <a:pt x="23" y="598"/>
                        <a:pt x="23" y="598"/>
                      </a:cubicBezTo>
                      <a:cubicBezTo>
                        <a:pt x="23" y="611"/>
                        <a:pt x="23"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4" y="642"/>
                        <a:pt x="110" y="637"/>
                        <a:pt x="108" y="628"/>
                      </a:cubicBezTo>
                      <a:cubicBezTo>
                        <a:pt x="106" y="608"/>
                        <a:pt x="106" y="578"/>
                        <a:pt x="106" y="545"/>
                      </a:cubicBezTo>
                      <a:cubicBezTo>
                        <a:pt x="106" y="68"/>
                        <a:pt x="106" y="68"/>
                        <a:pt x="106" y="68"/>
                      </a:cubicBezTo>
                      <a:cubicBezTo>
                        <a:pt x="106" y="58"/>
                        <a:pt x="106" y="53"/>
                        <a:pt x="112" y="33"/>
                      </a:cubicBezTo>
                      <a:cubicBezTo>
                        <a:pt x="112" y="33"/>
                        <a:pt x="112" y="33"/>
                        <a:pt x="112" y="33"/>
                      </a:cubicBezTo>
                      <a:cubicBezTo>
                        <a:pt x="115" y="23"/>
                        <a:pt x="118" y="17"/>
                        <a:pt x="122" y="8"/>
                      </a:cubicBez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19" name="Freeform 24"/>
                <p:cNvSpPr>
                  <a:spLocks noChangeAspect="1"/>
                </p:cNvSpPr>
                <p:nvPr userDrawn="1"/>
              </p:nvSpPr>
              <p:spPr bwMode="black">
                <a:xfrm>
                  <a:off x="5045" y="976"/>
                  <a:ext cx="79" cy="61"/>
                </a:xfrm>
                <a:custGeom>
                  <a:avLst/>
                  <a:gdLst>
                    <a:gd name="T0" fmla="*/ 39 w 889"/>
                    <a:gd name="T1" fmla="*/ 31 h 686"/>
                    <a:gd name="T2" fmla="*/ 51 w 889"/>
                    <a:gd name="T3" fmla="*/ 53 h 686"/>
                    <a:gd name="T4" fmla="*/ 286 w 889"/>
                    <a:gd name="T5" fmla="*/ 686 h 686"/>
                    <a:gd name="T6" fmla="*/ 453 w 889"/>
                    <a:gd name="T7" fmla="*/ 224 h 686"/>
                    <a:gd name="T8" fmla="*/ 625 w 889"/>
                    <a:gd name="T9" fmla="*/ 683 h 686"/>
                    <a:gd name="T10" fmla="*/ 847 w 889"/>
                    <a:gd name="T11" fmla="*/ 65 h 686"/>
                    <a:gd name="T12" fmla="*/ 859 w 889"/>
                    <a:gd name="T13" fmla="*/ 40 h 686"/>
                    <a:gd name="T14" fmla="*/ 859 w 889"/>
                    <a:gd name="T15" fmla="*/ 40 h 686"/>
                    <a:gd name="T16" fmla="*/ 881 w 889"/>
                    <a:gd name="T17" fmla="*/ 9 h 686"/>
                    <a:gd name="T18" fmla="*/ 889 w 889"/>
                    <a:gd name="T19" fmla="*/ 0 h 686"/>
                    <a:gd name="T20" fmla="*/ 781 w 889"/>
                    <a:gd name="T21" fmla="*/ 0 h 686"/>
                    <a:gd name="T22" fmla="*/ 771 w 889"/>
                    <a:gd name="T23" fmla="*/ 0 h 686"/>
                    <a:gd name="T24" fmla="*/ 777 w 889"/>
                    <a:gd name="T25" fmla="*/ 9 h 686"/>
                    <a:gd name="T26" fmla="*/ 783 w 889"/>
                    <a:gd name="T27" fmla="*/ 30 h 686"/>
                    <a:gd name="T28" fmla="*/ 783 w 889"/>
                    <a:gd name="T29" fmla="*/ 33 h 686"/>
                    <a:gd name="T30" fmla="*/ 776 w 889"/>
                    <a:gd name="T31" fmla="*/ 57 h 686"/>
                    <a:gd name="T32" fmla="*/ 633 w 889"/>
                    <a:gd name="T33" fmla="*/ 482 h 686"/>
                    <a:gd name="T34" fmla="*/ 479 w 889"/>
                    <a:gd name="T35" fmla="*/ 53 h 686"/>
                    <a:gd name="T36" fmla="*/ 475 w 889"/>
                    <a:gd name="T37" fmla="*/ 34 h 686"/>
                    <a:gd name="T38" fmla="*/ 476 w 889"/>
                    <a:gd name="T39" fmla="*/ 25 h 686"/>
                    <a:gd name="T40" fmla="*/ 483 w 889"/>
                    <a:gd name="T41" fmla="*/ 10 h 686"/>
                    <a:gd name="T42" fmla="*/ 488 w 889"/>
                    <a:gd name="T43" fmla="*/ 1 h 686"/>
                    <a:gd name="T44" fmla="*/ 346 w 889"/>
                    <a:gd name="T45" fmla="*/ 1 h 686"/>
                    <a:gd name="T46" fmla="*/ 356 w 889"/>
                    <a:gd name="T47" fmla="*/ 11 h 686"/>
                    <a:gd name="T48" fmla="*/ 373 w 889"/>
                    <a:gd name="T49" fmla="*/ 30 h 686"/>
                    <a:gd name="T50" fmla="*/ 390 w 889"/>
                    <a:gd name="T51" fmla="*/ 54 h 686"/>
                    <a:gd name="T52" fmla="*/ 422 w 889"/>
                    <a:gd name="T53" fmla="*/ 136 h 686"/>
                    <a:gd name="T54" fmla="*/ 291 w 889"/>
                    <a:gd name="T55" fmla="*/ 481 h 686"/>
                    <a:gd name="T56" fmla="*/ 137 w 889"/>
                    <a:gd name="T57" fmla="*/ 43 h 686"/>
                    <a:gd name="T58" fmla="*/ 136 w 889"/>
                    <a:gd name="T59" fmla="*/ 36 h 686"/>
                    <a:gd name="T60" fmla="*/ 137 w 889"/>
                    <a:gd name="T61" fmla="*/ 27 h 686"/>
                    <a:gd name="T62" fmla="*/ 144 w 889"/>
                    <a:gd name="T63" fmla="*/ 10 h 686"/>
                    <a:gd name="T64" fmla="*/ 149 w 889"/>
                    <a:gd name="T65" fmla="*/ 1 h 686"/>
                    <a:gd name="T66" fmla="*/ 0 w 889"/>
                    <a:gd name="T67" fmla="*/ 1 h 686"/>
                    <a:gd name="T68" fmla="*/ 17 w 889"/>
                    <a:gd name="T69" fmla="*/ 11 h 686"/>
                    <a:gd name="T70" fmla="*/ 39 w 889"/>
                    <a:gd name="T71" fmla="*/ 31 h 68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89" h="686">
                      <a:moveTo>
                        <a:pt x="39" y="31"/>
                      </a:moveTo>
                      <a:cubicBezTo>
                        <a:pt x="46" y="39"/>
                        <a:pt x="48" y="44"/>
                        <a:pt x="51" y="53"/>
                      </a:cubicBezTo>
                      <a:cubicBezTo>
                        <a:pt x="286" y="686"/>
                        <a:pt x="286" y="686"/>
                        <a:pt x="286" y="686"/>
                      </a:cubicBezTo>
                      <a:cubicBezTo>
                        <a:pt x="453" y="224"/>
                        <a:pt x="453" y="224"/>
                        <a:pt x="453" y="224"/>
                      </a:cubicBezTo>
                      <a:cubicBezTo>
                        <a:pt x="625" y="683"/>
                        <a:pt x="625" y="683"/>
                        <a:pt x="625" y="683"/>
                      </a:cubicBezTo>
                      <a:cubicBezTo>
                        <a:pt x="847" y="65"/>
                        <a:pt x="847" y="65"/>
                        <a:pt x="847" y="65"/>
                      </a:cubicBezTo>
                      <a:cubicBezTo>
                        <a:pt x="850" y="55"/>
                        <a:pt x="854" y="50"/>
                        <a:pt x="859" y="40"/>
                      </a:cubicBezTo>
                      <a:cubicBezTo>
                        <a:pt x="859" y="40"/>
                        <a:pt x="859" y="40"/>
                        <a:pt x="859" y="40"/>
                      </a:cubicBezTo>
                      <a:cubicBezTo>
                        <a:pt x="867" y="28"/>
                        <a:pt x="872" y="20"/>
                        <a:pt x="881" y="9"/>
                      </a:cubicBezTo>
                      <a:cubicBezTo>
                        <a:pt x="889" y="0"/>
                        <a:pt x="889" y="0"/>
                        <a:pt x="889" y="0"/>
                      </a:cubicBezTo>
                      <a:cubicBezTo>
                        <a:pt x="781" y="0"/>
                        <a:pt x="781" y="0"/>
                        <a:pt x="781" y="0"/>
                      </a:cubicBezTo>
                      <a:cubicBezTo>
                        <a:pt x="771" y="0"/>
                        <a:pt x="771" y="0"/>
                        <a:pt x="771" y="0"/>
                      </a:cubicBezTo>
                      <a:cubicBezTo>
                        <a:pt x="777" y="9"/>
                        <a:pt x="777" y="9"/>
                        <a:pt x="777" y="9"/>
                      </a:cubicBezTo>
                      <a:cubicBezTo>
                        <a:pt x="781" y="16"/>
                        <a:pt x="783" y="21"/>
                        <a:pt x="783" y="30"/>
                      </a:cubicBezTo>
                      <a:cubicBezTo>
                        <a:pt x="783" y="30"/>
                        <a:pt x="783" y="32"/>
                        <a:pt x="783" y="33"/>
                      </a:cubicBezTo>
                      <a:cubicBezTo>
                        <a:pt x="783" y="41"/>
                        <a:pt x="781" y="47"/>
                        <a:pt x="776" y="57"/>
                      </a:cubicBezTo>
                      <a:cubicBezTo>
                        <a:pt x="633" y="482"/>
                        <a:pt x="633" y="482"/>
                        <a:pt x="633" y="482"/>
                      </a:cubicBezTo>
                      <a:cubicBezTo>
                        <a:pt x="479" y="53"/>
                        <a:pt x="479" y="53"/>
                        <a:pt x="479" y="53"/>
                      </a:cubicBezTo>
                      <a:cubicBezTo>
                        <a:pt x="476" y="45"/>
                        <a:pt x="475" y="40"/>
                        <a:pt x="475" y="34"/>
                      </a:cubicBezTo>
                      <a:cubicBezTo>
                        <a:pt x="475" y="31"/>
                        <a:pt x="475" y="28"/>
                        <a:pt x="476" y="25"/>
                      </a:cubicBezTo>
                      <a:cubicBezTo>
                        <a:pt x="478" y="18"/>
                        <a:pt x="479" y="16"/>
                        <a:pt x="483" y="10"/>
                      </a:cubicBezTo>
                      <a:cubicBezTo>
                        <a:pt x="488" y="1"/>
                        <a:pt x="488" y="1"/>
                        <a:pt x="488" y="1"/>
                      </a:cubicBezTo>
                      <a:cubicBezTo>
                        <a:pt x="346" y="1"/>
                        <a:pt x="346" y="1"/>
                        <a:pt x="346" y="1"/>
                      </a:cubicBezTo>
                      <a:cubicBezTo>
                        <a:pt x="356" y="11"/>
                        <a:pt x="356" y="11"/>
                        <a:pt x="356" y="11"/>
                      </a:cubicBezTo>
                      <a:cubicBezTo>
                        <a:pt x="363" y="17"/>
                        <a:pt x="367" y="22"/>
                        <a:pt x="373" y="30"/>
                      </a:cubicBezTo>
                      <a:cubicBezTo>
                        <a:pt x="381" y="39"/>
                        <a:pt x="386" y="44"/>
                        <a:pt x="390" y="54"/>
                      </a:cubicBezTo>
                      <a:cubicBezTo>
                        <a:pt x="422" y="136"/>
                        <a:pt x="422" y="136"/>
                        <a:pt x="422" y="136"/>
                      </a:cubicBezTo>
                      <a:cubicBezTo>
                        <a:pt x="291" y="481"/>
                        <a:pt x="291" y="481"/>
                        <a:pt x="291" y="481"/>
                      </a:cubicBezTo>
                      <a:cubicBezTo>
                        <a:pt x="137" y="43"/>
                        <a:pt x="137" y="43"/>
                        <a:pt x="137" y="43"/>
                      </a:cubicBezTo>
                      <a:cubicBezTo>
                        <a:pt x="136" y="40"/>
                        <a:pt x="136" y="38"/>
                        <a:pt x="136" y="36"/>
                      </a:cubicBezTo>
                      <a:cubicBezTo>
                        <a:pt x="136" y="34"/>
                        <a:pt x="136" y="31"/>
                        <a:pt x="137" y="27"/>
                      </a:cubicBezTo>
                      <a:cubicBezTo>
                        <a:pt x="138" y="20"/>
                        <a:pt x="140" y="17"/>
                        <a:pt x="144" y="10"/>
                      </a:cubicBezTo>
                      <a:cubicBezTo>
                        <a:pt x="149" y="1"/>
                        <a:pt x="149" y="1"/>
                        <a:pt x="149" y="1"/>
                      </a:cubicBezTo>
                      <a:cubicBezTo>
                        <a:pt x="0" y="1"/>
                        <a:pt x="0" y="1"/>
                        <a:pt x="0" y="1"/>
                      </a:cubicBezTo>
                      <a:cubicBezTo>
                        <a:pt x="17" y="11"/>
                        <a:pt x="17" y="11"/>
                        <a:pt x="17" y="11"/>
                      </a:cubicBezTo>
                      <a:cubicBezTo>
                        <a:pt x="27" y="17"/>
                        <a:pt x="32" y="22"/>
                        <a:pt x="39"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0" name="Freeform 25"/>
                <p:cNvSpPr>
                  <a:spLocks noChangeAspect="1"/>
                </p:cNvSpPr>
                <p:nvPr userDrawn="1"/>
              </p:nvSpPr>
              <p:spPr bwMode="black">
                <a:xfrm>
                  <a:off x="5298" y="1076"/>
                  <a:ext cx="46" cy="58"/>
                </a:xfrm>
                <a:custGeom>
                  <a:avLst/>
                  <a:gdLst>
                    <a:gd name="T0" fmla="*/ 64 w 522"/>
                    <a:gd name="T1" fmla="*/ 61 h 660"/>
                    <a:gd name="T2" fmla="*/ 222 w 522"/>
                    <a:gd name="T3" fmla="*/ 61 h 660"/>
                    <a:gd name="T4" fmla="*/ 222 w 522"/>
                    <a:gd name="T5" fmla="*/ 598 h 660"/>
                    <a:gd name="T6" fmla="*/ 223 w 522"/>
                    <a:gd name="T7" fmla="*/ 619 h 660"/>
                    <a:gd name="T8" fmla="*/ 222 w 522"/>
                    <a:gd name="T9" fmla="*/ 633 h 660"/>
                    <a:gd name="T10" fmla="*/ 213 w 522"/>
                    <a:gd name="T11" fmla="*/ 652 h 660"/>
                    <a:gd name="T12" fmla="*/ 209 w 522"/>
                    <a:gd name="T13" fmla="*/ 660 h 660"/>
                    <a:gd name="T14" fmla="*/ 319 w 522"/>
                    <a:gd name="T15" fmla="*/ 660 h 660"/>
                    <a:gd name="T16" fmla="*/ 329 w 522"/>
                    <a:gd name="T17" fmla="*/ 660 h 660"/>
                    <a:gd name="T18" fmla="*/ 324 w 522"/>
                    <a:gd name="T19" fmla="*/ 652 h 660"/>
                    <a:gd name="T20" fmla="*/ 315 w 522"/>
                    <a:gd name="T21" fmla="*/ 631 h 660"/>
                    <a:gd name="T22" fmla="*/ 312 w 522"/>
                    <a:gd name="T23" fmla="*/ 604 h 660"/>
                    <a:gd name="T24" fmla="*/ 312 w 522"/>
                    <a:gd name="T25" fmla="*/ 596 h 660"/>
                    <a:gd name="T26" fmla="*/ 312 w 522"/>
                    <a:gd name="T27" fmla="*/ 59 h 660"/>
                    <a:gd name="T28" fmla="*/ 448 w 522"/>
                    <a:gd name="T29" fmla="*/ 59 h 660"/>
                    <a:gd name="T30" fmla="*/ 485 w 522"/>
                    <a:gd name="T31" fmla="*/ 64 h 660"/>
                    <a:gd name="T32" fmla="*/ 486 w 522"/>
                    <a:gd name="T33" fmla="*/ 59 h 660"/>
                    <a:gd name="T34" fmla="*/ 486 w 522"/>
                    <a:gd name="T35" fmla="*/ 59 h 660"/>
                    <a:gd name="T36" fmla="*/ 485 w 522"/>
                    <a:gd name="T37" fmla="*/ 65 h 660"/>
                    <a:gd name="T38" fmla="*/ 513 w 522"/>
                    <a:gd name="T39" fmla="*/ 74 h 660"/>
                    <a:gd name="T40" fmla="*/ 522 w 522"/>
                    <a:gd name="T41" fmla="*/ 79 h 660"/>
                    <a:gd name="T42" fmla="*/ 515 w 522"/>
                    <a:gd name="T43" fmla="*/ 5 h 660"/>
                    <a:gd name="T44" fmla="*/ 22 w 522"/>
                    <a:gd name="T45" fmla="*/ 0 h 660"/>
                    <a:gd name="T46" fmla="*/ 2 w 522"/>
                    <a:gd name="T47" fmla="*/ 72 h 660"/>
                    <a:gd name="T48" fmla="*/ 0 w 522"/>
                    <a:gd name="T49" fmla="*/ 84 h 660"/>
                    <a:gd name="T50" fmla="*/ 11 w 522"/>
                    <a:gd name="T51" fmla="*/ 78 h 660"/>
                    <a:gd name="T52" fmla="*/ 43 w 522"/>
                    <a:gd name="T53" fmla="*/ 65 h 660"/>
                    <a:gd name="T54" fmla="*/ 64 w 522"/>
                    <a:gd name="T55" fmla="*/ 61 h 6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22" h="660">
                      <a:moveTo>
                        <a:pt x="64" y="61"/>
                      </a:moveTo>
                      <a:cubicBezTo>
                        <a:pt x="222" y="61"/>
                        <a:pt x="222" y="61"/>
                        <a:pt x="222" y="61"/>
                      </a:cubicBezTo>
                      <a:cubicBezTo>
                        <a:pt x="222" y="598"/>
                        <a:pt x="222" y="598"/>
                        <a:pt x="222" y="598"/>
                      </a:cubicBezTo>
                      <a:cubicBezTo>
                        <a:pt x="222" y="606"/>
                        <a:pt x="223" y="613"/>
                        <a:pt x="223" y="619"/>
                      </a:cubicBezTo>
                      <a:cubicBezTo>
                        <a:pt x="223" y="623"/>
                        <a:pt x="223" y="628"/>
                        <a:pt x="222" y="633"/>
                      </a:cubicBezTo>
                      <a:cubicBezTo>
                        <a:pt x="219" y="640"/>
                        <a:pt x="218" y="644"/>
                        <a:pt x="213" y="652"/>
                      </a:cubicBezTo>
                      <a:cubicBezTo>
                        <a:pt x="209" y="660"/>
                        <a:pt x="209" y="660"/>
                        <a:pt x="209" y="660"/>
                      </a:cubicBezTo>
                      <a:cubicBezTo>
                        <a:pt x="319" y="660"/>
                        <a:pt x="319" y="660"/>
                        <a:pt x="319" y="660"/>
                      </a:cubicBezTo>
                      <a:cubicBezTo>
                        <a:pt x="329" y="660"/>
                        <a:pt x="329" y="660"/>
                        <a:pt x="329" y="660"/>
                      </a:cubicBezTo>
                      <a:cubicBezTo>
                        <a:pt x="324" y="652"/>
                        <a:pt x="324" y="652"/>
                        <a:pt x="324" y="652"/>
                      </a:cubicBezTo>
                      <a:cubicBezTo>
                        <a:pt x="319" y="643"/>
                        <a:pt x="316" y="638"/>
                        <a:pt x="315" y="631"/>
                      </a:cubicBezTo>
                      <a:cubicBezTo>
                        <a:pt x="312" y="612"/>
                        <a:pt x="312" y="610"/>
                        <a:pt x="312" y="604"/>
                      </a:cubicBezTo>
                      <a:cubicBezTo>
                        <a:pt x="312" y="602"/>
                        <a:pt x="312" y="600"/>
                        <a:pt x="312" y="596"/>
                      </a:cubicBezTo>
                      <a:cubicBezTo>
                        <a:pt x="312" y="59"/>
                        <a:pt x="312" y="59"/>
                        <a:pt x="312" y="59"/>
                      </a:cubicBezTo>
                      <a:cubicBezTo>
                        <a:pt x="448" y="59"/>
                        <a:pt x="448" y="59"/>
                        <a:pt x="448" y="59"/>
                      </a:cubicBezTo>
                      <a:cubicBezTo>
                        <a:pt x="462" y="59"/>
                        <a:pt x="471" y="60"/>
                        <a:pt x="485" y="64"/>
                      </a:cubicBezTo>
                      <a:cubicBezTo>
                        <a:pt x="486" y="59"/>
                        <a:pt x="486" y="59"/>
                        <a:pt x="486" y="59"/>
                      </a:cubicBezTo>
                      <a:cubicBezTo>
                        <a:pt x="486" y="59"/>
                        <a:pt x="486" y="59"/>
                        <a:pt x="486" y="59"/>
                      </a:cubicBezTo>
                      <a:cubicBezTo>
                        <a:pt x="485" y="65"/>
                        <a:pt x="485" y="65"/>
                        <a:pt x="485" y="65"/>
                      </a:cubicBezTo>
                      <a:cubicBezTo>
                        <a:pt x="496" y="67"/>
                        <a:pt x="503" y="69"/>
                        <a:pt x="513" y="74"/>
                      </a:cubicBezTo>
                      <a:cubicBezTo>
                        <a:pt x="522" y="79"/>
                        <a:pt x="522" y="79"/>
                        <a:pt x="522" y="79"/>
                      </a:cubicBezTo>
                      <a:cubicBezTo>
                        <a:pt x="515" y="5"/>
                        <a:pt x="515" y="5"/>
                        <a:pt x="515" y="5"/>
                      </a:cubicBezTo>
                      <a:cubicBezTo>
                        <a:pt x="22" y="0"/>
                        <a:pt x="22" y="0"/>
                        <a:pt x="22" y="0"/>
                      </a:cubicBezTo>
                      <a:cubicBezTo>
                        <a:pt x="2" y="72"/>
                        <a:pt x="2" y="72"/>
                        <a:pt x="2" y="72"/>
                      </a:cubicBezTo>
                      <a:cubicBezTo>
                        <a:pt x="0" y="84"/>
                        <a:pt x="0" y="84"/>
                        <a:pt x="0" y="84"/>
                      </a:cubicBezTo>
                      <a:cubicBezTo>
                        <a:pt x="11" y="78"/>
                        <a:pt x="11" y="78"/>
                        <a:pt x="11" y="78"/>
                      </a:cubicBezTo>
                      <a:cubicBezTo>
                        <a:pt x="22" y="71"/>
                        <a:pt x="30" y="67"/>
                        <a:pt x="43" y="65"/>
                      </a:cubicBezTo>
                      <a:cubicBezTo>
                        <a:pt x="52" y="62"/>
                        <a:pt x="56" y="61"/>
                        <a:pt x="64"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1" name="Freeform 26"/>
                <p:cNvSpPr>
                  <a:spLocks noChangeAspect="1"/>
                </p:cNvSpPr>
                <p:nvPr userDrawn="1"/>
              </p:nvSpPr>
              <p:spPr bwMode="black">
                <a:xfrm>
                  <a:off x="5082" y="1076"/>
                  <a:ext cx="61" cy="60"/>
                </a:xfrm>
                <a:custGeom>
                  <a:avLst/>
                  <a:gdLst>
                    <a:gd name="T0" fmla="*/ 657 w 684"/>
                    <a:gd name="T1" fmla="*/ 42 h 682"/>
                    <a:gd name="T2" fmla="*/ 678 w 684"/>
                    <a:gd name="T3" fmla="*/ 10 h 682"/>
                    <a:gd name="T4" fmla="*/ 684 w 684"/>
                    <a:gd name="T5" fmla="*/ 1 h 682"/>
                    <a:gd name="T6" fmla="*/ 583 w 684"/>
                    <a:gd name="T7" fmla="*/ 1 h 682"/>
                    <a:gd name="T8" fmla="*/ 575 w 684"/>
                    <a:gd name="T9" fmla="*/ 1 h 682"/>
                    <a:gd name="T10" fmla="*/ 577 w 684"/>
                    <a:gd name="T11" fmla="*/ 9 h 682"/>
                    <a:gd name="T12" fmla="*/ 581 w 684"/>
                    <a:gd name="T13" fmla="*/ 30 h 682"/>
                    <a:gd name="T14" fmla="*/ 571 w 684"/>
                    <a:gd name="T15" fmla="*/ 58 h 682"/>
                    <a:gd name="T16" fmla="*/ 357 w 684"/>
                    <a:gd name="T17" fmla="*/ 517 h 682"/>
                    <a:gd name="T18" fmla="*/ 129 w 684"/>
                    <a:gd name="T19" fmla="*/ 38 h 682"/>
                    <a:gd name="T20" fmla="*/ 125 w 684"/>
                    <a:gd name="T21" fmla="*/ 22 h 682"/>
                    <a:gd name="T22" fmla="*/ 128 w 684"/>
                    <a:gd name="T23" fmla="*/ 9 h 682"/>
                    <a:gd name="T24" fmla="*/ 133 w 684"/>
                    <a:gd name="T25" fmla="*/ 0 h 682"/>
                    <a:gd name="T26" fmla="*/ 19 w 684"/>
                    <a:gd name="T27" fmla="*/ 0 h 682"/>
                    <a:gd name="T28" fmla="*/ 0 w 684"/>
                    <a:gd name="T29" fmla="*/ 0 h 682"/>
                    <a:gd name="T30" fmla="*/ 16 w 684"/>
                    <a:gd name="T31" fmla="*/ 11 h 682"/>
                    <a:gd name="T32" fmla="*/ 35 w 684"/>
                    <a:gd name="T33" fmla="*/ 30 h 682"/>
                    <a:gd name="T34" fmla="*/ 45 w 684"/>
                    <a:gd name="T35" fmla="*/ 51 h 682"/>
                    <a:gd name="T36" fmla="*/ 354 w 684"/>
                    <a:gd name="T37" fmla="*/ 682 h 682"/>
                    <a:gd name="T38" fmla="*/ 644 w 684"/>
                    <a:gd name="T39" fmla="*/ 67 h 682"/>
                    <a:gd name="T40" fmla="*/ 657 w 684"/>
                    <a:gd name="T41" fmla="*/ 42 h 682"/>
                    <a:gd name="T42" fmla="*/ 652 w 684"/>
                    <a:gd name="T43" fmla="*/ 39 h 682"/>
                    <a:gd name="T44" fmla="*/ 652 w 684"/>
                    <a:gd name="T45" fmla="*/ 39 h 682"/>
                    <a:gd name="T46" fmla="*/ 657 w 684"/>
                    <a:gd name="T47" fmla="*/ 42 h 6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84" h="682">
                      <a:moveTo>
                        <a:pt x="657" y="42"/>
                      </a:moveTo>
                      <a:cubicBezTo>
                        <a:pt x="664" y="29"/>
                        <a:pt x="669" y="22"/>
                        <a:pt x="678" y="10"/>
                      </a:cubicBezTo>
                      <a:cubicBezTo>
                        <a:pt x="684" y="1"/>
                        <a:pt x="684" y="1"/>
                        <a:pt x="684" y="1"/>
                      </a:cubicBezTo>
                      <a:cubicBezTo>
                        <a:pt x="583" y="1"/>
                        <a:pt x="583" y="1"/>
                        <a:pt x="583" y="1"/>
                      </a:cubicBezTo>
                      <a:cubicBezTo>
                        <a:pt x="575" y="1"/>
                        <a:pt x="575" y="1"/>
                        <a:pt x="575" y="1"/>
                      </a:cubicBezTo>
                      <a:cubicBezTo>
                        <a:pt x="577" y="9"/>
                        <a:pt x="577" y="9"/>
                        <a:pt x="577" y="9"/>
                      </a:cubicBezTo>
                      <a:cubicBezTo>
                        <a:pt x="580" y="17"/>
                        <a:pt x="581" y="22"/>
                        <a:pt x="581" y="30"/>
                      </a:cubicBezTo>
                      <a:cubicBezTo>
                        <a:pt x="580" y="41"/>
                        <a:pt x="575" y="47"/>
                        <a:pt x="571" y="58"/>
                      </a:cubicBezTo>
                      <a:cubicBezTo>
                        <a:pt x="357" y="517"/>
                        <a:pt x="357" y="517"/>
                        <a:pt x="357" y="517"/>
                      </a:cubicBezTo>
                      <a:cubicBezTo>
                        <a:pt x="129" y="38"/>
                        <a:pt x="129" y="38"/>
                        <a:pt x="129" y="38"/>
                      </a:cubicBezTo>
                      <a:cubicBezTo>
                        <a:pt x="126" y="31"/>
                        <a:pt x="125" y="28"/>
                        <a:pt x="125" y="22"/>
                      </a:cubicBezTo>
                      <a:cubicBezTo>
                        <a:pt x="125" y="17"/>
                        <a:pt x="126" y="15"/>
                        <a:pt x="128" y="9"/>
                      </a:cubicBezTo>
                      <a:cubicBezTo>
                        <a:pt x="133" y="0"/>
                        <a:pt x="133" y="0"/>
                        <a:pt x="133" y="0"/>
                      </a:cubicBezTo>
                      <a:cubicBezTo>
                        <a:pt x="19" y="0"/>
                        <a:pt x="19" y="0"/>
                        <a:pt x="19" y="0"/>
                      </a:cubicBezTo>
                      <a:cubicBezTo>
                        <a:pt x="0" y="0"/>
                        <a:pt x="0" y="0"/>
                        <a:pt x="0" y="0"/>
                      </a:cubicBezTo>
                      <a:cubicBezTo>
                        <a:pt x="16" y="11"/>
                        <a:pt x="16" y="11"/>
                        <a:pt x="16" y="11"/>
                      </a:cubicBezTo>
                      <a:cubicBezTo>
                        <a:pt x="25" y="17"/>
                        <a:pt x="30" y="21"/>
                        <a:pt x="35" y="30"/>
                      </a:cubicBezTo>
                      <a:cubicBezTo>
                        <a:pt x="40" y="37"/>
                        <a:pt x="42" y="43"/>
                        <a:pt x="45" y="51"/>
                      </a:cubicBezTo>
                      <a:cubicBezTo>
                        <a:pt x="354" y="682"/>
                        <a:pt x="354" y="682"/>
                        <a:pt x="354" y="682"/>
                      </a:cubicBezTo>
                      <a:cubicBezTo>
                        <a:pt x="644" y="67"/>
                        <a:pt x="644" y="67"/>
                        <a:pt x="644" y="67"/>
                      </a:cubicBezTo>
                      <a:cubicBezTo>
                        <a:pt x="648" y="57"/>
                        <a:pt x="651" y="52"/>
                        <a:pt x="657" y="42"/>
                      </a:cubicBezTo>
                      <a:cubicBezTo>
                        <a:pt x="652" y="39"/>
                        <a:pt x="652" y="39"/>
                        <a:pt x="652" y="39"/>
                      </a:cubicBezTo>
                      <a:cubicBezTo>
                        <a:pt x="653" y="39"/>
                        <a:pt x="652" y="39"/>
                        <a:pt x="652" y="39"/>
                      </a:cubicBezTo>
                      <a:lnTo>
                        <a:pt x="657"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2" name="Freeform 27"/>
                <p:cNvSpPr>
                  <a:spLocks noChangeAspect="1" noEditPoints="1"/>
                </p:cNvSpPr>
                <p:nvPr userDrawn="1"/>
              </p:nvSpPr>
              <p:spPr bwMode="black">
                <a:xfrm>
                  <a:off x="5193" y="1076"/>
                  <a:ext cx="45" cy="58"/>
                </a:xfrm>
                <a:custGeom>
                  <a:avLst/>
                  <a:gdLst>
                    <a:gd name="T0" fmla="*/ 490 w 507"/>
                    <a:gd name="T1" fmla="*/ 663 h 663"/>
                    <a:gd name="T2" fmla="*/ 507 w 507"/>
                    <a:gd name="T3" fmla="*/ 663 h 663"/>
                    <a:gd name="T4" fmla="*/ 493 w 507"/>
                    <a:gd name="T5" fmla="*/ 653 h 663"/>
                    <a:gd name="T6" fmla="*/ 460 w 507"/>
                    <a:gd name="T7" fmla="*/ 627 h 663"/>
                    <a:gd name="T8" fmla="*/ 405 w 507"/>
                    <a:gd name="T9" fmla="*/ 564 h 663"/>
                    <a:gd name="T10" fmla="*/ 251 w 507"/>
                    <a:gd name="T11" fmla="*/ 367 h 663"/>
                    <a:gd name="T12" fmla="*/ 205 w 507"/>
                    <a:gd name="T13" fmla="*/ 317 h 663"/>
                    <a:gd name="T14" fmla="*/ 204 w 507"/>
                    <a:gd name="T15" fmla="*/ 316 h 663"/>
                    <a:gd name="T16" fmla="*/ 211 w 507"/>
                    <a:gd name="T17" fmla="*/ 316 h 663"/>
                    <a:gd name="T18" fmla="*/ 370 w 507"/>
                    <a:gd name="T19" fmla="*/ 156 h 663"/>
                    <a:gd name="T20" fmla="*/ 370 w 507"/>
                    <a:gd name="T21" fmla="*/ 151 h 663"/>
                    <a:gd name="T22" fmla="*/ 205 w 507"/>
                    <a:gd name="T23" fmla="*/ 0 h 663"/>
                    <a:gd name="T24" fmla="*/ 0 w 507"/>
                    <a:gd name="T25" fmla="*/ 0 h 663"/>
                    <a:gd name="T26" fmla="*/ 5 w 507"/>
                    <a:gd name="T27" fmla="*/ 9 h 663"/>
                    <a:gd name="T28" fmla="*/ 16 w 507"/>
                    <a:gd name="T29" fmla="*/ 34 h 663"/>
                    <a:gd name="T30" fmla="*/ 21 w 507"/>
                    <a:gd name="T31" fmla="*/ 96 h 663"/>
                    <a:gd name="T32" fmla="*/ 21 w 507"/>
                    <a:gd name="T33" fmla="*/ 562 h 663"/>
                    <a:gd name="T34" fmla="*/ 19 w 507"/>
                    <a:gd name="T35" fmla="*/ 627 h 663"/>
                    <a:gd name="T36" fmla="*/ 9 w 507"/>
                    <a:gd name="T37" fmla="*/ 652 h 663"/>
                    <a:gd name="T38" fmla="*/ 5 w 507"/>
                    <a:gd name="T39" fmla="*/ 661 h 663"/>
                    <a:gd name="T40" fmla="*/ 110 w 507"/>
                    <a:gd name="T41" fmla="*/ 661 h 663"/>
                    <a:gd name="T42" fmla="*/ 117 w 507"/>
                    <a:gd name="T43" fmla="*/ 661 h 663"/>
                    <a:gd name="T44" fmla="*/ 115 w 507"/>
                    <a:gd name="T45" fmla="*/ 653 h 663"/>
                    <a:gd name="T46" fmla="*/ 105 w 507"/>
                    <a:gd name="T47" fmla="*/ 623 h 663"/>
                    <a:gd name="T48" fmla="*/ 103 w 507"/>
                    <a:gd name="T49" fmla="*/ 601 h 663"/>
                    <a:gd name="T50" fmla="*/ 103 w 507"/>
                    <a:gd name="T51" fmla="*/ 588 h 663"/>
                    <a:gd name="T52" fmla="*/ 103 w 507"/>
                    <a:gd name="T53" fmla="*/ 300 h 663"/>
                    <a:gd name="T54" fmla="*/ 105 w 507"/>
                    <a:gd name="T55" fmla="*/ 302 h 663"/>
                    <a:gd name="T56" fmla="*/ 122 w 507"/>
                    <a:gd name="T57" fmla="*/ 322 h 663"/>
                    <a:gd name="T58" fmla="*/ 383 w 507"/>
                    <a:gd name="T59" fmla="*/ 661 h 663"/>
                    <a:gd name="T60" fmla="*/ 387 w 507"/>
                    <a:gd name="T61" fmla="*/ 658 h 663"/>
                    <a:gd name="T62" fmla="*/ 387 w 507"/>
                    <a:gd name="T63" fmla="*/ 658 h 663"/>
                    <a:gd name="T64" fmla="*/ 387 w 507"/>
                    <a:gd name="T65" fmla="*/ 663 h 663"/>
                    <a:gd name="T66" fmla="*/ 490 w 507"/>
                    <a:gd name="T67" fmla="*/ 663 h 663"/>
                    <a:gd name="T68" fmla="*/ 104 w 507"/>
                    <a:gd name="T69" fmla="*/ 57 h 663"/>
                    <a:gd name="T70" fmla="*/ 167 w 507"/>
                    <a:gd name="T71" fmla="*/ 51 h 663"/>
                    <a:gd name="T72" fmla="*/ 288 w 507"/>
                    <a:gd name="T73" fmla="*/ 158 h 663"/>
                    <a:gd name="T74" fmla="*/ 288 w 507"/>
                    <a:gd name="T75" fmla="*/ 167 h 663"/>
                    <a:gd name="T76" fmla="*/ 154 w 507"/>
                    <a:gd name="T77" fmla="*/ 278 h 663"/>
                    <a:gd name="T78" fmla="*/ 138 w 507"/>
                    <a:gd name="T79" fmla="*/ 278 h 663"/>
                    <a:gd name="T80" fmla="*/ 104 w 507"/>
                    <a:gd name="T81" fmla="*/ 277 h 663"/>
                    <a:gd name="T82" fmla="*/ 104 w 507"/>
                    <a:gd name="T83" fmla="*/ 57 h 66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07" h="663">
                      <a:moveTo>
                        <a:pt x="490" y="663"/>
                      </a:moveTo>
                      <a:cubicBezTo>
                        <a:pt x="507" y="663"/>
                        <a:pt x="507" y="663"/>
                        <a:pt x="507" y="663"/>
                      </a:cubicBezTo>
                      <a:cubicBezTo>
                        <a:pt x="493" y="653"/>
                        <a:pt x="493" y="653"/>
                        <a:pt x="493" y="653"/>
                      </a:cubicBezTo>
                      <a:cubicBezTo>
                        <a:pt x="480" y="643"/>
                        <a:pt x="472" y="637"/>
                        <a:pt x="460" y="627"/>
                      </a:cubicBezTo>
                      <a:cubicBezTo>
                        <a:pt x="441" y="610"/>
                        <a:pt x="425" y="590"/>
                        <a:pt x="405" y="564"/>
                      </a:cubicBezTo>
                      <a:cubicBezTo>
                        <a:pt x="251" y="367"/>
                        <a:pt x="251" y="367"/>
                        <a:pt x="251" y="367"/>
                      </a:cubicBezTo>
                      <a:cubicBezTo>
                        <a:pt x="234" y="346"/>
                        <a:pt x="223" y="334"/>
                        <a:pt x="205" y="317"/>
                      </a:cubicBezTo>
                      <a:cubicBezTo>
                        <a:pt x="204" y="317"/>
                        <a:pt x="204" y="316"/>
                        <a:pt x="204" y="316"/>
                      </a:cubicBezTo>
                      <a:cubicBezTo>
                        <a:pt x="206" y="316"/>
                        <a:pt x="209" y="316"/>
                        <a:pt x="211" y="316"/>
                      </a:cubicBezTo>
                      <a:cubicBezTo>
                        <a:pt x="300" y="316"/>
                        <a:pt x="368" y="242"/>
                        <a:pt x="370" y="156"/>
                      </a:cubicBezTo>
                      <a:cubicBezTo>
                        <a:pt x="370" y="154"/>
                        <a:pt x="370" y="153"/>
                        <a:pt x="370" y="151"/>
                      </a:cubicBezTo>
                      <a:cubicBezTo>
                        <a:pt x="370" y="57"/>
                        <a:pt x="291" y="1"/>
                        <a:pt x="205" y="0"/>
                      </a:cubicBezTo>
                      <a:cubicBezTo>
                        <a:pt x="0" y="0"/>
                        <a:pt x="0" y="0"/>
                        <a:pt x="0" y="0"/>
                      </a:cubicBezTo>
                      <a:cubicBezTo>
                        <a:pt x="5" y="9"/>
                        <a:pt x="5" y="9"/>
                        <a:pt x="5" y="9"/>
                      </a:cubicBezTo>
                      <a:cubicBezTo>
                        <a:pt x="10" y="19"/>
                        <a:pt x="14" y="24"/>
                        <a:pt x="16" y="34"/>
                      </a:cubicBezTo>
                      <a:cubicBezTo>
                        <a:pt x="21" y="58"/>
                        <a:pt x="21" y="71"/>
                        <a:pt x="21" y="96"/>
                      </a:cubicBezTo>
                      <a:cubicBezTo>
                        <a:pt x="21" y="562"/>
                        <a:pt x="21" y="562"/>
                        <a:pt x="21" y="562"/>
                      </a:cubicBezTo>
                      <a:cubicBezTo>
                        <a:pt x="21" y="586"/>
                        <a:pt x="21" y="615"/>
                        <a:pt x="19" y="627"/>
                      </a:cubicBezTo>
                      <a:cubicBezTo>
                        <a:pt x="18" y="636"/>
                        <a:pt x="14" y="641"/>
                        <a:pt x="9" y="652"/>
                      </a:cubicBezTo>
                      <a:cubicBezTo>
                        <a:pt x="5" y="661"/>
                        <a:pt x="5" y="661"/>
                        <a:pt x="5" y="661"/>
                      </a:cubicBezTo>
                      <a:cubicBezTo>
                        <a:pt x="110" y="661"/>
                        <a:pt x="110" y="661"/>
                        <a:pt x="110" y="661"/>
                      </a:cubicBezTo>
                      <a:cubicBezTo>
                        <a:pt x="117" y="661"/>
                        <a:pt x="117" y="661"/>
                        <a:pt x="117" y="661"/>
                      </a:cubicBezTo>
                      <a:cubicBezTo>
                        <a:pt x="115" y="653"/>
                        <a:pt x="115" y="653"/>
                        <a:pt x="115" y="653"/>
                      </a:cubicBezTo>
                      <a:cubicBezTo>
                        <a:pt x="110" y="640"/>
                        <a:pt x="107" y="634"/>
                        <a:pt x="105" y="623"/>
                      </a:cubicBezTo>
                      <a:cubicBezTo>
                        <a:pt x="103" y="614"/>
                        <a:pt x="103" y="608"/>
                        <a:pt x="103" y="601"/>
                      </a:cubicBezTo>
                      <a:cubicBezTo>
                        <a:pt x="103" y="597"/>
                        <a:pt x="103" y="593"/>
                        <a:pt x="103" y="588"/>
                      </a:cubicBezTo>
                      <a:cubicBezTo>
                        <a:pt x="103" y="300"/>
                        <a:pt x="103" y="300"/>
                        <a:pt x="103" y="300"/>
                      </a:cubicBezTo>
                      <a:cubicBezTo>
                        <a:pt x="104" y="301"/>
                        <a:pt x="104" y="301"/>
                        <a:pt x="105" y="302"/>
                      </a:cubicBezTo>
                      <a:cubicBezTo>
                        <a:pt x="112" y="307"/>
                        <a:pt x="114" y="313"/>
                        <a:pt x="122" y="322"/>
                      </a:cubicBezTo>
                      <a:cubicBezTo>
                        <a:pt x="383" y="661"/>
                        <a:pt x="383" y="661"/>
                        <a:pt x="383" y="661"/>
                      </a:cubicBezTo>
                      <a:cubicBezTo>
                        <a:pt x="387" y="658"/>
                        <a:pt x="387" y="658"/>
                        <a:pt x="387" y="658"/>
                      </a:cubicBezTo>
                      <a:cubicBezTo>
                        <a:pt x="387" y="658"/>
                        <a:pt x="387" y="658"/>
                        <a:pt x="387" y="658"/>
                      </a:cubicBezTo>
                      <a:cubicBezTo>
                        <a:pt x="387" y="663"/>
                        <a:pt x="387" y="663"/>
                        <a:pt x="387" y="663"/>
                      </a:cubicBezTo>
                      <a:lnTo>
                        <a:pt x="490" y="663"/>
                      </a:lnTo>
                      <a:close/>
                      <a:moveTo>
                        <a:pt x="104" y="57"/>
                      </a:moveTo>
                      <a:cubicBezTo>
                        <a:pt x="125" y="52"/>
                        <a:pt x="140" y="51"/>
                        <a:pt x="167" y="51"/>
                      </a:cubicBezTo>
                      <a:cubicBezTo>
                        <a:pt x="270" y="56"/>
                        <a:pt x="283" y="107"/>
                        <a:pt x="288" y="158"/>
                      </a:cubicBezTo>
                      <a:cubicBezTo>
                        <a:pt x="288" y="161"/>
                        <a:pt x="288" y="164"/>
                        <a:pt x="288" y="167"/>
                      </a:cubicBezTo>
                      <a:cubicBezTo>
                        <a:pt x="288" y="230"/>
                        <a:pt x="239" y="271"/>
                        <a:pt x="154" y="278"/>
                      </a:cubicBezTo>
                      <a:cubicBezTo>
                        <a:pt x="149" y="278"/>
                        <a:pt x="143" y="278"/>
                        <a:pt x="138" y="278"/>
                      </a:cubicBezTo>
                      <a:cubicBezTo>
                        <a:pt x="125" y="278"/>
                        <a:pt x="113" y="278"/>
                        <a:pt x="104" y="277"/>
                      </a:cubicBezTo>
                      <a:lnTo>
                        <a:pt x="104"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3" name="Freeform 28"/>
                <p:cNvSpPr>
                  <a:spLocks noChangeAspect="1" noEditPoints="1"/>
                </p:cNvSpPr>
                <p:nvPr userDrawn="1"/>
              </p:nvSpPr>
              <p:spPr bwMode="black">
                <a:xfrm>
                  <a:off x="5232" y="1174"/>
                  <a:ext cx="60" cy="60"/>
                </a:xfrm>
                <a:custGeom>
                  <a:avLst/>
                  <a:gdLst>
                    <a:gd name="T0" fmla="*/ 345 w 674"/>
                    <a:gd name="T1" fmla="*/ 0 h 675"/>
                    <a:gd name="T2" fmla="*/ 335 w 674"/>
                    <a:gd name="T3" fmla="*/ 0 h 675"/>
                    <a:gd name="T4" fmla="*/ 0 w 674"/>
                    <a:gd name="T5" fmla="*/ 337 h 675"/>
                    <a:gd name="T6" fmla="*/ 330 w 674"/>
                    <a:gd name="T7" fmla="*/ 675 h 675"/>
                    <a:gd name="T8" fmla="*/ 330 w 674"/>
                    <a:gd name="T9" fmla="*/ 669 h 675"/>
                    <a:gd name="T10" fmla="*/ 330 w 674"/>
                    <a:gd name="T11" fmla="*/ 675 h 675"/>
                    <a:gd name="T12" fmla="*/ 338 w 674"/>
                    <a:gd name="T13" fmla="*/ 674 h 675"/>
                    <a:gd name="T14" fmla="*/ 674 w 674"/>
                    <a:gd name="T15" fmla="*/ 341 h 675"/>
                    <a:gd name="T16" fmla="*/ 674 w 674"/>
                    <a:gd name="T17" fmla="*/ 335 h 675"/>
                    <a:gd name="T18" fmla="*/ 345 w 674"/>
                    <a:gd name="T19" fmla="*/ 0 h 675"/>
                    <a:gd name="T20" fmla="*/ 336 w 674"/>
                    <a:gd name="T21" fmla="*/ 64 h 675"/>
                    <a:gd name="T22" fmla="*/ 339 w 674"/>
                    <a:gd name="T23" fmla="*/ 64 h 675"/>
                    <a:gd name="T24" fmla="*/ 592 w 674"/>
                    <a:gd name="T25" fmla="*/ 335 h 675"/>
                    <a:gd name="T26" fmla="*/ 337 w 674"/>
                    <a:gd name="T27" fmla="*/ 610 h 675"/>
                    <a:gd name="T28" fmla="*/ 332 w 674"/>
                    <a:gd name="T29" fmla="*/ 610 h 675"/>
                    <a:gd name="T30" fmla="*/ 85 w 674"/>
                    <a:gd name="T31" fmla="*/ 339 h 675"/>
                    <a:gd name="T32" fmla="*/ 85 w 674"/>
                    <a:gd name="T33" fmla="*/ 334 h 675"/>
                    <a:gd name="T34" fmla="*/ 336 w 674"/>
                    <a:gd name="T35" fmla="*/ 64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74" h="675">
                      <a:moveTo>
                        <a:pt x="345" y="0"/>
                      </a:moveTo>
                      <a:cubicBezTo>
                        <a:pt x="341"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4"/>
                        <a:pt x="338" y="674"/>
                      </a:cubicBezTo>
                      <a:cubicBezTo>
                        <a:pt x="520" y="674"/>
                        <a:pt x="674" y="533"/>
                        <a:pt x="674" y="341"/>
                      </a:cubicBezTo>
                      <a:cubicBezTo>
                        <a:pt x="674" y="339"/>
                        <a:pt x="674" y="337"/>
                        <a:pt x="674" y="335"/>
                      </a:cubicBezTo>
                      <a:cubicBezTo>
                        <a:pt x="670" y="154"/>
                        <a:pt x="533" y="7"/>
                        <a:pt x="345" y="0"/>
                      </a:cubicBezTo>
                      <a:close/>
                      <a:moveTo>
                        <a:pt x="336" y="64"/>
                      </a:moveTo>
                      <a:cubicBezTo>
                        <a:pt x="337" y="64"/>
                        <a:pt x="338" y="64"/>
                        <a:pt x="339" y="64"/>
                      </a:cubicBezTo>
                      <a:cubicBezTo>
                        <a:pt x="488" y="67"/>
                        <a:pt x="590" y="191"/>
                        <a:pt x="592" y="335"/>
                      </a:cubicBezTo>
                      <a:cubicBezTo>
                        <a:pt x="592" y="479"/>
                        <a:pt x="481" y="609"/>
                        <a:pt x="337" y="610"/>
                      </a:cubicBezTo>
                      <a:cubicBezTo>
                        <a:pt x="335" y="610"/>
                        <a:pt x="333" y="610"/>
                        <a:pt x="332" y="610"/>
                      </a:cubicBezTo>
                      <a:cubicBezTo>
                        <a:pt x="186" y="606"/>
                        <a:pt x="85" y="480"/>
                        <a:pt x="85" y="339"/>
                      </a:cubicBezTo>
                      <a:cubicBezTo>
                        <a:pt x="85" y="337"/>
                        <a:pt x="85" y="335"/>
                        <a:pt x="85" y="334"/>
                      </a:cubicBezTo>
                      <a:cubicBezTo>
                        <a:pt x="88" y="191"/>
                        <a:pt x="186" y="64"/>
                        <a:pt x="336" y="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4" name="Freeform 29"/>
                <p:cNvSpPr>
                  <a:spLocks noChangeAspect="1"/>
                </p:cNvSpPr>
                <p:nvPr userDrawn="1"/>
              </p:nvSpPr>
              <p:spPr bwMode="black">
                <a:xfrm>
                  <a:off x="5055" y="1174"/>
                  <a:ext cx="52" cy="61"/>
                </a:xfrm>
                <a:custGeom>
                  <a:avLst/>
                  <a:gdLst>
                    <a:gd name="T0" fmla="*/ 379 w 583"/>
                    <a:gd name="T1" fmla="*/ 617 h 681"/>
                    <a:gd name="T2" fmla="*/ 370 w 583"/>
                    <a:gd name="T3" fmla="*/ 617 h 681"/>
                    <a:gd name="T4" fmla="*/ 84 w 583"/>
                    <a:gd name="T5" fmla="*/ 347 h 681"/>
                    <a:gd name="T6" fmla="*/ 84 w 583"/>
                    <a:gd name="T7" fmla="*/ 342 h 681"/>
                    <a:gd name="T8" fmla="*/ 368 w 583"/>
                    <a:gd name="T9" fmla="*/ 62 h 681"/>
                    <a:gd name="T10" fmla="*/ 375 w 583"/>
                    <a:gd name="T11" fmla="*/ 62 h 681"/>
                    <a:gd name="T12" fmla="*/ 523 w 583"/>
                    <a:gd name="T13" fmla="*/ 102 h 681"/>
                    <a:gd name="T14" fmla="*/ 532 w 583"/>
                    <a:gd name="T15" fmla="*/ 107 h 681"/>
                    <a:gd name="T16" fmla="*/ 532 w 583"/>
                    <a:gd name="T17" fmla="*/ 34 h 681"/>
                    <a:gd name="T18" fmla="*/ 373 w 583"/>
                    <a:gd name="T19" fmla="*/ 0 h 681"/>
                    <a:gd name="T20" fmla="*/ 369 w 583"/>
                    <a:gd name="T21" fmla="*/ 0 h 681"/>
                    <a:gd name="T22" fmla="*/ 0 w 583"/>
                    <a:gd name="T23" fmla="*/ 341 h 681"/>
                    <a:gd name="T24" fmla="*/ 1 w 583"/>
                    <a:gd name="T25" fmla="*/ 343 h 681"/>
                    <a:gd name="T26" fmla="*/ 360 w 583"/>
                    <a:gd name="T27" fmla="*/ 681 h 681"/>
                    <a:gd name="T28" fmla="*/ 380 w 583"/>
                    <a:gd name="T29" fmla="*/ 680 h 681"/>
                    <a:gd name="T30" fmla="*/ 538 w 583"/>
                    <a:gd name="T31" fmla="*/ 657 h 681"/>
                    <a:gd name="T32" fmla="*/ 537 w 583"/>
                    <a:gd name="T33" fmla="*/ 652 h 681"/>
                    <a:gd name="T34" fmla="*/ 542 w 583"/>
                    <a:gd name="T35" fmla="*/ 654 h 681"/>
                    <a:gd name="T36" fmla="*/ 583 w 583"/>
                    <a:gd name="T37" fmla="*/ 550 h 681"/>
                    <a:gd name="T38" fmla="*/ 568 w 583"/>
                    <a:gd name="T39" fmla="*/ 561 h 681"/>
                    <a:gd name="T40" fmla="*/ 379 w 583"/>
                    <a:gd name="T41" fmla="*/ 61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83" h="681">
                      <a:moveTo>
                        <a:pt x="379" y="617"/>
                      </a:moveTo>
                      <a:cubicBezTo>
                        <a:pt x="376" y="617"/>
                        <a:pt x="373" y="617"/>
                        <a:pt x="370" y="617"/>
                      </a:cubicBezTo>
                      <a:cubicBezTo>
                        <a:pt x="208" y="617"/>
                        <a:pt x="84" y="507"/>
                        <a:pt x="84" y="347"/>
                      </a:cubicBezTo>
                      <a:cubicBezTo>
                        <a:pt x="84" y="346"/>
                        <a:pt x="84" y="344"/>
                        <a:pt x="84" y="342"/>
                      </a:cubicBezTo>
                      <a:cubicBezTo>
                        <a:pt x="85" y="187"/>
                        <a:pt x="200" y="62"/>
                        <a:pt x="368" y="62"/>
                      </a:cubicBezTo>
                      <a:cubicBezTo>
                        <a:pt x="370" y="62"/>
                        <a:pt x="372" y="62"/>
                        <a:pt x="375" y="62"/>
                      </a:cubicBezTo>
                      <a:cubicBezTo>
                        <a:pt x="435" y="63"/>
                        <a:pt x="472" y="73"/>
                        <a:pt x="523" y="102"/>
                      </a:cubicBezTo>
                      <a:cubicBezTo>
                        <a:pt x="532" y="107"/>
                        <a:pt x="532" y="107"/>
                        <a:pt x="532" y="107"/>
                      </a:cubicBezTo>
                      <a:cubicBezTo>
                        <a:pt x="532" y="34"/>
                        <a:pt x="532" y="34"/>
                        <a:pt x="532" y="34"/>
                      </a:cubicBezTo>
                      <a:cubicBezTo>
                        <a:pt x="472" y="4"/>
                        <a:pt x="432" y="1"/>
                        <a:pt x="373" y="0"/>
                      </a:cubicBezTo>
                      <a:cubicBezTo>
                        <a:pt x="372" y="0"/>
                        <a:pt x="370" y="0"/>
                        <a:pt x="369" y="0"/>
                      </a:cubicBezTo>
                      <a:cubicBezTo>
                        <a:pt x="159" y="0"/>
                        <a:pt x="1" y="145"/>
                        <a:pt x="0" y="341"/>
                      </a:cubicBezTo>
                      <a:cubicBezTo>
                        <a:pt x="0" y="342"/>
                        <a:pt x="0" y="343"/>
                        <a:pt x="1" y="343"/>
                      </a:cubicBezTo>
                      <a:cubicBezTo>
                        <a:pt x="1" y="533"/>
                        <a:pt x="151" y="681"/>
                        <a:pt x="360" y="681"/>
                      </a:cubicBezTo>
                      <a:cubicBezTo>
                        <a:pt x="367" y="681"/>
                        <a:pt x="373" y="680"/>
                        <a:pt x="380" y="680"/>
                      </a:cubicBezTo>
                      <a:cubicBezTo>
                        <a:pt x="442" y="678"/>
                        <a:pt x="480" y="678"/>
                        <a:pt x="538" y="657"/>
                      </a:cubicBezTo>
                      <a:cubicBezTo>
                        <a:pt x="537" y="652"/>
                        <a:pt x="537" y="652"/>
                        <a:pt x="537" y="652"/>
                      </a:cubicBezTo>
                      <a:cubicBezTo>
                        <a:pt x="542" y="654"/>
                        <a:pt x="542" y="654"/>
                        <a:pt x="542" y="654"/>
                      </a:cubicBezTo>
                      <a:cubicBezTo>
                        <a:pt x="583" y="550"/>
                        <a:pt x="583" y="550"/>
                        <a:pt x="583" y="550"/>
                      </a:cubicBezTo>
                      <a:cubicBezTo>
                        <a:pt x="568" y="561"/>
                        <a:pt x="568" y="561"/>
                        <a:pt x="568" y="561"/>
                      </a:cubicBezTo>
                      <a:cubicBezTo>
                        <a:pt x="506" y="605"/>
                        <a:pt x="438" y="616"/>
                        <a:pt x="379" y="6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5" name="Freeform 30"/>
                <p:cNvSpPr>
                  <a:spLocks noChangeAspect="1"/>
                </p:cNvSpPr>
                <p:nvPr userDrawn="1"/>
              </p:nvSpPr>
              <p:spPr bwMode="black">
                <a:xfrm>
                  <a:off x="5112" y="1175"/>
                  <a:ext cx="48" cy="59"/>
                </a:xfrm>
                <a:custGeom>
                  <a:avLst/>
                  <a:gdLst>
                    <a:gd name="T0" fmla="*/ 529 w 544"/>
                    <a:gd name="T1" fmla="*/ 626 h 661"/>
                    <a:gd name="T2" fmla="*/ 526 w 544"/>
                    <a:gd name="T3" fmla="*/ 598 h 661"/>
                    <a:gd name="T4" fmla="*/ 526 w 544"/>
                    <a:gd name="T5" fmla="*/ 90 h 661"/>
                    <a:gd name="T6" fmla="*/ 525 w 544"/>
                    <a:gd name="T7" fmla="*/ 66 h 661"/>
                    <a:gd name="T8" fmla="*/ 529 w 544"/>
                    <a:gd name="T9" fmla="*/ 35 h 661"/>
                    <a:gd name="T10" fmla="*/ 538 w 544"/>
                    <a:gd name="T11" fmla="*/ 9 h 661"/>
                    <a:gd name="T12" fmla="*/ 542 w 544"/>
                    <a:gd name="T13" fmla="*/ 1 h 661"/>
                    <a:gd name="T14" fmla="*/ 432 w 544"/>
                    <a:gd name="T15" fmla="*/ 1 h 661"/>
                    <a:gd name="T16" fmla="*/ 419 w 544"/>
                    <a:gd name="T17" fmla="*/ 1 h 661"/>
                    <a:gd name="T18" fmla="*/ 427 w 544"/>
                    <a:gd name="T19" fmla="*/ 10 h 661"/>
                    <a:gd name="T20" fmla="*/ 443 w 544"/>
                    <a:gd name="T21" fmla="*/ 38 h 661"/>
                    <a:gd name="T22" fmla="*/ 445 w 544"/>
                    <a:gd name="T23" fmla="*/ 56 h 661"/>
                    <a:gd name="T24" fmla="*/ 445 w 544"/>
                    <a:gd name="T25" fmla="*/ 72 h 661"/>
                    <a:gd name="T26" fmla="*/ 445 w 544"/>
                    <a:gd name="T27" fmla="*/ 259 h 661"/>
                    <a:gd name="T28" fmla="*/ 103 w 544"/>
                    <a:gd name="T29" fmla="*/ 259 h 661"/>
                    <a:gd name="T30" fmla="*/ 103 w 544"/>
                    <a:gd name="T31" fmla="*/ 81 h 661"/>
                    <a:gd name="T32" fmla="*/ 103 w 544"/>
                    <a:gd name="T33" fmla="*/ 67 h 661"/>
                    <a:gd name="T34" fmla="*/ 108 w 544"/>
                    <a:gd name="T35" fmla="*/ 30 h 661"/>
                    <a:gd name="T36" fmla="*/ 118 w 544"/>
                    <a:gd name="T37" fmla="*/ 8 h 661"/>
                    <a:gd name="T38" fmla="*/ 123 w 544"/>
                    <a:gd name="T39" fmla="*/ 0 h 661"/>
                    <a:gd name="T40" fmla="*/ 11 w 544"/>
                    <a:gd name="T41" fmla="*/ 0 h 661"/>
                    <a:gd name="T42" fmla="*/ 0 w 544"/>
                    <a:gd name="T43" fmla="*/ 0 h 661"/>
                    <a:gd name="T44" fmla="*/ 7 w 544"/>
                    <a:gd name="T45" fmla="*/ 9 h 661"/>
                    <a:gd name="T46" fmla="*/ 21 w 544"/>
                    <a:gd name="T47" fmla="*/ 34 h 661"/>
                    <a:gd name="T48" fmla="*/ 24 w 544"/>
                    <a:gd name="T49" fmla="*/ 65 h 661"/>
                    <a:gd name="T50" fmla="*/ 24 w 544"/>
                    <a:gd name="T51" fmla="*/ 603 h 661"/>
                    <a:gd name="T52" fmla="*/ 24 w 544"/>
                    <a:gd name="T53" fmla="*/ 613 h 661"/>
                    <a:gd name="T54" fmla="*/ 21 w 544"/>
                    <a:gd name="T55" fmla="*/ 635 h 661"/>
                    <a:gd name="T56" fmla="*/ 10 w 544"/>
                    <a:gd name="T57" fmla="*/ 652 h 661"/>
                    <a:gd name="T58" fmla="*/ 4 w 544"/>
                    <a:gd name="T59" fmla="*/ 661 h 661"/>
                    <a:gd name="T60" fmla="*/ 115 w 544"/>
                    <a:gd name="T61" fmla="*/ 661 h 661"/>
                    <a:gd name="T62" fmla="*/ 126 w 544"/>
                    <a:gd name="T63" fmla="*/ 661 h 661"/>
                    <a:gd name="T64" fmla="*/ 120 w 544"/>
                    <a:gd name="T65" fmla="*/ 652 h 661"/>
                    <a:gd name="T66" fmla="*/ 108 w 544"/>
                    <a:gd name="T67" fmla="*/ 632 h 661"/>
                    <a:gd name="T68" fmla="*/ 103 w 544"/>
                    <a:gd name="T69" fmla="*/ 598 h 661"/>
                    <a:gd name="T70" fmla="*/ 104 w 544"/>
                    <a:gd name="T71" fmla="*/ 575 h 661"/>
                    <a:gd name="T72" fmla="*/ 104 w 544"/>
                    <a:gd name="T73" fmla="*/ 318 h 661"/>
                    <a:gd name="T74" fmla="*/ 445 w 544"/>
                    <a:gd name="T75" fmla="*/ 318 h 661"/>
                    <a:gd name="T76" fmla="*/ 445 w 544"/>
                    <a:gd name="T77" fmla="*/ 603 h 661"/>
                    <a:gd name="T78" fmla="*/ 445 w 544"/>
                    <a:gd name="T79" fmla="*/ 618 h 661"/>
                    <a:gd name="T80" fmla="*/ 445 w 544"/>
                    <a:gd name="T81" fmla="*/ 625 h 661"/>
                    <a:gd name="T82" fmla="*/ 433 w 544"/>
                    <a:gd name="T83" fmla="*/ 650 h 661"/>
                    <a:gd name="T84" fmla="*/ 426 w 544"/>
                    <a:gd name="T85" fmla="*/ 659 h 661"/>
                    <a:gd name="T86" fmla="*/ 438 w 544"/>
                    <a:gd name="T87" fmla="*/ 659 h 661"/>
                    <a:gd name="T88" fmla="*/ 534 w 544"/>
                    <a:gd name="T89" fmla="*/ 659 h 661"/>
                    <a:gd name="T90" fmla="*/ 544 w 544"/>
                    <a:gd name="T91" fmla="*/ 659 h 661"/>
                    <a:gd name="T92" fmla="*/ 539 w 544"/>
                    <a:gd name="T93" fmla="*/ 651 h 661"/>
                    <a:gd name="T94" fmla="*/ 529 w 544"/>
                    <a:gd name="T95" fmla="*/ 626 h 66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44" h="661">
                      <a:moveTo>
                        <a:pt x="529" y="626"/>
                      </a:moveTo>
                      <a:cubicBezTo>
                        <a:pt x="527" y="615"/>
                        <a:pt x="526" y="608"/>
                        <a:pt x="526" y="598"/>
                      </a:cubicBezTo>
                      <a:cubicBezTo>
                        <a:pt x="526" y="90"/>
                        <a:pt x="526" y="90"/>
                        <a:pt x="526" y="90"/>
                      </a:cubicBezTo>
                      <a:cubicBezTo>
                        <a:pt x="526" y="81"/>
                        <a:pt x="525" y="73"/>
                        <a:pt x="525" y="66"/>
                      </a:cubicBezTo>
                      <a:cubicBezTo>
                        <a:pt x="525" y="56"/>
                        <a:pt x="526" y="46"/>
                        <a:pt x="529" y="35"/>
                      </a:cubicBezTo>
                      <a:cubicBezTo>
                        <a:pt x="532" y="24"/>
                        <a:pt x="534" y="18"/>
                        <a:pt x="538" y="9"/>
                      </a:cubicBezTo>
                      <a:cubicBezTo>
                        <a:pt x="542" y="1"/>
                        <a:pt x="542" y="1"/>
                        <a:pt x="542" y="1"/>
                      </a:cubicBezTo>
                      <a:cubicBezTo>
                        <a:pt x="432" y="1"/>
                        <a:pt x="432" y="1"/>
                        <a:pt x="432" y="1"/>
                      </a:cubicBezTo>
                      <a:cubicBezTo>
                        <a:pt x="419" y="1"/>
                        <a:pt x="419" y="1"/>
                        <a:pt x="419" y="1"/>
                      </a:cubicBezTo>
                      <a:cubicBezTo>
                        <a:pt x="427" y="10"/>
                        <a:pt x="427" y="10"/>
                        <a:pt x="427" y="10"/>
                      </a:cubicBezTo>
                      <a:cubicBezTo>
                        <a:pt x="436" y="19"/>
                        <a:pt x="439" y="26"/>
                        <a:pt x="443" y="38"/>
                      </a:cubicBezTo>
                      <a:cubicBezTo>
                        <a:pt x="445" y="44"/>
                        <a:pt x="445" y="49"/>
                        <a:pt x="445" y="56"/>
                      </a:cubicBezTo>
                      <a:cubicBezTo>
                        <a:pt x="445" y="61"/>
                        <a:pt x="445" y="66"/>
                        <a:pt x="445" y="72"/>
                      </a:cubicBezTo>
                      <a:cubicBezTo>
                        <a:pt x="445" y="259"/>
                        <a:pt x="445" y="259"/>
                        <a:pt x="445" y="259"/>
                      </a:cubicBezTo>
                      <a:cubicBezTo>
                        <a:pt x="103" y="259"/>
                        <a:pt x="103" y="259"/>
                        <a:pt x="103" y="259"/>
                      </a:cubicBezTo>
                      <a:cubicBezTo>
                        <a:pt x="103" y="81"/>
                        <a:pt x="103" y="81"/>
                        <a:pt x="103" y="81"/>
                      </a:cubicBezTo>
                      <a:cubicBezTo>
                        <a:pt x="103" y="76"/>
                        <a:pt x="103" y="71"/>
                        <a:pt x="103" y="67"/>
                      </a:cubicBezTo>
                      <a:cubicBezTo>
                        <a:pt x="103" y="54"/>
                        <a:pt x="104" y="43"/>
                        <a:pt x="108" y="30"/>
                      </a:cubicBezTo>
                      <a:cubicBezTo>
                        <a:pt x="111" y="21"/>
                        <a:pt x="113" y="16"/>
                        <a:pt x="118" y="8"/>
                      </a:cubicBezTo>
                      <a:cubicBezTo>
                        <a:pt x="123" y="0"/>
                        <a:pt x="123" y="0"/>
                        <a:pt x="123" y="0"/>
                      </a:cubicBezTo>
                      <a:cubicBezTo>
                        <a:pt x="11" y="0"/>
                        <a:pt x="11" y="0"/>
                        <a:pt x="11" y="0"/>
                      </a:cubicBezTo>
                      <a:cubicBezTo>
                        <a:pt x="0" y="0"/>
                        <a:pt x="0" y="0"/>
                        <a:pt x="0" y="0"/>
                      </a:cubicBezTo>
                      <a:cubicBezTo>
                        <a:pt x="7" y="9"/>
                        <a:pt x="7" y="9"/>
                        <a:pt x="7" y="9"/>
                      </a:cubicBezTo>
                      <a:cubicBezTo>
                        <a:pt x="14" y="18"/>
                        <a:pt x="17" y="23"/>
                        <a:pt x="21" y="34"/>
                      </a:cubicBezTo>
                      <a:cubicBezTo>
                        <a:pt x="24" y="44"/>
                        <a:pt x="24" y="52"/>
                        <a:pt x="24" y="65"/>
                      </a:cubicBezTo>
                      <a:cubicBezTo>
                        <a:pt x="24" y="603"/>
                        <a:pt x="24" y="603"/>
                        <a:pt x="24" y="603"/>
                      </a:cubicBezTo>
                      <a:cubicBezTo>
                        <a:pt x="24" y="606"/>
                        <a:pt x="24" y="610"/>
                        <a:pt x="24" y="613"/>
                      </a:cubicBezTo>
                      <a:cubicBezTo>
                        <a:pt x="24" y="621"/>
                        <a:pt x="24" y="627"/>
                        <a:pt x="21" y="635"/>
                      </a:cubicBezTo>
                      <a:cubicBezTo>
                        <a:pt x="18" y="641"/>
                        <a:pt x="15" y="645"/>
                        <a:pt x="10" y="652"/>
                      </a:cubicBezTo>
                      <a:cubicBezTo>
                        <a:pt x="4" y="661"/>
                        <a:pt x="4" y="661"/>
                        <a:pt x="4" y="661"/>
                      </a:cubicBezTo>
                      <a:cubicBezTo>
                        <a:pt x="115" y="661"/>
                        <a:pt x="115" y="661"/>
                        <a:pt x="115" y="661"/>
                      </a:cubicBezTo>
                      <a:cubicBezTo>
                        <a:pt x="126" y="661"/>
                        <a:pt x="126" y="661"/>
                        <a:pt x="126" y="661"/>
                      </a:cubicBezTo>
                      <a:cubicBezTo>
                        <a:pt x="120" y="652"/>
                        <a:pt x="120" y="652"/>
                        <a:pt x="120" y="652"/>
                      </a:cubicBezTo>
                      <a:cubicBezTo>
                        <a:pt x="114" y="644"/>
                        <a:pt x="110" y="639"/>
                        <a:pt x="108" y="632"/>
                      </a:cubicBezTo>
                      <a:cubicBezTo>
                        <a:pt x="104" y="616"/>
                        <a:pt x="104" y="607"/>
                        <a:pt x="103" y="598"/>
                      </a:cubicBezTo>
                      <a:cubicBezTo>
                        <a:pt x="103" y="592"/>
                        <a:pt x="104" y="585"/>
                        <a:pt x="104" y="575"/>
                      </a:cubicBezTo>
                      <a:cubicBezTo>
                        <a:pt x="104" y="318"/>
                        <a:pt x="104" y="318"/>
                        <a:pt x="104" y="318"/>
                      </a:cubicBezTo>
                      <a:cubicBezTo>
                        <a:pt x="445" y="318"/>
                        <a:pt x="445" y="318"/>
                        <a:pt x="445" y="318"/>
                      </a:cubicBezTo>
                      <a:cubicBezTo>
                        <a:pt x="445" y="603"/>
                        <a:pt x="445" y="603"/>
                        <a:pt x="445" y="603"/>
                      </a:cubicBezTo>
                      <a:cubicBezTo>
                        <a:pt x="445" y="609"/>
                        <a:pt x="445" y="614"/>
                        <a:pt x="445" y="618"/>
                      </a:cubicBezTo>
                      <a:cubicBezTo>
                        <a:pt x="445" y="620"/>
                        <a:pt x="445" y="622"/>
                        <a:pt x="445" y="625"/>
                      </a:cubicBezTo>
                      <a:cubicBezTo>
                        <a:pt x="443" y="635"/>
                        <a:pt x="440" y="641"/>
                        <a:pt x="433" y="650"/>
                      </a:cubicBezTo>
                      <a:cubicBezTo>
                        <a:pt x="426" y="659"/>
                        <a:pt x="426" y="659"/>
                        <a:pt x="426" y="659"/>
                      </a:cubicBezTo>
                      <a:cubicBezTo>
                        <a:pt x="438" y="659"/>
                        <a:pt x="438" y="659"/>
                        <a:pt x="438" y="659"/>
                      </a:cubicBezTo>
                      <a:cubicBezTo>
                        <a:pt x="534" y="659"/>
                        <a:pt x="534" y="659"/>
                        <a:pt x="534" y="659"/>
                      </a:cubicBezTo>
                      <a:cubicBezTo>
                        <a:pt x="544" y="659"/>
                        <a:pt x="544" y="659"/>
                        <a:pt x="544" y="659"/>
                      </a:cubicBezTo>
                      <a:cubicBezTo>
                        <a:pt x="539" y="651"/>
                        <a:pt x="539" y="651"/>
                        <a:pt x="539" y="651"/>
                      </a:cubicBezTo>
                      <a:cubicBezTo>
                        <a:pt x="534" y="641"/>
                        <a:pt x="532" y="635"/>
                        <a:pt x="529" y="6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6" name="Freeform 31"/>
                <p:cNvSpPr>
                  <a:spLocks noChangeAspect="1"/>
                </p:cNvSpPr>
                <p:nvPr userDrawn="1"/>
              </p:nvSpPr>
              <p:spPr bwMode="black">
                <a:xfrm>
                  <a:off x="5300" y="1175"/>
                  <a:ext cx="38" cy="59"/>
                </a:xfrm>
                <a:custGeom>
                  <a:avLst/>
                  <a:gdLst>
                    <a:gd name="T0" fmla="*/ 387 w 425"/>
                    <a:gd name="T1" fmla="*/ 590 h 658"/>
                    <a:gd name="T2" fmla="*/ 351 w 425"/>
                    <a:gd name="T3" fmla="*/ 596 h 658"/>
                    <a:gd name="T4" fmla="*/ 106 w 425"/>
                    <a:gd name="T5" fmla="*/ 597 h 658"/>
                    <a:gd name="T6" fmla="*/ 105 w 425"/>
                    <a:gd name="T7" fmla="*/ 84 h 658"/>
                    <a:gd name="T8" fmla="*/ 104 w 425"/>
                    <a:gd name="T9" fmla="*/ 61 h 658"/>
                    <a:gd name="T10" fmla="*/ 108 w 425"/>
                    <a:gd name="T11" fmla="*/ 31 h 658"/>
                    <a:gd name="T12" fmla="*/ 117 w 425"/>
                    <a:gd name="T13" fmla="*/ 8 h 658"/>
                    <a:gd name="T14" fmla="*/ 121 w 425"/>
                    <a:gd name="T15" fmla="*/ 0 h 658"/>
                    <a:gd name="T16" fmla="*/ 11 w 425"/>
                    <a:gd name="T17" fmla="*/ 0 h 658"/>
                    <a:gd name="T18" fmla="*/ 0 w 425"/>
                    <a:gd name="T19" fmla="*/ 0 h 658"/>
                    <a:gd name="T20" fmla="*/ 7 w 425"/>
                    <a:gd name="T21" fmla="*/ 9 h 658"/>
                    <a:gd name="T22" fmla="*/ 20 w 425"/>
                    <a:gd name="T23" fmla="*/ 36 h 658"/>
                    <a:gd name="T24" fmla="*/ 24 w 425"/>
                    <a:gd name="T25" fmla="*/ 67 h 658"/>
                    <a:gd name="T26" fmla="*/ 24 w 425"/>
                    <a:gd name="T27" fmla="*/ 599 h 658"/>
                    <a:gd name="T28" fmla="*/ 24 w 425"/>
                    <a:gd name="T29" fmla="*/ 609 h 658"/>
                    <a:gd name="T30" fmla="*/ 20 w 425"/>
                    <a:gd name="T31" fmla="*/ 632 h 658"/>
                    <a:gd name="T32" fmla="*/ 10 w 425"/>
                    <a:gd name="T33" fmla="*/ 649 h 658"/>
                    <a:gd name="T34" fmla="*/ 4 w 425"/>
                    <a:gd name="T35" fmla="*/ 658 h 658"/>
                    <a:gd name="T36" fmla="*/ 391 w 425"/>
                    <a:gd name="T37" fmla="*/ 658 h 658"/>
                    <a:gd name="T38" fmla="*/ 391 w 425"/>
                    <a:gd name="T39" fmla="*/ 652 h 658"/>
                    <a:gd name="T40" fmla="*/ 392 w 425"/>
                    <a:gd name="T41" fmla="*/ 652 h 658"/>
                    <a:gd name="T42" fmla="*/ 392 w 425"/>
                    <a:gd name="T43" fmla="*/ 652 h 658"/>
                    <a:gd name="T44" fmla="*/ 397 w 425"/>
                    <a:gd name="T45" fmla="*/ 654 h 658"/>
                    <a:gd name="T46" fmla="*/ 425 w 425"/>
                    <a:gd name="T47" fmla="*/ 580 h 658"/>
                    <a:gd name="T48" fmla="*/ 415 w 425"/>
                    <a:gd name="T49" fmla="*/ 573 h 658"/>
                    <a:gd name="T50" fmla="*/ 387 w 425"/>
                    <a:gd name="T51" fmla="*/ 590 h 65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25" h="658">
                      <a:moveTo>
                        <a:pt x="387" y="590"/>
                      </a:moveTo>
                      <a:cubicBezTo>
                        <a:pt x="372" y="596"/>
                        <a:pt x="365" y="596"/>
                        <a:pt x="351" y="596"/>
                      </a:cubicBezTo>
                      <a:cubicBezTo>
                        <a:pt x="106" y="597"/>
                        <a:pt x="106" y="597"/>
                        <a:pt x="106" y="597"/>
                      </a:cubicBezTo>
                      <a:cubicBezTo>
                        <a:pt x="105" y="84"/>
                        <a:pt x="105" y="84"/>
                        <a:pt x="105" y="84"/>
                      </a:cubicBezTo>
                      <a:cubicBezTo>
                        <a:pt x="105" y="75"/>
                        <a:pt x="104" y="68"/>
                        <a:pt x="104" y="61"/>
                      </a:cubicBezTo>
                      <a:cubicBezTo>
                        <a:pt x="104" y="51"/>
                        <a:pt x="105" y="42"/>
                        <a:pt x="108" y="31"/>
                      </a:cubicBezTo>
                      <a:cubicBezTo>
                        <a:pt x="111" y="22"/>
                        <a:pt x="113" y="16"/>
                        <a:pt x="117" y="8"/>
                      </a:cubicBezTo>
                      <a:cubicBezTo>
                        <a:pt x="121" y="0"/>
                        <a:pt x="121" y="0"/>
                        <a:pt x="121" y="0"/>
                      </a:cubicBezTo>
                      <a:cubicBezTo>
                        <a:pt x="11" y="0"/>
                        <a:pt x="11" y="0"/>
                        <a:pt x="11" y="0"/>
                      </a:cubicBezTo>
                      <a:cubicBezTo>
                        <a:pt x="0" y="0"/>
                        <a:pt x="0" y="0"/>
                        <a:pt x="0" y="0"/>
                      </a:cubicBezTo>
                      <a:cubicBezTo>
                        <a:pt x="7" y="9"/>
                        <a:pt x="7" y="9"/>
                        <a:pt x="7" y="9"/>
                      </a:cubicBezTo>
                      <a:cubicBezTo>
                        <a:pt x="14" y="18"/>
                        <a:pt x="16" y="25"/>
                        <a:pt x="20" y="36"/>
                      </a:cubicBezTo>
                      <a:cubicBezTo>
                        <a:pt x="23" y="48"/>
                        <a:pt x="24" y="54"/>
                        <a:pt x="24" y="67"/>
                      </a:cubicBezTo>
                      <a:cubicBezTo>
                        <a:pt x="24" y="599"/>
                        <a:pt x="24" y="599"/>
                        <a:pt x="24" y="599"/>
                      </a:cubicBezTo>
                      <a:cubicBezTo>
                        <a:pt x="24" y="603"/>
                        <a:pt x="24" y="606"/>
                        <a:pt x="24" y="609"/>
                      </a:cubicBezTo>
                      <a:cubicBezTo>
                        <a:pt x="24" y="618"/>
                        <a:pt x="24" y="624"/>
                        <a:pt x="20" y="632"/>
                      </a:cubicBezTo>
                      <a:cubicBezTo>
                        <a:pt x="18" y="638"/>
                        <a:pt x="15" y="643"/>
                        <a:pt x="10" y="649"/>
                      </a:cubicBezTo>
                      <a:cubicBezTo>
                        <a:pt x="4" y="658"/>
                        <a:pt x="4" y="658"/>
                        <a:pt x="4" y="658"/>
                      </a:cubicBezTo>
                      <a:cubicBezTo>
                        <a:pt x="391" y="658"/>
                        <a:pt x="391" y="658"/>
                        <a:pt x="391" y="658"/>
                      </a:cubicBezTo>
                      <a:cubicBezTo>
                        <a:pt x="391" y="652"/>
                        <a:pt x="391" y="652"/>
                        <a:pt x="391" y="652"/>
                      </a:cubicBezTo>
                      <a:cubicBezTo>
                        <a:pt x="392" y="652"/>
                        <a:pt x="392" y="652"/>
                        <a:pt x="392" y="652"/>
                      </a:cubicBezTo>
                      <a:cubicBezTo>
                        <a:pt x="392" y="652"/>
                        <a:pt x="392" y="652"/>
                        <a:pt x="392" y="652"/>
                      </a:cubicBezTo>
                      <a:cubicBezTo>
                        <a:pt x="397" y="654"/>
                        <a:pt x="397" y="654"/>
                        <a:pt x="397" y="654"/>
                      </a:cubicBezTo>
                      <a:cubicBezTo>
                        <a:pt x="425" y="580"/>
                        <a:pt x="425" y="580"/>
                        <a:pt x="425" y="580"/>
                      </a:cubicBezTo>
                      <a:cubicBezTo>
                        <a:pt x="415" y="573"/>
                        <a:pt x="415" y="573"/>
                        <a:pt x="415" y="573"/>
                      </a:cubicBezTo>
                      <a:cubicBezTo>
                        <a:pt x="393" y="593"/>
                        <a:pt x="402" y="585"/>
                        <a:pt x="387" y="5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7" name="Freeform 32"/>
                <p:cNvSpPr>
                  <a:spLocks noChangeAspect="1"/>
                </p:cNvSpPr>
                <p:nvPr userDrawn="1"/>
              </p:nvSpPr>
              <p:spPr bwMode="black">
                <a:xfrm>
                  <a:off x="5168" y="1175"/>
                  <a:ext cx="57" cy="61"/>
                </a:xfrm>
                <a:custGeom>
                  <a:avLst/>
                  <a:gdLst>
                    <a:gd name="T0" fmla="*/ 553 w 641"/>
                    <a:gd name="T1" fmla="*/ 0 h 692"/>
                    <a:gd name="T2" fmla="*/ 555 w 641"/>
                    <a:gd name="T3" fmla="*/ 7 h 692"/>
                    <a:gd name="T4" fmla="*/ 561 w 641"/>
                    <a:gd name="T5" fmla="*/ 32 h 692"/>
                    <a:gd name="T6" fmla="*/ 565 w 641"/>
                    <a:gd name="T7" fmla="*/ 82 h 692"/>
                    <a:gd name="T8" fmla="*/ 565 w 641"/>
                    <a:gd name="T9" fmla="*/ 113 h 692"/>
                    <a:gd name="T10" fmla="*/ 565 w 641"/>
                    <a:gd name="T11" fmla="*/ 511 h 692"/>
                    <a:gd name="T12" fmla="*/ 120 w 641"/>
                    <a:gd name="T13" fmla="*/ 3 h 692"/>
                    <a:gd name="T14" fmla="*/ 20 w 641"/>
                    <a:gd name="T15" fmla="*/ 1 h 692"/>
                    <a:gd name="T16" fmla="*/ 0 w 641"/>
                    <a:gd name="T17" fmla="*/ 1 h 692"/>
                    <a:gd name="T18" fmla="*/ 17 w 641"/>
                    <a:gd name="T19" fmla="*/ 11 h 692"/>
                    <a:gd name="T20" fmla="*/ 33 w 641"/>
                    <a:gd name="T21" fmla="*/ 29 h 692"/>
                    <a:gd name="T22" fmla="*/ 40 w 641"/>
                    <a:gd name="T23" fmla="*/ 54 h 692"/>
                    <a:gd name="T24" fmla="*/ 40 w 641"/>
                    <a:gd name="T25" fmla="*/ 597 h 692"/>
                    <a:gd name="T26" fmla="*/ 37 w 641"/>
                    <a:gd name="T27" fmla="*/ 630 h 692"/>
                    <a:gd name="T28" fmla="*/ 26 w 641"/>
                    <a:gd name="T29" fmla="*/ 652 h 692"/>
                    <a:gd name="T30" fmla="*/ 19 w 641"/>
                    <a:gd name="T31" fmla="*/ 661 h 692"/>
                    <a:gd name="T32" fmla="*/ 113 w 641"/>
                    <a:gd name="T33" fmla="*/ 661 h 692"/>
                    <a:gd name="T34" fmla="*/ 121 w 641"/>
                    <a:gd name="T35" fmla="*/ 661 h 692"/>
                    <a:gd name="T36" fmla="*/ 119 w 641"/>
                    <a:gd name="T37" fmla="*/ 653 h 692"/>
                    <a:gd name="T38" fmla="*/ 111 w 641"/>
                    <a:gd name="T39" fmla="*/ 626 h 692"/>
                    <a:gd name="T40" fmla="*/ 105 w 641"/>
                    <a:gd name="T41" fmla="*/ 579 h 692"/>
                    <a:gd name="T42" fmla="*/ 105 w 641"/>
                    <a:gd name="T43" fmla="*/ 111 h 692"/>
                    <a:gd name="T44" fmla="*/ 630 w 641"/>
                    <a:gd name="T45" fmla="*/ 692 h 692"/>
                    <a:gd name="T46" fmla="*/ 629 w 641"/>
                    <a:gd name="T47" fmla="*/ 69 h 692"/>
                    <a:gd name="T48" fmla="*/ 632 w 641"/>
                    <a:gd name="T49" fmla="*/ 35 h 692"/>
                    <a:gd name="T50" fmla="*/ 626 w 641"/>
                    <a:gd name="T51" fmla="*/ 34 h 692"/>
                    <a:gd name="T52" fmla="*/ 626 w 641"/>
                    <a:gd name="T53" fmla="*/ 34 h 692"/>
                    <a:gd name="T54" fmla="*/ 632 w 641"/>
                    <a:gd name="T55" fmla="*/ 35 h 692"/>
                    <a:gd name="T56" fmla="*/ 639 w 641"/>
                    <a:gd name="T57" fmla="*/ 7 h 692"/>
                    <a:gd name="T58" fmla="*/ 641 w 641"/>
                    <a:gd name="T59" fmla="*/ 0 h 692"/>
                    <a:gd name="T60" fmla="*/ 560 w 641"/>
                    <a:gd name="T61" fmla="*/ 0 h 692"/>
                    <a:gd name="T62" fmla="*/ 553 w 641"/>
                    <a:gd name="T63" fmla="*/ 0 h 6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41" h="692">
                      <a:moveTo>
                        <a:pt x="553" y="0"/>
                      </a:moveTo>
                      <a:cubicBezTo>
                        <a:pt x="555" y="7"/>
                        <a:pt x="555" y="7"/>
                        <a:pt x="555" y="7"/>
                      </a:cubicBezTo>
                      <a:cubicBezTo>
                        <a:pt x="557" y="17"/>
                        <a:pt x="559" y="22"/>
                        <a:pt x="561" y="32"/>
                      </a:cubicBezTo>
                      <a:cubicBezTo>
                        <a:pt x="565" y="51"/>
                        <a:pt x="565" y="66"/>
                        <a:pt x="565" y="82"/>
                      </a:cubicBezTo>
                      <a:cubicBezTo>
                        <a:pt x="565" y="92"/>
                        <a:pt x="565" y="102"/>
                        <a:pt x="565" y="113"/>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ubicBezTo>
                        <a:pt x="38" y="38"/>
                        <a:pt x="40" y="44"/>
                        <a:pt x="40" y="54"/>
                      </a:cubicBezTo>
                      <a:cubicBezTo>
                        <a:pt x="40" y="597"/>
                        <a:pt x="40" y="597"/>
                        <a:pt x="40" y="597"/>
                      </a:cubicBezTo>
                      <a:cubicBezTo>
                        <a:pt x="40" y="610"/>
                        <a:pt x="40" y="618"/>
                        <a:pt x="37" y="630"/>
                      </a:cubicBezTo>
                      <a:cubicBezTo>
                        <a:pt x="35" y="639"/>
                        <a:pt x="32" y="643"/>
                        <a:pt x="26" y="652"/>
                      </a:cubicBezTo>
                      <a:cubicBezTo>
                        <a:pt x="19" y="661"/>
                        <a:pt x="19" y="661"/>
                        <a:pt x="19" y="661"/>
                      </a:cubicBezTo>
                      <a:cubicBezTo>
                        <a:pt x="113" y="661"/>
                        <a:pt x="113" y="661"/>
                        <a:pt x="113" y="661"/>
                      </a:cubicBezTo>
                      <a:cubicBezTo>
                        <a:pt x="121" y="661"/>
                        <a:pt x="121" y="661"/>
                        <a:pt x="121" y="661"/>
                      </a:cubicBezTo>
                      <a:cubicBezTo>
                        <a:pt x="119" y="653"/>
                        <a:pt x="119" y="653"/>
                        <a:pt x="119" y="653"/>
                      </a:cubicBezTo>
                      <a:cubicBezTo>
                        <a:pt x="115" y="642"/>
                        <a:pt x="113" y="636"/>
                        <a:pt x="111" y="626"/>
                      </a:cubicBezTo>
                      <a:cubicBezTo>
                        <a:pt x="105" y="597"/>
                        <a:pt x="105" y="599"/>
                        <a:pt x="105" y="579"/>
                      </a:cubicBezTo>
                      <a:cubicBezTo>
                        <a:pt x="105" y="111"/>
                        <a:pt x="105" y="111"/>
                        <a:pt x="105" y="111"/>
                      </a:cubicBezTo>
                      <a:cubicBezTo>
                        <a:pt x="630" y="692"/>
                        <a:pt x="630" y="692"/>
                        <a:pt x="630" y="692"/>
                      </a:cubicBezTo>
                      <a:cubicBezTo>
                        <a:pt x="629" y="69"/>
                        <a:pt x="629" y="69"/>
                        <a:pt x="629" y="69"/>
                      </a:cubicBezTo>
                      <a:cubicBezTo>
                        <a:pt x="629" y="56"/>
                        <a:pt x="629" y="49"/>
                        <a:pt x="632" y="35"/>
                      </a:cubicBezTo>
                      <a:cubicBezTo>
                        <a:pt x="626" y="34"/>
                        <a:pt x="626" y="34"/>
                        <a:pt x="626" y="34"/>
                      </a:cubicBezTo>
                      <a:cubicBezTo>
                        <a:pt x="626" y="34"/>
                        <a:pt x="626" y="34"/>
                        <a:pt x="626" y="34"/>
                      </a:cubicBezTo>
                      <a:cubicBezTo>
                        <a:pt x="632" y="35"/>
                        <a:pt x="632" y="35"/>
                        <a:pt x="632" y="35"/>
                      </a:cubicBezTo>
                      <a:cubicBezTo>
                        <a:pt x="634" y="24"/>
                        <a:pt x="635" y="17"/>
                        <a:pt x="639" y="7"/>
                      </a:cubicBezTo>
                      <a:cubicBezTo>
                        <a:pt x="641" y="0"/>
                        <a:pt x="641" y="0"/>
                        <a:pt x="641" y="0"/>
                      </a:cubicBezTo>
                      <a:cubicBezTo>
                        <a:pt x="560" y="0"/>
                        <a:pt x="560" y="0"/>
                        <a:pt x="560" y="0"/>
                      </a:cubicBezTo>
                      <a:lnTo>
                        <a:pt x="5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8" name="Freeform 33"/>
                <p:cNvSpPr>
                  <a:spLocks noChangeAspect="1"/>
                </p:cNvSpPr>
                <p:nvPr userDrawn="1"/>
              </p:nvSpPr>
              <p:spPr bwMode="black">
                <a:xfrm>
                  <a:off x="5000" y="1076"/>
                  <a:ext cx="57" cy="61"/>
                </a:xfrm>
                <a:custGeom>
                  <a:avLst/>
                  <a:gdLst>
                    <a:gd name="T0" fmla="*/ 111 w 641"/>
                    <a:gd name="T1" fmla="*/ 627 h 693"/>
                    <a:gd name="T2" fmla="*/ 105 w 641"/>
                    <a:gd name="T3" fmla="*/ 580 h 693"/>
                    <a:gd name="T4" fmla="*/ 105 w 641"/>
                    <a:gd name="T5" fmla="*/ 112 h 693"/>
                    <a:gd name="T6" fmla="*/ 630 w 641"/>
                    <a:gd name="T7" fmla="*/ 693 h 693"/>
                    <a:gd name="T8" fmla="*/ 629 w 641"/>
                    <a:gd name="T9" fmla="*/ 70 h 693"/>
                    <a:gd name="T10" fmla="*/ 632 w 641"/>
                    <a:gd name="T11" fmla="*/ 36 h 693"/>
                    <a:gd name="T12" fmla="*/ 627 w 641"/>
                    <a:gd name="T13" fmla="*/ 35 h 693"/>
                    <a:gd name="T14" fmla="*/ 627 w 641"/>
                    <a:gd name="T15" fmla="*/ 35 h 693"/>
                    <a:gd name="T16" fmla="*/ 632 w 641"/>
                    <a:gd name="T17" fmla="*/ 36 h 693"/>
                    <a:gd name="T18" fmla="*/ 639 w 641"/>
                    <a:gd name="T19" fmla="*/ 8 h 693"/>
                    <a:gd name="T20" fmla="*/ 641 w 641"/>
                    <a:gd name="T21" fmla="*/ 0 h 693"/>
                    <a:gd name="T22" fmla="*/ 560 w 641"/>
                    <a:gd name="T23" fmla="*/ 0 h 693"/>
                    <a:gd name="T24" fmla="*/ 553 w 641"/>
                    <a:gd name="T25" fmla="*/ 0 h 693"/>
                    <a:gd name="T26" fmla="*/ 555 w 641"/>
                    <a:gd name="T27" fmla="*/ 8 h 693"/>
                    <a:gd name="T28" fmla="*/ 561 w 641"/>
                    <a:gd name="T29" fmla="*/ 32 h 693"/>
                    <a:gd name="T30" fmla="*/ 565 w 641"/>
                    <a:gd name="T31" fmla="*/ 83 h 693"/>
                    <a:gd name="T32" fmla="*/ 565 w 641"/>
                    <a:gd name="T33" fmla="*/ 114 h 693"/>
                    <a:gd name="T34" fmla="*/ 565 w 641"/>
                    <a:gd name="T35" fmla="*/ 511 h 693"/>
                    <a:gd name="T36" fmla="*/ 120 w 641"/>
                    <a:gd name="T37" fmla="*/ 3 h 693"/>
                    <a:gd name="T38" fmla="*/ 20 w 641"/>
                    <a:gd name="T39" fmla="*/ 1 h 693"/>
                    <a:gd name="T40" fmla="*/ 0 w 641"/>
                    <a:gd name="T41" fmla="*/ 1 h 693"/>
                    <a:gd name="T42" fmla="*/ 18 w 641"/>
                    <a:gd name="T43" fmla="*/ 12 h 693"/>
                    <a:gd name="T44" fmla="*/ 33 w 641"/>
                    <a:gd name="T45" fmla="*/ 29 h 693"/>
                    <a:gd name="T46" fmla="*/ 40 w 641"/>
                    <a:gd name="T47" fmla="*/ 55 h 693"/>
                    <a:gd name="T48" fmla="*/ 40 w 641"/>
                    <a:gd name="T49" fmla="*/ 597 h 693"/>
                    <a:gd name="T50" fmla="*/ 37 w 641"/>
                    <a:gd name="T51" fmla="*/ 631 h 693"/>
                    <a:gd name="T52" fmla="*/ 26 w 641"/>
                    <a:gd name="T53" fmla="*/ 652 h 693"/>
                    <a:gd name="T54" fmla="*/ 20 w 641"/>
                    <a:gd name="T55" fmla="*/ 661 h 693"/>
                    <a:gd name="T56" fmla="*/ 113 w 641"/>
                    <a:gd name="T57" fmla="*/ 661 h 693"/>
                    <a:gd name="T58" fmla="*/ 121 w 641"/>
                    <a:gd name="T59" fmla="*/ 661 h 693"/>
                    <a:gd name="T60" fmla="*/ 119 w 641"/>
                    <a:gd name="T61" fmla="*/ 654 h 693"/>
                    <a:gd name="T62" fmla="*/ 111 w 641"/>
                    <a:gd name="T63" fmla="*/ 627 h 6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41" h="693">
                      <a:moveTo>
                        <a:pt x="111" y="627"/>
                      </a:moveTo>
                      <a:cubicBezTo>
                        <a:pt x="105" y="598"/>
                        <a:pt x="105" y="599"/>
                        <a:pt x="105" y="580"/>
                      </a:cubicBezTo>
                      <a:cubicBezTo>
                        <a:pt x="105" y="112"/>
                        <a:pt x="105" y="112"/>
                        <a:pt x="105" y="112"/>
                      </a:cubicBezTo>
                      <a:cubicBezTo>
                        <a:pt x="630" y="693"/>
                        <a:pt x="630" y="693"/>
                        <a:pt x="630" y="693"/>
                      </a:cubicBezTo>
                      <a:cubicBezTo>
                        <a:pt x="629" y="70"/>
                        <a:pt x="629" y="70"/>
                        <a:pt x="629" y="70"/>
                      </a:cubicBezTo>
                      <a:cubicBezTo>
                        <a:pt x="629" y="57"/>
                        <a:pt x="629" y="49"/>
                        <a:pt x="632" y="36"/>
                      </a:cubicBezTo>
                      <a:cubicBezTo>
                        <a:pt x="627" y="35"/>
                        <a:pt x="627" y="35"/>
                        <a:pt x="627" y="35"/>
                      </a:cubicBezTo>
                      <a:cubicBezTo>
                        <a:pt x="627" y="35"/>
                        <a:pt x="627" y="35"/>
                        <a:pt x="627" y="35"/>
                      </a:cubicBezTo>
                      <a:cubicBezTo>
                        <a:pt x="632" y="36"/>
                        <a:pt x="632" y="36"/>
                        <a:pt x="632" y="36"/>
                      </a:cubicBezTo>
                      <a:cubicBezTo>
                        <a:pt x="634" y="25"/>
                        <a:pt x="635" y="18"/>
                        <a:pt x="639" y="8"/>
                      </a:cubicBezTo>
                      <a:cubicBezTo>
                        <a:pt x="641" y="0"/>
                        <a:pt x="641" y="0"/>
                        <a:pt x="641" y="0"/>
                      </a:cubicBezTo>
                      <a:cubicBezTo>
                        <a:pt x="560" y="0"/>
                        <a:pt x="560" y="0"/>
                        <a:pt x="560" y="0"/>
                      </a:cubicBezTo>
                      <a:cubicBezTo>
                        <a:pt x="553" y="0"/>
                        <a:pt x="553" y="0"/>
                        <a:pt x="553" y="0"/>
                      </a:cubicBezTo>
                      <a:cubicBezTo>
                        <a:pt x="555" y="8"/>
                        <a:pt x="555" y="8"/>
                        <a:pt x="555" y="8"/>
                      </a:cubicBezTo>
                      <a:cubicBezTo>
                        <a:pt x="558" y="17"/>
                        <a:pt x="559" y="23"/>
                        <a:pt x="561" y="32"/>
                      </a:cubicBezTo>
                      <a:cubicBezTo>
                        <a:pt x="564" y="52"/>
                        <a:pt x="565" y="67"/>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8" y="12"/>
                        <a:pt x="18" y="12"/>
                        <a:pt x="18" y="12"/>
                      </a:cubicBezTo>
                      <a:cubicBezTo>
                        <a:pt x="25" y="17"/>
                        <a:pt x="29" y="20"/>
                        <a:pt x="33" y="29"/>
                      </a:cubicBezTo>
                      <a:cubicBezTo>
                        <a:pt x="38" y="39"/>
                        <a:pt x="40" y="45"/>
                        <a:pt x="40" y="55"/>
                      </a:cubicBezTo>
                      <a:cubicBezTo>
                        <a:pt x="40" y="597"/>
                        <a:pt x="40" y="597"/>
                        <a:pt x="40" y="597"/>
                      </a:cubicBezTo>
                      <a:cubicBezTo>
                        <a:pt x="40" y="611"/>
                        <a:pt x="40" y="618"/>
                        <a:pt x="37" y="631"/>
                      </a:cubicBezTo>
                      <a:cubicBezTo>
                        <a:pt x="35" y="640"/>
                        <a:pt x="32" y="644"/>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3"/>
                        <a:pt x="113" y="637"/>
                        <a:pt x="111" y="6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29" name="Freeform 34"/>
                <p:cNvSpPr>
                  <a:spLocks noChangeAspect="1"/>
                </p:cNvSpPr>
                <p:nvPr userDrawn="1"/>
              </p:nvSpPr>
              <p:spPr bwMode="black">
                <a:xfrm>
                  <a:off x="5424" y="976"/>
                  <a:ext cx="37" cy="59"/>
                </a:xfrm>
                <a:custGeom>
                  <a:avLst/>
                  <a:gdLst>
                    <a:gd name="T0" fmla="*/ 21 w 425"/>
                    <a:gd name="T1" fmla="*/ 26 h 659"/>
                    <a:gd name="T2" fmla="*/ 26 w 425"/>
                    <a:gd name="T3" fmla="*/ 52 h 659"/>
                    <a:gd name="T4" fmla="*/ 26 w 425"/>
                    <a:gd name="T5" fmla="*/ 596 h 659"/>
                    <a:gd name="T6" fmla="*/ 26 w 425"/>
                    <a:gd name="T7" fmla="*/ 612 h 659"/>
                    <a:gd name="T8" fmla="*/ 24 w 425"/>
                    <a:gd name="T9" fmla="*/ 628 h 659"/>
                    <a:gd name="T10" fmla="*/ 13 w 425"/>
                    <a:gd name="T11" fmla="*/ 650 h 659"/>
                    <a:gd name="T12" fmla="*/ 7 w 425"/>
                    <a:gd name="T13" fmla="*/ 659 h 659"/>
                    <a:gd name="T14" fmla="*/ 393 w 425"/>
                    <a:gd name="T15" fmla="*/ 659 h 659"/>
                    <a:gd name="T16" fmla="*/ 393 w 425"/>
                    <a:gd name="T17" fmla="*/ 653 h 659"/>
                    <a:gd name="T18" fmla="*/ 393 w 425"/>
                    <a:gd name="T19" fmla="*/ 653 h 659"/>
                    <a:gd name="T20" fmla="*/ 393 w 425"/>
                    <a:gd name="T21" fmla="*/ 653 h 659"/>
                    <a:gd name="T22" fmla="*/ 398 w 425"/>
                    <a:gd name="T23" fmla="*/ 655 h 659"/>
                    <a:gd name="T24" fmla="*/ 421 w 425"/>
                    <a:gd name="T25" fmla="*/ 582 h 659"/>
                    <a:gd name="T26" fmla="*/ 425 w 425"/>
                    <a:gd name="T27" fmla="*/ 567 h 659"/>
                    <a:gd name="T28" fmla="*/ 412 w 425"/>
                    <a:gd name="T29" fmla="*/ 576 h 659"/>
                    <a:gd name="T30" fmla="*/ 384 w 425"/>
                    <a:gd name="T31" fmla="*/ 589 h 659"/>
                    <a:gd name="T32" fmla="*/ 314 w 425"/>
                    <a:gd name="T33" fmla="*/ 599 h 659"/>
                    <a:gd name="T34" fmla="*/ 111 w 425"/>
                    <a:gd name="T35" fmla="*/ 599 h 659"/>
                    <a:gd name="T36" fmla="*/ 111 w 425"/>
                    <a:gd name="T37" fmla="*/ 320 h 659"/>
                    <a:gd name="T38" fmla="*/ 280 w 425"/>
                    <a:gd name="T39" fmla="*/ 320 h 659"/>
                    <a:gd name="T40" fmla="*/ 308 w 425"/>
                    <a:gd name="T41" fmla="*/ 321 h 659"/>
                    <a:gd name="T42" fmla="*/ 343 w 425"/>
                    <a:gd name="T43" fmla="*/ 333 h 659"/>
                    <a:gd name="T44" fmla="*/ 351 w 425"/>
                    <a:gd name="T45" fmla="*/ 337 h 659"/>
                    <a:gd name="T46" fmla="*/ 351 w 425"/>
                    <a:gd name="T47" fmla="*/ 266 h 659"/>
                    <a:gd name="T48" fmla="*/ 351 w 425"/>
                    <a:gd name="T49" fmla="*/ 261 h 659"/>
                    <a:gd name="T50" fmla="*/ 109 w 425"/>
                    <a:gd name="T51" fmla="*/ 261 h 659"/>
                    <a:gd name="T52" fmla="*/ 109 w 425"/>
                    <a:gd name="T53" fmla="*/ 58 h 659"/>
                    <a:gd name="T54" fmla="*/ 280 w 425"/>
                    <a:gd name="T55" fmla="*/ 58 h 659"/>
                    <a:gd name="T56" fmla="*/ 300 w 425"/>
                    <a:gd name="T57" fmla="*/ 57 h 659"/>
                    <a:gd name="T58" fmla="*/ 318 w 425"/>
                    <a:gd name="T59" fmla="*/ 60 h 659"/>
                    <a:gd name="T60" fmla="*/ 341 w 425"/>
                    <a:gd name="T61" fmla="*/ 75 h 659"/>
                    <a:gd name="T62" fmla="*/ 351 w 425"/>
                    <a:gd name="T63" fmla="*/ 85 h 659"/>
                    <a:gd name="T64" fmla="*/ 351 w 425"/>
                    <a:gd name="T65" fmla="*/ 6 h 659"/>
                    <a:gd name="T66" fmla="*/ 351 w 425"/>
                    <a:gd name="T67" fmla="*/ 0 h 659"/>
                    <a:gd name="T68" fmla="*/ 0 w 425"/>
                    <a:gd name="T69" fmla="*/ 0 h 659"/>
                    <a:gd name="T70" fmla="*/ 10 w 425"/>
                    <a:gd name="T71" fmla="*/ 9 h 659"/>
                    <a:gd name="T72" fmla="*/ 21 w 425"/>
                    <a:gd name="T73" fmla="*/ 26 h 6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25" h="659">
                      <a:moveTo>
                        <a:pt x="21" y="26"/>
                      </a:moveTo>
                      <a:cubicBezTo>
                        <a:pt x="24" y="35"/>
                        <a:pt x="26" y="41"/>
                        <a:pt x="26" y="52"/>
                      </a:cubicBezTo>
                      <a:cubicBezTo>
                        <a:pt x="26" y="596"/>
                        <a:pt x="26" y="596"/>
                        <a:pt x="26" y="596"/>
                      </a:cubicBezTo>
                      <a:cubicBezTo>
                        <a:pt x="26" y="602"/>
                        <a:pt x="26" y="607"/>
                        <a:pt x="26" y="612"/>
                      </a:cubicBezTo>
                      <a:cubicBezTo>
                        <a:pt x="26" y="617"/>
                        <a:pt x="26" y="622"/>
                        <a:pt x="24" y="628"/>
                      </a:cubicBezTo>
                      <a:cubicBezTo>
                        <a:pt x="21" y="637"/>
                        <a:pt x="19" y="642"/>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1" y="337"/>
                        <a:pt x="351" y="337"/>
                        <a:pt x="351" y="337"/>
                      </a:cubicBezTo>
                      <a:cubicBezTo>
                        <a:pt x="351" y="266"/>
                        <a:pt x="351" y="266"/>
                        <a:pt x="351" y="266"/>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8" y="58"/>
                        <a:pt x="294" y="57"/>
                        <a:pt x="300" y="57"/>
                      </a:cubicBezTo>
                      <a:cubicBezTo>
                        <a:pt x="306" y="57"/>
                        <a:pt x="311" y="58"/>
                        <a:pt x="318" y="60"/>
                      </a:cubicBezTo>
                      <a:cubicBezTo>
                        <a:pt x="328" y="64"/>
                        <a:pt x="334" y="67"/>
                        <a:pt x="341" y="75"/>
                      </a:cubicBezTo>
                      <a:cubicBezTo>
                        <a:pt x="351" y="85"/>
                        <a:pt x="351" y="85"/>
                        <a:pt x="351" y="85"/>
                      </a:cubicBezTo>
                      <a:cubicBezTo>
                        <a:pt x="351" y="6"/>
                        <a:pt x="351" y="6"/>
                        <a:pt x="351" y="6"/>
                      </a:cubicBezTo>
                      <a:cubicBezTo>
                        <a:pt x="351" y="0"/>
                        <a:pt x="351" y="0"/>
                        <a:pt x="351" y="0"/>
                      </a:cubicBezTo>
                      <a:cubicBezTo>
                        <a:pt x="0" y="0"/>
                        <a:pt x="0" y="0"/>
                        <a:pt x="0" y="0"/>
                      </a:cubicBezTo>
                      <a:cubicBezTo>
                        <a:pt x="10" y="9"/>
                        <a:pt x="10" y="9"/>
                        <a:pt x="10" y="9"/>
                      </a:cubicBezTo>
                      <a:cubicBezTo>
                        <a:pt x="16" y="15"/>
                        <a:pt x="17" y="18"/>
                        <a:pt x="21"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0" name="Freeform 35"/>
                <p:cNvSpPr>
                  <a:spLocks noChangeAspect="1"/>
                </p:cNvSpPr>
                <p:nvPr userDrawn="1"/>
              </p:nvSpPr>
              <p:spPr bwMode="black">
                <a:xfrm>
                  <a:off x="5359" y="976"/>
                  <a:ext cx="57" cy="62"/>
                </a:xfrm>
                <a:custGeom>
                  <a:avLst/>
                  <a:gdLst>
                    <a:gd name="T0" fmla="*/ 33 w 641"/>
                    <a:gd name="T1" fmla="*/ 29 h 692"/>
                    <a:gd name="T2" fmla="*/ 40 w 641"/>
                    <a:gd name="T3" fmla="*/ 54 h 692"/>
                    <a:gd name="T4" fmla="*/ 40 w 641"/>
                    <a:gd name="T5" fmla="*/ 597 h 692"/>
                    <a:gd name="T6" fmla="*/ 36 w 641"/>
                    <a:gd name="T7" fmla="*/ 631 h 692"/>
                    <a:gd name="T8" fmla="*/ 26 w 641"/>
                    <a:gd name="T9" fmla="*/ 652 h 692"/>
                    <a:gd name="T10" fmla="*/ 20 w 641"/>
                    <a:gd name="T11" fmla="*/ 661 h 692"/>
                    <a:gd name="T12" fmla="*/ 113 w 641"/>
                    <a:gd name="T13" fmla="*/ 661 h 692"/>
                    <a:gd name="T14" fmla="*/ 121 w 641"/>
                    <a:gd name="T15" fmla="*/ 661 h 692"/>
                    <a:gd name="T16" fmla="*/ 119 w 641"/>
                    <a:gd name="T17" fmla="*/ 654 h 692"/>
                    <a:gd name="T18" fmla="*/ 111 w 641"/>
                    <a:gd name="T19" fmla="*/ 627 h 692"/>
                    <a:gd name="T20" fmla="*/ 105 w 641"/>
                    <a:gd name="T21" fmla="*/ 580 h 692"/>
                    <a:gd name="T22" fmla="*/ 105 w 641"/>
                    <a:gd name="T23" fmla="*/ 112 h 692"/>
                    <a:gd name="T24" fmla="*/ 630 w 641"/>
                    <a:gd name="T25" fmla="*/ 692 h 692"/>
                    <a:gd name="T26" fmla="*/ 629 w 641"/>
                    <a:gd name="T27" fmla="*/ 69 h 692"/>
                    <a:gd name="T28" fmla="*/ 632 w 641"/>
                    <a:gd name="T29" fmla="*/ 36 h 692"/>
                    <a:gd name="T30" fmla="*/ 626 w 641"/>
                    <a:gd name="T31" fmla="*/ 34 h 692"/>
                    <a:gd name="T32" fmla="*/ 626 w 641"/>
                    <a:gd name="T33" fmla="*/ 34 h 692"/>
                    <a:gd name="T34" fmla="*/ 632 w 641"/>
                    <a:gd name="T35" fmla="*/ 35 h 692"/>
                    <a:gd name="T36" fmla="*/ 638 w 641"/>
                    <a:gd name="T37" fmla="*/ 7 h 692"/>
                    <a:gd name="T38" fmla="*/ 641 w 641"/>
                    <a:gd name="T39" fmla="*/ 0 h 692"/>
                    <a:gd name="T40" fmla="*/ 560 w 641"/>
                    <a:gd name="T41" fmla="*/ 0 h 692"/>
                    <a:gd name="T42" fmla="*/ 553 w 641"/>
                    <a:gd name="T43" fmla="*/ 0 h 692"/>
                    <a:gd name="T44" fmla="*/ 555 w 641"/>
                    <a:gd name="T45" fmla="*/ 7 h 692"/>
                    <a:gd name="T46" fmla="*/ 561 w 641"/>
                    <a:gd name="T47" fmla="*/ 32 h 692"/>
                    <a:gd name="T48" fmla="*/ 565 w 641"/>
                    <a:gd name="T49" fmla="*/ 83 h 692"/>
                    <a:gd name="T50" fmla="*/ 565 w 641"/>
                    <a:gd name="T51" fmla="*/ 114 h 692"/>
                    <a:gd name="T52" fmla="*/ 565 w 641"/>
                    <a:gd name="T53" fmla="*/ 511 h 692"/>
                    <a:gd name="T54" fmla="*/ 120 w 641"/>
                    <a:gd name="T55" fmla="*/ 3 h 692"/>
                    <a:gd name="T56" fmla="*/ 20 w 641"/>
                    <a:gd name="T57" fmla="*/ 1 h 692"/>
                    <a:gd name="T58" fmla="*/ 0 w 641"/>
                    <a:gd name="T59" fmla="*/ 1 h 692"/>
                    <a:gd name="T60" fmla="*/ 17 w 641"/>
                    <a:gd name="T61" fmla="*/ 11 h 692"/>
                    <a:gd name="T62" fmla="*/ 33 w 641"/>
                    <a:gd name="T63" fmla="*/ 29 h 6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41" h="692">
                      <a:moveTo>
                        <a:pt x="33" y="29"/>
                      </a:moveTo>
                      <a:cubicBezTo>
                        <a:pt x="38" y="38"/>
                        <a:pt x="40" y="45"/>
                        <a:pt x="40" y="54"/>
                      </a:cubicBezTo>
                      <a:cubicBezTo>
                        <a:pt x="40" y="597"/>
                        <a:pt x="40" y="597"/>
                        <a:pt x="40" y="597"/>
                      </a:cubicBezTo>
                      <a:cubicBezTo>
                        <a:pt x="40" y="610"/>
                        <a:pt x="40" y="618"/>
                        <a:pt x="36" y="631"/>
                      </a:cubicBezTo>
                      <a:cubicBezTo>
                        <a:pt x="34" y="639"/>
                        <a:pt x="32" y="643"/>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2"/>
                        <a:pt x="112" y="637"/>
                        <a:pt x="111" y="627"/>
                      </a:cubicBezTo>
                      <a:cubicBezTo>
                        <a:pt x="105" y="597"/>
                        <a:pt x="105" y="599"/>
                        <a:pt x="105" y="580"/>
                      </a:cubicBezTo>
                      <a:cubicBezTo>
                        <a:pt x="105" y="112"/>
                        <a:pt x="105" y="112"/>
                        <a:pt x="105" y="112"/>
                      </a:cubicBezTo>
                      <a:cubicBezTo>
                        <a:pt x="630" y="692"/>
                        <a:pt x="630" y="692"/>
                        <a:pt x="630" y="692"/>
                      </a:cubicBezTo>
                      <a:cubicBezTo>
                        <a:pt x="629" y="69"/>
                        <a:pt x="629" y="69"/>
                        <a:pt x="629" y="69"/>
                      </a:cubicBezTo>
                      <a:cubicBezTo>
                        <a:pt x="629" y="56"/>
                        <a:pt x="629" y="49"/>
                        <a:pt x="632" y="36"/>
                      </a:cubicBezTo>
                      <a:cubicBezTo>
                        <a:pt x="626" y="34"/>
                        <a:pt x="626" y="34"/>
                        <a:pt x="626" y="34"/>
                      </a:cubicBezTo>
                      <a:cubicBezTo>
                        <a:pt x="626" y="34"/>
                        <a:pt x="626" y="34"/>
                        <a:pt x="626" y="34"/>
                      </a:cubicBezTo>
                      <a:cubicBezTo>
                        <a:pt x="632" y="35"/>
                        <a:pt x="632" y="35"/>
                        <a:pt x="632" y="35"/>
                      </a:cubicBezTo>
                      <a:cubicBezTo>
                        <a:pt x="633" y="24"/>
                        <a:pt x="635" y="18"/>
                        <a:pt x="638" y="7"/>
                      </a:cubicBezTo>
                      <a:cubicBezTo>
                        <a:pt x="641" y="0"/>
                        <a:pt x="641" y="0"/>
                        <a:pt x="641" y="0"/>
                      </a:cubicBezTo>
                      <a:cubicBezTo>
                        <a:pt x="560" y="0"/>
                        <a:pt x="560" y="0"/>
                        <a:pt x="560" y="0"/>
                      </a:cubicBezTo>
                      <a:cubicBezTo>
                        <a:pt x="553" y="0"/>
                        <a:pt x="553" y="0"/>
                        <a:pt x="553" y="0"/>
                      </a:cubicBezTo>
                      <a:cubicBezTo>
                        <a:pt x="555" y="7"/>
                        <a:pt x="555" y="7"/>
                        <a:pt x="555" y="7"/>
                      </a:cubicBezTo>
                      <a:cubicBezTo>
                        <a:pt x="557" y="17"/>
                        <a:pt x="559" y="23"/>
                        <a:pt x="561" y="32"/>
                      </a:cubicBezTo>
                      <a:cubicBezTo>
                        <a:pt x="564" y="52"/>
                        <a:pt x="565" y="66"/>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1" name="Freeform 36"/>
                <p:cNvSpPr>
                  <a:spLocks noChangeAspect="1"/>
                </p:cNvSpPr>
                <p:nvPr userDrawn="1"/>
              </p:nvSpPr>
              <p:spPr bwMode="black">
                <a:xfrm>
                  <a:off x="5348" y="1076"/>
                  <a:ext cx="48" cy="58"/>
                </a:xfrm>
                <a:custGeom>
                  <a:avLst/>
                  <a:gdLst>
                    <a:gd name="T0" fmla="*/ 481 w 532"/>
                    <a:gd name="T1" fmla="*/ 62 h 662"/>
                    <a:gd name="T2" fmla="*/ 500 w 532"/>
                    <a:gd name="T3" fmla="*/ 34 h 662"/>
                    <a:gd name="T4" fmla="*/ 522 w 532"/>
                    <a:gd name="T5" fmla="*/ 10 h 662"/>
                    <a:gd name="T6" fmla="*/ 532 w 532"/>
                    <a:gd name="T7" fmla="*/ 0 h 662"/>
                    <a:gd name="T8" fmla="*/ 429 w 532"/>
                    <a:gd name="T9" fmla="*/ 0 h 662"/>
                    <a:gd name="T10" fmla="*/ 423 w 532"/>
                    <a:gd name="T11" fmla="*/ 0 h 662"/>
                    <a:gd name="T12" fmla="*/ 423 w 532"/>
                    <a:gd name="T13" fmla="*/ 7 h 662"/>
                    <a:gd name="T14" fmla="*/ 424 w 532"/>
                    <a:gd name="T15" fmla="*/ 14 h 662"/>
                    <a:gd name="T16" fmla="*/ 423 w 532"/>
                    <a:gd name="T17" fmla="*/ 22 h 662"/>
                    <a:gd name="T18" fmla="*/ 415 w 532"/>
                    <a:gd name="T19" fmla="*/ 40 h 662"/>
                    <a:gd name="T20" fmla="*/ 272 w 532"/>
                    <a:gd name="T21" fmla="*/ 266 h 662"/>
                    <a:gd name="T22" fmla="*/ 141 w 532"/>
                    <a:gd name="T23" fmla="*/ 54 h 662"/>
                    <a:gd name="T24" fmla="*/ 127 w 532"/>
                    <a:gd name="T25" fmla="*/ 28 h 662"/>
                    <a:gd name="T26" fmla="*/ 125 w 532"/>
                    <a:gd name="T27" fmla="*/ 14 h 662"/>
                    <a:gd name="T28" fmla="*/ 126 w 532"/>
                    <a:gd name="T29" fmla="*/ 8 h 662"/>
                    <a:gd name="T30" fmla="*/ 126 w 532"/>
                    <a:gd name="T31" fmla="*/ 1 h 662"/>
                    <a:gd name="T32" fmla="*/ 16 w 532"/>
                    <a:gd name="T33" fmla="*/ 1 h 662"/>
                    <a:gd name="T34" fmla="*/ 0 w 532"/>
                    <a:gd name="T35" fmla="*/ 1 h 662"/>
                    <a:gd name="T36" fmla="*/ 12 w 532"/>
                    <a:gd name="T37" fmla="*/ 11 h 662"/>
                    <a:gd name="T38" fmla="*/ 31 w 532"/>
                    <a:gd name="T39" fmla="*/ 30 h 662"/>
                    <a:gd name="T40" fmla="*/ 47 w 532"/>
                    <a:gd name="T41" fmla="*/ 53 h 662"/>
                    <a:gd name="T42" fmla="*/ 223 w 532"/>
                    <a:gd name="T43" fmla="*/ 331 h 662"/>
                    <a:gd name="T44" fmla="*/ 223 w 532"/>
                    <a:gd name="T45" fmla="*/ 619 h 662"/>
                    <a:gd name="T46" fmla="*/ 223 w 532"/>
                    <a:gd name="T47" fmla="*/ 628 h 662"/>
                    <a:gd name="T48" fmla="*/ 222 w 532"/>
                    <a:gd name="T49" fmla="*/ 635 h 662"/>
                    <a:gd name="T50" fmla="*/ 216 w 532"/>
                    <a:gd name="T51" fmla="*/ 654 h 662"/>
                    <a:gd name="T52" fmla="*/ 212 w 532"/>
                    <a:gd name="T53" fmla="*/ 662 h 662"/>
                    <a:gd name="T54" fmla="*/ 306 w 532"/>
                    <a:gd name="T55" fmla="*/ 662 h 662"/>
                    <a:gd name="T56" fmla="*/ 313 w 532"/>
                    <a:gd name="T57" fmla="*/ 662 h 662"/>
                    <a:gd name="T58" fmla="*/ 311 w 532"/>
                    <a:gd name="T59" fmla="*/ 655 h 662"/>
                    <a:gd name="T60" fmla="*/ 306 w 532"/>
                    <a:gd name="T61" fmla="*/ 636 h 662"/>
                    <a:gd name="T62" fmla="*/ 303 w 532"/>
                    <a:gd name="T63" fmla="*/ 616 h 662"/>
                    <a:gd name="T64" fmla="*/ 303 w 532"/>
                    <a:gd name="T65" fmla="*/ 328 h 662"/>
                    <a:gd name="T66" fmla="*/ 481 w 532"/>
                    <a:gd name="T67" fmla="*/ 62 h 6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2" h="662">
                      <a:moveTo>
                        <a:pt x="481" y="62"/>
                      </a:moveTo>
                      <a:cubicBezTo>
                        <a:pt x="489" y="51"/>
                        <a:pt x="493" y="44"/>
                        <a:pt x="500" y="34"/>
                      </a:cubicBezTo>
                      <a:cubicBezTo>
                        <a:pt x="507" y="24"/>
                        <a:pt x="512" y="19"/>
                        <a:pt x="522" y="10"/>
                      </a:cubicBezTo>
                      <a:cubicBezTo>
                        <a:pt x="532" y="0"/>
                        <a:pt x="532" y="0"/>
                        <a:pt x="532" y="0"/>
                      </a:cubicBezTo>
                      <a:cubicBezTo>
                        <a:pt x="429" y="0"/>
                        <a:pt x="429" y="0"/>
                        <a:pt x="429" y="0"/>
                      </a:cubicBezTo>
                      <a:cubicBezTo>
                        <a:pt x="423" y="0"/>
                        <a:pt x="423" y="0"/>
                        <a:pt x="423" y="0"/>
                      </a:cubicBezTo>
                      <a:cubicBezTo>
                        <a:pt x="423" y="7"/>
                        <a:pt x="423" y="7"/>
                        <a:pt x="423" y="7"/>
                      </a:cubicBezTo>
                      <a:cubicBezTo>
                        <a:pt x="424" y="10"/>
                        <a:pt x="424" y="12"/>
                        <a:pt x="424" y="14"/>
                      </a:cubicBezTo>
                      <a:cubicBezTo>
                        <a:pt x="424" y="17"/>
                        <a:pt x="424" y="19"/>
                        <a:pt x="423" y="22"/>
                      </a:cubicBezTo>
                      <a:cubicBezTo>
                        <a:pt x="422" y="28"/>
                        <a:pt x="419" y="33"/>
                        <a:pt x="415" y="40"/>
                      </a:cubicBezTo>
                      <a:cubicBezTo>
                        <a:pt x="272" y="266"/>
                        <a:pt x="272" y="266"/>
                        <a:pt x="272" y="266"/>
                      </a:cubicBezTo>
                      <a:cubicBezTo>
                        <a:pt x="141" y="54"/>
                        <a:pt x="141" y="54"/>
                        <a:pt x="141" y="54"/>
                      </a:cubicBezTo>
                      <a:cubicBezTo>
                        <a:pt x="135" y="44"/>
                        <a:pt x="131" y="38"/>
                        <a:pt x="127" y="28"/>
                      </a:cubicBezTo>
                      <a:cubicBezTo>
                        <a:pt x="126" y="23"/>
                        <a:pt x="125" y="19"/>
                        <a:pt x="125" y="14"/>
                      </a:cubicBezTo>
                      <a:cubicBezTo>
                        <a:pt x="125" y="12"/>
                        <a:pt x="126" y="10"/>
                        <a:pt x="126" y="8"/>
                      </a:cubicBezTo>
                      <a:cubicBezTo>
                        <a:pt x="126" y="1"/>
                        <a:pt x="126" y="1"/>
                        <a:pt x="126" y="1"/>
                      </a:cubicBezTo>
                      <a:cubicBezTo>
                        <a:pt x="16" y="1"/>
                        <a:pt x="16" y="1"/>
                        <a:pt x="16" y="1"/>
                      </a:cubicBezTo>
                      <a:cubicBezTo>
                        <a:pt x="0" y="1"/>
                        <a:pt x="0" y="1"/>
                        <a:pt x="0" y="1"/>
                      </a:cubicBezTo>
                      <a:cubicBezTo>
                        <a:pt x="12" y="11"/>
                        <a:pt x="12" y="11"/>
                        <a:pt x="12" y="11"/>
                      </a:cubicBezTo>
                      <a:cubicBezTo>
                        <a:pt x="21" y="18"/>
                        <a:pt x="25" y="23"/>
                        <a:pt x="31" y="30"/>
                      </a:cubicBezTo>
                      <a:cubicBezTo>
                        <a:pt x="37" y="39"/>
                        <a:pt x="41" y="44"/>
                        <a:pt x="47" y="53"/>
                      </a:cubicBezTo>
                      <a:cubicBezTo>
                        <a:pt x="223" y="331"/>
                        <a:pt x="223" y="331"/>
                        <a:pt x="223" y="331"/>
                      </a:cubicBezTo>
                      <a:cubicBezTo>
                        <a:pt x="223" y="619"/>
                        <a:pt x="223" y="619"/>
                        <a:pt x="223" y="619"/>
                      </a:cubicBezTo>
                      <a:cubicBezTo>
                        <a:pt x="223" y="623"/>
                        <a:pt x="223" y="626"/>
                        <a:pt x="223" y="628"/>
                      </a:cubicBezTo>
                      <a:cubicBezTo>
                        <a:pt x="223" y="631"/>
                        <a:pt x="223" y="633"/>
                        <a:pt x="222" y="635"/>
                      </a:cubicBezTo>
                      <a:cubicBezTo>
                        <a:pt x="221" y="642"/>
                        <a:pt x="219" y="647"/>
                        <a:pt x="216" y="654"/>
                      </a:cubicBezTo>
                      <a:cubicBezTo>
                        <a:pt x="212" y="662"/>
                        <a:pt x="212" y="662"/>
                        <a:pt x="212" y="662"/>
                      </a:cubicBezTo>
                      <a:cubicBezTo>
                        <a:pt x="306" y="662"/>
                        <a:pt x="306" y="662"/>
                        <a:pt x="306" y="662"/>
                      </a:cubicBezTo>
                      <a:cubicBezTo>
                        <a:pt x="313" y="662"/>
                        <a:pt x="313" y="662"/>
                        <a:pt x="313" y="662"/>
                      </a:cubicBezTo>
                      <a:cubicBezTo>
                        <a:pt x="311" y="655"/>
                        <a:pt x="311" y="655"/>
                        <a:pt x="311" y="655"/>
                      </a:cubicBezTo>
                      <a:cubicBezTo>
                        <a:pt x="308" y="647"/>
                        <a:pt x="308" y="643"/>
                        <a:pt x="306" y="636"/>
                      </a:cubicBezTo>
                      <a:cubicBezTo>
                        <a:pt x="304" y="628"/>
                        <a:pt x="303" y="623"/>
                        <a:pt x="303" y="616"/>
                      </a:cubicBezTo>
                      <a:cubicBezTo>
                        <a:pt x="303" y="328"/>
                        <a:pt x="303" y="328"/>
                        <a:pt x="303" y="328"/>
                      </a:cubicBezTo>
                      <a:lnTo>
                        <a:pt x="481"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2" name="Freeform 37"/>
                <p:cNvSpPr>
                  <a:spLocks noChangeAspect="1" noEditPoints="1"/>
                </p:cNvSpPr>
                <p:nvPr userDrawn="1"/>
              </p:nvSpPr>
              <p:spPr bwMode="black">
                <a:xfrm>
                  <a:off x="5424" y="1074"/>
                  <a:ext cx="60" cy="60"/>
                </a:xfrm>
                <a:custGeom>
                  <a:avLst/>
                  <a:gdLst>
                    <a:gd name="T0" fmla="*/ 336 w 674"/>
                    <a:gd name="T1" fmla="*/ 0 h 675"/>
                    <a:gd name="T2" fmla="*/ 0 w 674"/>
                    <a:gd name="T3" fmla="*/ 338 h 675"/>
                    <a:gd name="T4" fmla="*/ 330 w 674"/>
                    <a:gd name="T5" fmla="*/ 675 h 675"/>
                    <a:gd name="T6" fmla="*/ 330 w 674"/>
                    <a:gd name="T7" fmla="*/ 670 h 675"/>
                    <a:gd name="T8" fmla="*/ 330 w 674"/>
                    <a:gd name="T9" fmla="*/ 675 h 675"/>
                    <a:gd name="T10" fmla="*/ 338 w 674"/>
                    <a:gd name="T11" fmla="*/ 675 h 675"/>
                    <a:gd name="T12" fmla="*/ 674 w 674"/>
                    <a:gd name="T13" fmla="*/ 342 h 675"/>
                    <a:gd name="T14" fmla="*/ 674 w 674"/>
                    <a:gd name="T15" fmla="*/ 336 h 675"/>
                    <a:gd name="T16" fmla="*/ 345 w 674"/>
                    <a:gd name="T17" fmla="*/ 0 h 675"/>
                    <a:gd name="T18" fmla="*/ 336 w 674"/>
                    <a:gd name="T19" fmla="*/ 0 h 675"/>
                    <a:gd name="T20" fmla="*/ 336 w 674"/>
                    <a:gd name="T21" fmla="*/ 65 h 675"/>
                    <a:gd name="T22" fmla="*/ 339 w 674"/>
                    <a:gd name="T23" fmla="*/ 65 h 675"/>
                    <a:gd name="T24" fmla="*/ 340 w 674"/>
                    <a:gd name="T25" fmla="*/ 59 h 675"/>
                    <a:gd name="T26" fmla="*/ 340 w 674"/>
                    <a:gd name="T27" fmla="*/ 59 h 675"/>
                    <a:gd name="T28" fmla="*/ 340 w 674"/>
                    <a:gd name="T29" fmla="*/ 65 h 675"/>
                    <a:gd name="T30" fmla="*/ 592 w 674"/>
                    <a:gd name="T31" fmla="*/ 336 h 675"/>
                    <a:gd name="T32" fmla="*/ 337 w 674"/>
                    <a:gd name="T33" fmla="*/ 610 h 675"/>
                    <a:gd name="T34" fmla="*/ 332 w 674"/>
                    <a:gd name="T35" fmla="*/ 610 h 675"/>
                    <a:gd name="T36" fmla="*/ 85 w 674"/>
                    <a:gd name="T37" fmla="*/ 339 h 675"/>
                    <a:gd name="T38" fmla="*/ 85 w 674"/>
                    <a:gd name="T39" fmla="*/ 334 h 675"/>
                    <a:gd name="T40" fmla="*/ 336 w 674"/>
                    <a:gd name="T41" fmla="*/ 65 h 6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74" h="675">
                      <a:moveTo>
                        <a:pt x="336" y="0"/>
                      </a:moveTo>
                      <a:cubicBezTo>
                        <a:pt x="151" y="0"/>
                        <a:pt x="0" y="154"/>
                        <a:pt x="0" y="338"/>
                      </a:cubicBezTo>
                      <a:cubicBezTo>
                        <a:pt x="0" y="521"/>
                        <a:pt x="148" y="669"/>
                        <a:pt x="330" y="675"/>
                      </a:cubicBezTo>
                      <a:cubicBezTo>
                        <a:pt x="330" y="670"/>
                        <a:pt x="330" y="670"/>
                        <a:pt x="330" y="670"/>
                      </a:cubicBezTo>
                      <a:cubicBezTo>
                        <a:pt x="330" y="675"/>
                        <a:pt x="330" y="675"/>
                        <a:pt x="330" y="675"/>
                      </a:cubicBezTo>
                      <a:cubicBezTo>
                        <a:pt x="333" y="675"/>
                        <a:pt x="336" y="675"/>
                        <a:pt x="338" y="675"/>
                      </a:cubicBezTo>
                      <a:cubicBezTo>
                        <a:pt x="520" y="675"/>
                        <a:pt x="674" y="534"/>
                        <a:pt x="674" y="342"/>
                      </a:cubicBezTo>
                      <a:cubicBezTo>
                        <a:pt x="674" y="340"/>
                        <a:pt x="674" y="338"/>
                        <a:pt x="674" y="336"/>
                      </a:cubicBezTo>
                      <a:cubicBezTo>
                        <a:pt x="671" y="154"/>
                        <a:pt x="533" y="7"/>
                        <a:pt x="345" y="0"/>
                      </a:cubicBezTo>
                      <a:cubicBezTo>
                        <a:pt x="342" y="0"/>
                        <a:pt x="338" y="0"/>
                        <a:pt x="336" y="0"/>
                      </a:cubicBezTo>
                      <a:close/>
                      <a:moveTo>
                        <a:pt x="336" y="65"/>
                      </a:moveTo>
                      <a:cubicBezTo>
                        <a:pt x="337" y="65"/>
                        <a:pt x="338" y="65"/>
                        <a:pt x="339" y="65"/>
                      </a:cubicBezTo>
                      <a:cubicBezTo>
                        <a:pt x="340" y="59"/>
                        <a:pt x="340" y="59"/>
                        <a:pt x="340" y="59"/>
                      </a:cubicBezTo>
                      <a:cubicBezTo>
                        <a:pt x="340" y="59"/>
                        <a:pt x="340" y="59"/>
                        <a:pt x="340" y="59"/>
                      </a:cubicBezTo>
                      <a:cubicBezTo>
                        <a:pt x="340" y="65"/>
                        <a:pt x="340" y="65"/>
                        <a:pt x="340" y="65"/>
                      </a:cubicBezTo>
                      <a:cubicBezTo>
                        <a:pt x="488" y="67"/>
                        <a:pt x="591" y="191"/>
                        <a:pt x="592" y="336"/>
                      </a:cubicBezTo>
                      <a:cubicBezTo>
                        <a:pt x="592" y="480"/>
                        <a:pt x="481" y="610"/>
                        <a:pt x="337" y="610"/>
                      </a:cubicBezTo>
                      <a:cubicBezTo>
                        <a:pt x="336" y="610"/>
                        <a:pt x="334" y="610"/>
                        <a:pt x="332" y="610"/>
                      </a:cubicBezTo>
                      <a:cubicBezTo>
                        <a:pt x="186" y="607"/>
                        <a:pt x="85" y="481"/>
                        <a:pt x="85" y="339"/>
                      </a:cubicBezTo>
                      <a:cubicBezTo>
                        <a:pt x="85" y="338"/>
                        <a:pt x="85" y="336"/>
                        <a:pt x="85" y="334"/>
                      </a:cubicBezTo>
                      <a:cubicBezTo>
                        <a:pt x="88" y="191"/>
                        <a:pt x="186" y="65"/>
                        <a:pt x="336"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3" name="Freeform 38"/>
                <p:cNvSpPr>
                  <a:spLocks noChangeAspect="1"/>
                </p:cNvSpPr>
                <p:nvPr userDrawn="1"/>
              </p:nvSpPr>
              <p:spPr bwMode="black">
                <a:xfrm>
                  <a:off x="5282" y="1076"/>
                  <a:ext cx="11" cy="58"/>
                </a:xfrm>
                <a:custGeom>
                  <a:avLst/>
                  <a:gdLst>
                    <a:gd name="T0" fmla="*/ 112 w 126"/>
                    <a:gd name="T1" fmla="*/ 33 h 659"/>
                    <a:gd name="T2" fmla="*/ 122 w 126"/>
                    <a:gd name="T3" fmla="*/ 8 h 659"/>
                    <a:gd name="T4" fmla="*/ 126 w 126"/>
                    <a:gd name="T5" fmla="*/ 0 h 659"/>
                    <a:gd name="T6" fmla="*/ 10 w 126"/>
                    <a:gd name="T7" fmla="*/ 0 h 659"/>
                    <a:gd name="T8" fmla="*/ 0 w 126"/>
                    <a:gd name="T9" fmla="*/ 0 h 659"/>
                    <a:gd name="T10" fmla="*/ 5 w 126"/>
                    <a:gd name="T11" fmla="*/ 9 h 659"/>
                    <a:gd name="T12" fmla="*/ 19 w 126"/>
                    <a:gd name="T13" fmla="*/ 37 h 659"/>
                    <a:gd name="T14" fmla="*/ 24 w 126"/>
                    <a:gd name="T15" fmla="*/ 69 h 659"/>
                    <a:gd name="T16" fmla="*/ 24 w 126"/>
                    <a:gd name="T17" fmla="*/ 598 h 659"/>
                    <a:gd name="T18" fmla="*/ 19 w 126"/>
                    <a:gd name="T19" fmla="*/ 630 h 659"/>
                    <a:gd name="T20" fmla="*/ 9 w 126"/>
                    <a:gd name="T21" fmla="*/ 651 h 659"/>
                    <a:gd name="T22" fmla="*/ 3 w 126"/>
                    <a:gd name="T23" fmla="*/ 659 h 659"/>
                    <a:gd name="T24" fmla="*/ 115 w 126"/>
                    <a:gd name="T25" fmla="*/ 659 h 659"/>
                    <a:gd name="T26" fmla="*/ 125 w 126"/>
                    <a:gd name="T27" fmla="*/ 659 h 659"/>
                    <a:gd name="T28" fmla="*/ 120 w 126"/>
                    <a:gd name="T29" fmla="*/ 651 h 659"/>
                    <a:gd name="T30" fmla="*/ 109 w 126"/>
                    <a:gd name="T31" fmla="*/ 628 h 659"/>
                    <a:gd name="T32" fmla="*/ 106 w 126"/>
                    <a:gd name="T33" fmla="*/ 545 h 659"/>
                    <a:gd name="T34" fmla="*/ 106 w 126"/>
                    <a:gd name="T35" fmla="*/ 68 h 659"/>
                    <a:gd name="T36" fmla="*/ 112 w 126"/>
                    <a:gd name="T37" fmla="*/ 33 h 6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6" h="659">
                      <a:moveTo>
                        <a:pt x="112" y="33"/>
                      </a:moveTo>
                      <a:cubicBezTo>
                        <a:pt x="116" y="23"/>
                        <a:pt x="118" y="17"/>
                        <a:pt x="122" y="8"/>
                      </a:cubicBezTo>
                      <a:cubicBezTo>
                        <a:pt x="126" y="0"/>
                        <a:pt x="126" y="0"/>
                        <a:pt x="126" y="0"/>
                      </a:cubicBezTo>
                      <a:cubicBezTo>
                        <a:pt x="10" y="0"/>
                        <a:pt x="10" y="0"/>
                        <a:pt x="10" y="0"/>
                      </a:cubicBezTo>
                      <a:cubicBezTo>
                        <a:pt x="0" y="0"/>
                        <a:pt x="0" y="0"/>
                        <a:pt x="0" y="0"/>
                      </a:cubicBezTo>
                      <a:cubicBezTo>
                        <a:pt x="5" y="9"/>
                        <a:pt x="5" y="9"/>
                        <a:pt x="5" y="9"/>
                      </a:cubicBezTo>
                      <a:cubicBezTo>
                        <a:pt x="12" y="19"/>
                        <a:pt x="15" y="26"/>
                        <a:pt x="19" y="37"/>
                      </a:cubicBezTo>
                      <a:cubicBezTo>
                        <a:pt x="23" y="50"/>
                        <a:pt x="24" y="57"/>
                        <a:pt x="24" y="69"/>
                      </a:cubicBezTo>
                      <a:cubicBezTo>
                        <a:pt x="24" y="598"/>
                        <a:pt x="24" y="598"/>
                        <a:pt x="24" y="598"/>
                      </a:cubicBezTo>
                      <a:cubicBezTo>
                        <a:pt x="24" y="611"/>
                        <a:pt x="24"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5" y="642"/>
                        <a:pt x="110" y="637"/>
                        <a:pt x="109" y="628"/>
                      </a:cubicBezTo>
                      <a:cubicBezTo>
                        <a:pt x="106" y="608"/>
                        <a:pt x="106" y="578"/>
                        <a:pt x="106" y="545"/>
                      </a:cubicBezTo>
                      <a:cubicBezTo>
                        <a:pt x="106" y="68"/>
                        <a:pt x="106" y="68"/>
                        <a:pt x="106" y="68"/>
                      </a:cubicBezTo>
                      <a:cubicBezTo>
                        <a:pt x="106" y="58"/>
                        <a:pt x="106" y="53"/>
                        <a:pt x="112"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4" name="Freeform 39"/>
                <p:cNvSpPr>
                  <a:spLocks noChangeAspect="1"/>
                </p:cNvSpPr>
                <p:nvPr userDrawn="1"/>
              </p:nvSpPr>
              <p:spPr bwMode="black">
                <a:xfrm>
                  <a:off x="5461" y="1175"/>
                  <a:ext cx="47" cy="59"/>
                </a:xfrm>
                <a:custGeom>
                  <a:avLst/>
                  <a:gdLst>
                    <a:gd name="T0" fmla="*/ 423 w 533"/>
                    <a:gd name="T1" fmla="*/ 0 h 662"/>
                    <a:gd name="T2" fmla="*/ 424 w 533"/>
                    <a:gd name="T3" fmla="*/ 6 h 662"/>
                    <a:gd name="T4" fmla="*/ 424 w 533"/>
                    <a:gd name="T5" fmla="*/ 14 h 662"/>
                    <a:gd name="T6" fmla="*/ 424 w 533"/>
                    <a:gd name="T7" fmla="*/ 21 h 662"/>
                    <a:gd name="T8" fmla="*/ 415 w 533"/>
                    <a:gd name="T9" fmla="*/ 39 h 662"/>
                    <a:gd name="T10" fmla="*/ 272 w 533"/>
                    <a:gd name="T11" fmla="*/ 265 h 662"/>
                    <a:gd name="T12" fmla="*/ 141 w 533"/>
                    <a:gd name="T13" fmla="*/ 53 h 662"/>
                    <a:gd name="T14" fmla="*/ 127 w 533"/>
                    <a:gd name="T15" fmla="*/ 27 h 662"/>
                    <a:gd name="T16" fmla="*/ 125 w 533"/>
                    <a:gd name="T17" fmla="*/ 13 h 662"/>
                    <a:gd name="T18" fmla="*/ 126 w 533"/>
                    <a:gd name="T19" fmla="*/ 7 h 662"/>
                    <a:gd name="T20" fmla="*/ 127 w 533"/>
                    <a:gd name="T21" fmla="*/ 1 h 662"/>
                    <a:gd name="T22" fmla="*/ 16 w 533"/>
                    <a:gd name="T23" fmla="*/ 1 h 662"/>
                    <a:gd name="T24" fmla="*/ 0 w 533"/>
                    <a:gd name="T25" fmla="*/ 1 h 662"/>
                    <a:gd name="T26" fmla="*/ 13 w 533"/>
                    <a:gd name="T27" fmla="*/ 11 h 662"/>
                    <a:gd name="T28" fmla="*/ 31 w 533"/>
                    <a:gd name="T29" fmla="*/ 29 h 662"/>
                    <a:gd name="T30" fmla="*/ 47 w 533"/>
                    <a:gd name="T31" fmla="*/ 53 h 662"/>
                    <a:gd name="T32" fmla="*/ 224 w 533"/>
                    <a:gd name="T33" fmla="*/ 330 h 662"/>
                    <a:gd name="T34" fmla="*/ 223 w 533"/>
                    <a:gd name="T35" fmla="*/ 619 h 662"/>
                    <a:gd name="T36" fmla="*/ 223 w 533"/>
                    <a:gd name="T37" fmla="*/ 628 h 662"/>
                    <a:gd name="T38" fmla="*/ 222 w 533"/>
                    <a:gd name="T39" fmla="*/ 634 h 662"/>
                    <a:gd name="T40" fmla="*/ 216 w 533"/>
                    <a:gd name="T41" fmla="*/ 654 h 662"/>
                    <a:gd name="T42" fmla="*/ 213 w 533"/>
                    <a:gd name="T43" fmla="*/ 662 h 662"/>
                    <a:gd name="T44" fmla="*/ 306 w 533"/>
                    <a:gd name="T45" fmla="*/ 662 h 662"/>
                    <a:gd name="T46" fmla="*/ 314 w 533"/>
                    <a:gd name="T47" fmla="*/ 662 h 662"/>
                    <a:gd name="T48" fmla="*/ 311 w 533"/>
                    <a:gd name="T49" fmla="*/ 654 h 662"/>
                    <a:gd name="T50" fmla="*/ 306 w 533"/>
                    <a:gd name="T51" fmla="*/ 635 h 662"/>
                    <a:gd name="T52" fmla="*/ 303 w 533"/>
                    <a:gd name="T53" fmla="*/ 615 h 662"/>
                    <a:gd name="T54" fmla="*/ 303 w 533"/>
                    <a:gd name="T55" fmla="*/ 327 h 662"/>
                    <a:gd name="T56" fmla="*/ 482 w 533"/>
                    <a:gd name="T57" fmla="*/ 62 h 662"/>
                    <a:gd name="T58" fmla="*/ 501 w 533"/>
                    <a:gd name="T59" fmla="*/ 33 h 662"/>
                    <a:gd name="T60" fmla="*/ 496 w 533"/>
                    <a:gd name="T61" fmla="*/ 30 h 662"/>
                    <a:gd name="T62" fmla="*/ 496 w 533"/>
                    <a:gd name="T63" fmla="*/ 30 h 662"/>
                    <a:gd name="T64" fmla="*/ 501 w 533"/>
                    <a:gd name="T65" fmla="*/ 33 h 662"/>
                    <a:gd name="T66" fmla="*/ 522 w 533"/>
                    <a:gd name="T67" fmla="*/ 10 h 662"/>
                    <a:gd name="T68" fmla="*/ 533 w 533"/>
                    <a:gd name="T69" fmla="*/ 0 h 662"/>
                    <a:gd name="T70" fmla="*/ 429 w 533"/>
                    <a:gd name="T71" fmla="*/ 0 h 662"/>
                    <a:gd name="T72" fmla="*/ 423 w 533"/>
                    <a:gd name="T73" fmla="*/ 0 h 6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33" h="662">
                      <a:moveTo>
                        <a:pt x="423" y="0"/>
                      </a:moveTo>
                      <a:cubicBezTo>
                        <a:pt x="424" y="6"/>
                        <a:pt x="424" y="6"/>
                        <a:pt x="424" y="6"/>
                      </a:cubicBezTo>
                      <a:cubicBezTo>
                        <a:pt x="424" y="9"/>
                        <a:pt x="424" y="11"/>
                        <a:pt x="424" y="14"/>
                      </a:cubicBezTo>
                      <a:cubicBezTo>
                        <a:pt x="424" y="16"/>
                        <a:pt x="424" y="18"/>
                        <a:pt x="424" y="21"/>
                      </a:cubicBezTo>
                      <a:cubicBezTo>
                        <a:pt x="422" y="27"/>
                        <a:pt x="419" y="32"/>
                        <a:pt x="415" y="39"/>
                      </a:cubicBezTo>
                      <a:cubicBezTo>
                        <a:pt x="272" y="265"/>
                        <a:pt x="272" y="265"/>
                        <a:pt x="272" y="265"/>
                      </a:cubicBezTo>
                      <a:cubicBezTo>
                        <a:pt x="141" y="53"/>
                        <a:pt x="141" y="53"/>
                        <a:pt x="141" y="53"/>
                      </a:cubicBezTo>
                      <a:cubicBezTo>
                        <a:pt x="135" y="43"/>
                        <a:pt x="131" y="38"/>
                        <a:pt x="127" y="27"/>
                      </a:cubicBezTo>
                      <a:cubicBezTo>
                        <a:pt x="126" y="22"/>
                        <a:pt x="125" y="18"/>
                        <a:pt x="125" y="13"/>
                      </a:cubicBezTo>
                      <a:cubicBezTo>
                        <a:pt x="125" y="11"/>
                        <a:pt x="126" y="9"/>
                        <a:pt x="126" y="7"/>
                      </a:cubicBezTo>
                      <a:cubicBezTo>
                        <a:pt x="127" y="1"/>
                        <a:pt x="127" y="1"/>
                        <a:pt x="127" y="1"/>
                      </a:cubicBezTo>
                      <a:cubicBezTo>
                        <a:pt x="16" y="1"/>
                        <a:pt x="16" y="1"/>
                        <a:pt x="16" y="1"/>
                      </a:cubicBezTo>
                      <a:cubicBezTo>
                        <a:pt x="0" y="1"/>
                        <a:pt x="0" y="1"/>
                        <a:pt x="0" y="1"/>
                      </a:cubicBezTo>
                      <a:cubicBezTo>
                        <a:pt x="13" y="11"/>
                        <a:pt x="13" y="11"/>
                        <a:pt x="13" y="11"/>
                      </a:cubicBezTo>
                      <a:cubicBezTo>
                        <a:pt x="21" y="17"/>
                        <a:pt x="25" y="22"/>
                        <a:pt x="31" y="29"/>
                      </a:cubicBezTo>
                      <a:cubicBezTo>
                        <a:pt x="38" y="38"/>
                        <a:pt x="41" y="43"/>
                        <a:pt x="47" y="53"/>
                      </a:cubicBezTo>
                      <a:cubicBezTo>
                        <a:pt x="224" y="330"/>
                        <a:pt x="224" y="330"/>
                        <a:pt x="224" y="330"/>
                      </a:cubicBezTo>
                      <a:cubicBezTo>
                        <a:pt x="223" y="619"/>
                        <a:pt x="223" y="619"/>
                        <a:pt x="223" y="619"/>
                      </a:cubicBezTo>
                      <a:cubicBezTo>
                        <a:pt x="223" y="622"/>
                        <a:pt x="223" y="625"/>
                        <a:pt x="223" y="628"/>
                      </a:cubicBezTo>
                      <a:cubicBezTo>
                        <a:pt x="223" y="630"/>
                        <a:pt x="223" y="632"/>
                        <a:pt x="222" y="634"/>
                      </a:cubicBezTo>
                      <a:cubicBezTo>
                        <a:pt x="221" y="642"/>
                        <a:pt x="219" y="646"/>
                        <a:pt x="216" y="654"/>
                      </a:cubicBezTo>
                      <a:cubicBezTo>
                        <a:pt x="213" y="662"/>
                        <a:pt x="213" y="662"/>
                        <a:pt x="213" y="662"/>
                      </a:cubicBezTo>
                      <a:cubicBezTo>
                        <a:pt x="306" y="662"/>
                        <a:pt x="306" y="662"/>
                        <a:pt x="306" y="662"/>
                      </a:cubicBezTo>
                      <a:cubicBezTo>
                        <a:pt x="314" y="662"/>
                        <a:pt x="314" y="662"/>
                        <a:pt x="314" y="662"/>
                      </a:cubicBezTo>
                      <a:cubicBezTo>
                        <a:pt x="311" y="654"/>
                        <a:pt x="311" y="654"/>
                        <a:pt x="311" y="654"/>
                      </a:cubicBezTo>
                      <a:cubicBezTo>
                        <a:pt x="308" y="647"/>
                        <a:pt x="308" y="642"/>
                        <a:pt x="306" y="635"/>
                      </a:cubicBezTo>
                      <a:cubicBezTo>
                        <a:pt x="304" y="627"/>
                        <a:pt x="303" y="623"/>
                        <a:pt x="303" y="615"/>
                      </a:cubicBezTo>
                      <a:cubicBezTo>
                        <a:pt x="303" y="327"/>
                        <a:pt x="303" y="327"/>
                        <a:pt x="303" y="327"/>
                      </a:cubicBezTo>
                      <a:cubicBezTo>
                        <a:pt x="482" y="62"/>
                        <a:pt x="482" y="62"/>
                        <a:pt x="482" y="62"/>
                      </a:cubicBezTo>
                      <a:cubicBezTo>
                        <a:pt x="489" y="50"/>
                        <a:pt x="493" y="44"/>
                        <a:pt x="501" y="33"/>
                      </a:cubicBezTo>
                      <a:cubicBezTo>
                        <a:pt x="496" y="30"/>
                        <a:pt x="496" y="30"/>
                        <a:pt x="496" y="30"/>
                      </a:cubicBezTo>
                      <a:cubicBezTo>
                        <a:pt x="496" y="30"/>
                        <a:pt x="496" y="30"/>
                        <a:pt x="496" y="30"/>
                      </a:cubicBezTo>
                      <a:cubicBezTo>
                        <a:pt x="501" y="33"/>
                        <a:pt x="501" y="33"/>
                        <a:pt x="501" y="33"/>
                      </a:cubicBezTo>
                      <a:cubicBezTo>
                        <a:pt x="508" y="24"/>
                        <a:pt x="512" y="18"/>
                        <a:pt x="522" y="10"/>
                      </a:cubicBezTo>
                      <a:cubicBezTo>
                        <a:pt x="533" y="0"/>
                        <a:pt x="533" y="0"/>
                        <a:pt x="533" y="0"/>
                      </a:cubicBezTo>
                      <a:cubicBezTo>
                        <a:pt x="429" y="0"/>
                        <a:pt x="429" y="0"/>
                        <a:pt x="429" y="0"/>
                      </a:cubicBezTo>
                      <a:lnTo>
                        <a:pt x="4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5" name="Freeform 40"/>
                <p:cNvSpPr>
                  <a:spLocks noChangeAspect="1"/>
                </p:cNvSpPr>
                <p:nvPr userDrawn="1"/>
              </p:nvSpPr>
              <p:spPr bwMode="black">
                <a:xfrm>
                  <a:off x="5492" y="1076"/>
                  <a:ext cx="30" cy="58"/>
                </a:xfrm>
                <a:custGeom>
                  <a:avLst/>
                  <a:gdLst>
                    <a:gd name="T0" fmla="*/ 102 w 345"/>
                    <a:gd name="T1" fmla="*/ 261 h 661"/>
                    <a:gd name="T2" fmla="*/ 102 w 345"/>
                    <a:gd name="T3" fmla="*/ 59 h 661"/>
                    <a:gd name="T4" fmla="*/ 273 w 345"/>
                    <a:gd name="T5" fmla="*/ 59 h 661"/>
                    <a:gd name="T6" fmla="*/ 288 w 345"/>
                    <a:gd name="T7" fmla="*/ 59 h 661"/>
                    <a:gd name="T8" fmla="*/ 313 w 345"/>
                    <a:gd name="T9" fmla="*/ 62 h 661"/>
                    <a:gd name="T10" fmla="*/ 335 w 345"/>
                    <a:gd name="T11" fmla="*/ 76 h 661"/>
                    <a:gd name="T12" fmla="*/ 344 w 345"/>
                    <a:gd name="T13" fmla="*/ 83 h 661"/>
                    <a:gd name="T14" fmla="*/ 344 w 345"/>
                    <a:gd name="T15" fmla="*/ 6 h 661"/>
                    <a:gd name="T16" fmla="*/ 344 w 345"/>
                    <a:gd name="T17" fmla="*/ 0 h 661"/>
                    <a:gd name="T18" fmla="*/ 0 w 345"/>
                    <a:gd name="T19" fmla="*/ 0 h 661"/>
                    <a:gd name="T20" fmla="*/ 6 w 345"/>
                    <a:gd name="T21" fmla="*/ 9 h 661"/>
                    <a:gd name="T22" fmla="*/ 16 w 345"/>
                    <a:gd name="T23" fmla="*/ 27 h 661"/>
                    <a:gd name="T24" fmla="*/ 21 w 345"/>
                    <a:gd name="T25" fmla="*/ 52 h 661"/>
                    <a:gd name="T26" fmla="*/ 21 w 345"/>
                    <a:gd name="T27" fmla="*/ 596 h 661"/>
                    <a:gd name="T28" fmla="*/ 21 w 345"/>
                    <a:gd name="T29" fmla="*/ 616 h 661"/>
                    <a:gd name="T30" fmla="*/ 20 w 345"/>
                    <a:gd name="T31" fmla="*/ 629 h 661"/>
                    <a:gd name="T32" fmla="*/ 10 w 345"/>
                    <a:gd name="T33" fmla="*/ 653 h 661"/>
                    <a:gd name="T34" fmla="*/ 5 w 345"/>
                    <a:gd name="T35" fmla="*/ 661 h 661"/>
                    <a:gd name="T36" fmla="*/ 110 w 345"/>
                    <a:gd name="T37" fmla="*/ 661 h 661"/>
                    <a:gd name="T38" fmla="*/ 117 w 345"/>
                    <a:gd name="T39" fmla="*/ 661 h 661"/>
                    <a:gd name="T40" fmla="*/ 115 w 345"/>
                    <a:gd name="T41" fmla="*/ 654 h 661"/>
                    <a:gd name="T42" fmla="*/ 109 w 345"/>
                    <a:gd name="T43" fmla="*/ 636 h 661"/>
                    <a:gd name="T44" fmla="*/ 104 w 345"/>
                    <a:gd name="T45" fmla="*/ 552 h 661"/>
                    <a:gd name="T46" fmla="*/ 104 w 345"/>
                    <a:gd name="T47" fmla="*/ 320 h 661"/>
                    <a:gd name="T48" fmla="*/ 273 w 345"/>
                    <a:gd name="T49" fmla="*/ 320 h 661"/>
                    <a:gd name="T50" fmla="*/ 297 w 345"/>
                    <a:gd name="T51" fmla="*/ 320 h 661"/>
                    <a:gd name="T52" fmla="*/ 310 w 345"/>
                    <a:gd name="T53" fmla="*/ 320 h 661"/>
                    <a:gd name="T54" fmla="*/ 310 w 345"/>
                    <a:gd name="T55" fmla="*/ 315 h 661"/>
                    <a:gd name="T56" fmla="*/ 310 w 345"/>
                    <a:gd name="T57" fmla="*/ 320 h 661"/>
                    <a:gd name="T58" fmla="*/ 338 w 345"/>
                    <a:gd name="T59" fmla="*/ 325 h 661"/>
                    <a:gd name="T60" fmla="*/ 345 w 345"/>
                    <a:gd name="T61" fmla="*/ 327 h 661"/>
                    <a:gd name="T62" fmla="*/ 345 w 345"/>
                    <a:gd name="T63" fmla="*/ 267 h 661"/>
                    <a:gd name="T64" fmla="*/ 345 w 345"/>
                    <a:gd name="T65" fmla="*/ 261 h 661"/>
                    <a:gd name="T66" fmla="*/ 102 w 345"/>
                    <a:gd name="T67" fmla="*/ 261 h 66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45" h="661">
                      <a:moveTo>
                        <a:pt x="102" y="261"/>
                      </a:moveTo>
                      <a:cubicBezTo>
                        <a:pt x="102" y="59"/>
                        <a:pt x="102" y="59"/>
                        <a:pt x="102" y="59"/>
                      </a:cubicBezTo>
                      <a:cubicBezTo>
                        <a:pt x="273" y="59"/>
                        <a:pt x="273" y="59"/>
                        <a:pt x="273" y="59"/>
                      </a:cubicBezTo>
                      <a:cubicBezTo>
                        <a:pt x="278" y="59"/>
                        <a:pt x="283" y="59"/>
                        <a:pt x="288" y="59"/>
                      </a:cubicBezTo>
                      <a:cubicBezTo>
                        <a:pt x="297" y="59"/>
                        <a:pt x="305" y="60"/>
                        <a:pt x="313" y="62"/>
                      </a:cubicBezTo>
                      <a:cubicBezTo>
                        <a:pt x="322" y="65"/>
                        <a:pt x="326" y="68"/>
                        <a:pt x="335" y="76"/>
                      </a:cubicBezTo>
                      <a:cubicBezTo>
                        <a:pt x="344" y="83"/>
                        <a:pt x="344" y="83"/>
                        <a:pt x="344" y="83"/>
                      </a:cubicBezTo>
                      <a:cubicBezTo>
                        <a:pt x="344" y="6"/>
                        <a:pt x="344" y="6"/>
                        <a:pt x="344" y="6"/>
                      </a:cubicBezTo>
                      <a:cubicBezTo>
                        <a:pt x="344" y="0"/>
                        <a:pt x="344" y="0"/>
                        <a:pt x="344" y="0"/>
                      </a:cubicBezTo>
                      <a:cubicBezTo>
                        <a:pt x="0" y="0"/>
                        <a:pt x="0" y="0"/>
                        <a:pt x="0" y="0"/>
                      </a:cubicBezTo>
                      <a:cubicBezTo>
                        <a:pt x="6" y="9"/>
                        <a:pt x="6" y="9"/>
                        <a:pt x="6" y="9"/>
                      </a:cubicBezTo>
                      <a:cubicBezTo>
                        <a:pt x="10" y="15"/>
                        <a:pt x="14" y="20"/>
                        <a:pt x="16" y="27"/>
                      </a:cubicBezTo>
                      <a:cubicBezTo>
                        <a:pt x="19" y="36"/>
                        <a:pt x="21" y="42"/>
                        <a:pt x="21" y="52"/>
                      </a:cubicBezTo>
                      <a:cubicBezTo>
                        <a:pt x="21" y="596"/>
                        <a:pt x="21" y="596"/>
                        <a:pt x="21" y="596"/>
                      </a:cubicBezTo>
                      <a:cubicBezTo>
                        <a:pt x="21" y="604"/>
                        <a:pt x="21" y="610"/>
                        <a:pt x="21" y="616"/>
                      </a:cubicBezTo>
                      <a:cubicBezTo>
                        <a:pt x="21" y="620"/>
                        <a:pt x="21" y="624"/>
                        <a:pt x="20" y="629"/>
                      </a:cubicBezTo>
                      <a:cubicBezTo>
                        <a:pt x="18" y="638"/>
                        <a:pt x="15" y="644"/>
                        <a:pt x="10" y="653"/>
                      </a:cubicBezTo>
                      <a:cubicBezTo>
                        <a:pt x="5" y="661"/>
                        <a:pt x="5" y="661"/>
                        <a:pt x="5" y="661"/>
                      </a:cubicBezTo>
                      <a:cubicBezTo>
                        <a:pt x="110" y="661"/>
                        <a:pt x="110" y="661"/>
                        <a:pt x="110" y="661"/>
                      </a:cubicBezTo>
                      <a:cubicBezTo>
                        <a:pt x="117" y="661"/>
                        <a:pt x="117" y="661"/>
                        <a:pt x="117" y="661"/>
                      </a:cubicBezTo>
                      <a:cubicBezTo>
                        <a:pt x="115" y="654"/>
                        <a:pt x="115" y="654"/>
                        <a:pt x="115" y="654"/>
                      </a:cubicBezTo>
                      <a:cubicBezTo>
                        <a:pt x="113" y="645"/>
                        <a:pt x="110" y="643"/>
                        <a:pt x="109" y="636"/>
                      </a:cubicBezTo>
                      <a:cubicBezTo>
                        <a:pt x="105" y="598"/>
                        <a:pt x="104" y="584"/>
                        <a:pt x="104" y="552"/>
                      </a:cubicBezTo>
                      <a:cubicBezTo>
                        <a:pt x="104" y="320"/>
                        <a:pt x="104" y="320"/>
                        <a:pt x="104" y="320"/>
                      </a:cubicBezTo>
                      <a:cubicBezTo>
                        <a:pt x="273" y="320"/>
                        <a:pt x="273" y="320"/>
                        <a:pt x="273" y="320"/>
                      </a:cubicBezTo>
                      <a:cubicBezTo>
                        <a:pt x="282" y="320"/>
                        <a:pt x="289" y="320"/>
                        <a:pt x="297" y="320"/>
                      </a:cubicBezTo>
                      <a:cubicBezTo>
                        <a:pt x="300" y="320"/>
                        <a:pt x="305" y="320"/>
                        <a:pt x="310" y="320"/>
                      </a:cubicBezTo>
                      <a:cubicBezTo>
                        <a:pt x="310" y="315"/>
                        <a:pt x="310" y="315"/>
                        <a:pt x="310" y="315"/>
                      </a:cubicBezTo>
                      <a:cubicBezTo>
                        <a:pt x="310" y="320"/>
                        <a:pt x="310" y="320"/>
                        <a:pt x="310" y="320"/>
                      </a:cubicBezTo>
                      <a:cubicBezTo>
                        <a:pt x="320" y="320"/>
                        <a:pt x="326" y="323"/>
                        <a:pt x="338" y="325"/>
                      </a:cubicBezTo>
                      <a:cubicBezTo>
                        <a:pt x="345" y="327"/>
                        <a:pt x="345" y="327"/>
                        <a:pt x="345" y="327"/>
                      </a:cubicBezTo>
                      <a:cubicBezTo>
                        <a:pt x="345" y="267"/>
                        <a:pt x="345" y="267"/>
                        <a:pt x="345" y="267"/>
                      </a:cubicBezTo>
                      <a:cubicBezTo>
                        <a:pt x="345" y="261"/>
                        <a:pt x="345" y="261"/>
                        <a:pt x="345" y="261"/>
                      </a:cubicBezTo>
                      <a:lnTo>
                        <a:pt x="102" y="2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6" name="Freeform 41"/>
                <p:cNvSpPr>
                  <a:spLocks noChangeAspect="1" noEditPoints="1"/>
                </p:cNvSpPr>
                <p:nvPr userDrawn="1"/>
              </p:nvSpPr>
              <p:spPr bwMode="black">
                <a:xfrm>
                  <a:off x="5338" y="1174"/>
                  <a:ext cx="60" cy="60"/>
                </a:xfrm>
                <a:custGeom>
                  <a:avLst/>
                  <a:gdLst>
                    <a:gd name="T0" fmla="*/ 345 w 674"/>
                    <a:gd name="T1" fmla="*/ 0 h 675"/>
                    <a:gd name="T2" fmla="*/ 335 w 674"/>
                    <a:gd name="T3" fmla="*/ 0 h 675"/>
                    <a:gd name="T4" fmla="*/ 0 w 674"/>
                    <a:gd name="T5" fmla="*/ 337 h 675"/>
                    <a:gd name="T6" fmla="*/ 330 w 674"/>
                    <a:gd name="T7" fmla="*/ 675 h 675"/>
                    <a:gd name="T8" fmla="*/ 330 w 674"/>
                    <a:gd name="T9" fmla="*/ 669 h 675"/>
                    <a:gd name="T10" fmla="*/ 330 w 674"/>
                    <a:gd name="T11" fmla="*/ 675 h 675"/>
                    <a:gd name="T12" fmla="*/ 338 w 674"/>
                    <a:gd name="T13" fmla="*/ 675 h 675"/>
                    <a:gd name="T14" fmla="*/ 674 w 674"/>
                    <a:gd name="T15" fmla="*/ 341 h 675"/>
                    <a:gd name="T16" fmla="*/ 674 w 674"/>
                    <a:gd name="T17" fmla="*/ 335 h 675"/>
                    <a:gd name="T18" fmla="*/ 345 w 674"/>
                    <a:gd name="T19" fmla="*/ 0 h 675"/>
                    <a:gd name="T20" fmla="*/ 85 w 674"/>
                    <a:gd name="T21" fmla="*/ 334 h 675"/>
                    <a:gd name="T22" fmla="*/ 336 w 674"/>
                    <a:gd name="T23" fmla="*/ 64 h 675"/>
                    <a:gd name="T24" fmla="*/ 339 w 674"/>
                    <a:gd name="T25" fmla="*/ 64 h 675"/>
                    <a:gd name="T26" fmla="*/ 592 w 674"/>
                    <a:gd name="T27" fmla="*/ 335 h 675"/>
                    <a:gd name="T28" fmla="*/ 337 w 674"/>
                    <a:gd name="T29" fmla="*/ 610 h 675"/>
                    <a:gd name="T30" fmla="*/ 332 w 674"/>
                    <a:gd name="T31" fmla="*/ 610 h 675"/>
                    <a:gd name="T32" fmla="*/ 85 w 674"/>
                    <a:gd name="T33" fmla="*/ 339 h 675"/>
                    <a:gd name="T34" fmla="*/ 85 w 674"/>
                    <a:gd name="T35" fmla="*/ 334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74" h="675">
                      <a:moveTo>
                        <a:pt x="345" y="0"/>
                      </a:moveTo>
                      <a:cubicBezTo>
                        <a:pt x="342"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5"/>
                        <a:pt x="338" y="675"/>
                      </a:cubicBezTo>
                      <a:cubicBezTo>
                        <a:pt x="520" y="674"/>
                        <a:pt x="674" y="533"/>
                        <a:pt x="674" y="341"/>
                      </a:cubicBezTo>
                      <a:cubicBezTo>
                        <a:pt x="674" y="339"/>
                        <a:pt x="674" y="337"/>
                        <a:pt x="674" y="335"/>
                      </a:cubicBezTo>
                      <a:cubicBezTo>
                        <a:pt x="670" y="154"/>
                        <a:pt x="533" y="7"/>
                        <a:pt x="345" y="0"/>
                      </a:cubicBezTo>
                      <a:close/>
                      <a:moveTo>
                        <a:pt x="85" y="334"/>
                      </a:moveTo>
                      <a:cubicBezTo>
                        <a:pt x="88" y="191"/>
                        <a:pt x="186" y="64"/>
                        <a:pt x="336" y="64"/>
                      </a:cubicBezTo>
                      <a:cubicBezTo>
                        <a:pt x="337" y="64"/>
                        <a:pt x="338" y="64"/>
                        <a:pt x="339" y="64"/>
                      </a:cubicBezTo>
                      <a:cubicBezTo>
                        <a:pt x="488" y="67"/>
                        <a:pt x="591" y="191"/>
                        <a:pt x="592" y="335"/>
                      </a:cubicBezTo>
                      <a:cubicBezTo>
                        <a:pt x="592" y="479"/>
                        <a:pt x="481" y="609"/>
                        <a:pt x="337" y="610"/>
                      </a:cubicBezTo>
                      <a:cubicBezTo>
                        <a:pt x="335" y="610"/>
                        <a:pt x="334" y="610"/>
                        <a:pt x="332" y="610"/>
                      </a:cubicBezTo>
                      <a:cubicBezTo>
                        <a:pt x="186" y="606"/>
                        <a:pt x="85" y="480"/>
                        <a:pt x="85" y="339"/>
                      </a:cubicBezTo>
                      <a:cubicBezTo>
                        <a:pt x="85" y="337"/>
                        <a:pt x="85" y="335"/>
                        <a:pt x="85" y="3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7" name="Freeform 42"/>
                <p:cNvSpPr>
                  <a:spLocks noChangeAspect="1" noEditPoints="1"/>
                </p:cNvSpPr>
                <p:nvPr userDrawn="1"/>
              </p:nvSpPr>
              <p:spPr bwMode="black">
                <a:xfrm>
                  <a:off x="5213" y="976"/>
                  <a:ext cx="36" cy="59"/>
                </a:xfrm>
                <a:custGeom>
                  <a:avLst/>
                  <a:gdLst>
                    <a:gd name="T0" fmla="*/ 20 w 411"/>
                    <a:gd name="T1" fmla="*/ 32 h 661"/>
                    <a:gd name="T2" fmla="*/ 28 w 411"/>
                    <a:gd name="T3" fmla="*/ 68 h 661"/>
                    <a:gd name="T4" fmla="*/ 28 w 411"/>
                    <a:gd name="T5" fmla="*/ 603 h 661"/>
                    <a:gd name="T6" fmla="*/ 22 w 411"/>
                    <a:gd name="T7" fmla="*/ 635 h 661"/>
                    <a:gd name="T8" fmla="*/ 13 w 411"/>
                    <a:gd name="T9" fmla="*/ 652 h 661"/>
                    <a:gd name="T10" fmla="*/ 6 w 411"/>
                    <a:gd name="T11" fmla="*/ 661 h 661"/>
                    <a:gd name="T12" fmla="*/ 191 w 411"/>
                    <a:gd name="T13" fmla="*/ 661 h 661"/>
                    <a:gd name="T14" fmla="*/ 192 w 411"/>
                    <a:gd name="T15" fmla="*/ 661 h 661"/>
                    <a:gd name="T16" fmla="*/ 411 w 411"/>
                    <a:gd name="T17" fmla="*/ 470 h 661"/>
                    <a:gd name="T18" fmla="*/ 295 w 411"/>
                    <a:gd name="T19" fmla="*/ 302 h 661"/>
                    <a:gd name="T20" fmla="*/ 280 w 411"/>
                    <a:gd name="T21" fmla="*/ 297 h 661"/>
                    <a:gd name="T22" fmla="*/ 294 w 411"/>
                    <a:gd name="T23" fmla="*/ 288 h 661"/>
                    <a:gd name="T24" fmla="*/ 367 w 411"/>
                    <a:gd name="T25" fmla="*/ 167 h 661"/>
                    <a:gd name="T26" fmla="*/ 367 w 411"/>
                    <a:gd name="T27" fmla="*/ 161 h 661"/>
                    <a:gd name="T28" fmla="*/ 208 w 411"/>
                    <a:gd name="T29" fmla="*/ 0 h 661"/>
                    <a:gd name="T30" fmla="*/ 0 w 411"/>
                    <a:gd name="T31" fmla="*/ 0 h 661"/>
                    <a:gd name="T32" fmla="*/ 7 w 411"/>
                    <a:gd name="T33" fmla="*/ 9 h 661"/>
                    <a:gd name="T34" fmla="*/ 20 w 411"/>
                    <a:gd name="T35" fmla="*/ 32 h 661"/>
                    <a:gd name="T36" fmla="*/ 159 w 411"/>
                    <a:gd name="T37" fmla="*/ 277 h 661"/>
                    <a:gd name="T38" fmla="*/ 108 w 411"/>
                    <a:gd name="T39" fmla="*/ 277 h 661"/>
                    <a:gd name="T40" fmla="*/ 108 w 411"/>
                    <a:gd name="T41" fmla="*/ 55 h 661"/>
                    <a:gd name="T42" fmla="*/ 166 w 411"/>
                    <a:gd name="T43" fmla="*/ 55 h 661"/>
                    <a:gd name="T44" fmla="*/ 289 w 411"/>
                    <a:gd name="T45" fmla="*/ 162 h 661"/>
                    <a:gd name="T46" fmla="*/ 289 w 411"/>
                    <a:gd name="T47" fmla="*/ 167 h 661"/>
                    <a:gd name="T48" fmla="*/ 159 w 411"/>
                    <a:gd name="T49" fmla="*/ 277 h 661"/>
                    <a:gd name="T50" fmla="*/ 156 w 411"/>
                    <a:gd name="T51" fmla="*/ 611 h 661"/>
                    <a:gd name="T52" fmla="*/ 108 w 411"/>
                    <a:gd name="T53" fmla="*/ 603 h 661"/>
                    <a:gd name="T54" fmla="*/ 112 w 411"/>
                    <a:gd name="T55" fmla="*/ 330 h 661"/>
                    <a:gd name="T56" fmla="*/ 163 w 411"/>
                    <a:gd name="T57" fmla="*/ 330 h 661"/>
                    <a:gd name="T58" fmla="*/ 330 w 411"/>
                    <a:gd name="T59" fmla="*/ 469 h 661"/>
                    <a:gd name="T60" fmla="*/ 330 w 411"/>
                    <a:gd name="T61" fmla="*/ 473 h 661"/>
                    <a:gd name="T62" fmla="*/ 169 w 411"/>
                    <a:gd name="T63" fmla="*/ 611 h 661"/>
                    <a:gd name="T64" fmla="*/ 156 w 411"/>
                    <a:gd name="T65" fmla="*/ 611 h 6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1" h="661">
                      <a:moveTo>
                        <a:pt x="20" y="32"/>
                      </a:moveTo>
                      <a:cubicBezTo>
                        <a:pt x="26" y="46"/>
                        <a:pt x="28" y="54"/>
                        <a:pt x="28" y="68"/>
                      </a:cubicBezTo>
                      <a:cubicBezTo>
                        <a:pt x="28" y="603"/>
                        <a:pt x="28" y="603"/>
                        <a:pt x="28" y="603"/>
                      </a:cubicBezTo>
                      <a:cubicBezTo>
                        <a:pt x="28" y="616"/>
                        <a:pt x="27" y="623"/>
                        <a:pt x="22" y="635"/>
                      </a:cubicBezTo>
                      <a:cubicBezTo>
                        <a:pt x="19" y="642"/>
                        <a:pt x="18" y="645"/>
                        <a:pt x="13" y="652"/>
                      </a:cubicBezTo>
                      <a:cubicBezTo>
                        <a:pt x="6" y="661"/>
                        <a:pt x="6" y="661"/>
                        <a:pt x="6" y="661"/>
                      </a:cubicBezTo>
                      <a:cubicBezTo>
                        <a:pt x="191" y="661"/>
                        <a:pt x="191" y="661"/>
                        <a:pt x="191" y="661"/>
                      </a:cubicBezTo>
                      <a:cubicBezTo>
                        <a:pt x="191" y="661"/>
                        <a:pt x="191" y="661"/>
                        <a:pt x="192" y="661"/>
                      </a:cubicBezTo>
                      <a:cubicBezTo>
                        <a:pt x="325" y="661"/>
                        <a:pt x="410" y="588"/>
                        <a:pt x="411" y="470"/>
                      </a:cubicBezTo>
                      <a:cubicBezTo>
                        <a:pt x="411" y="383"/>
                        <a:pt x="369" y="327"/>
                        <a:pt x="295" y="302"/>
                      </a:cubicBezTo>
                      <a:cubicBezTo>
                        <a:pt x="280" y="297"/>
                        <a:pt x="280" y="297"/>
                        <a:pt x="280" y="297"/>
                      </a:cubicBezTo>
                      <a:cubicBezTo>
                        <a:pt x="294" y="288"/>
                        <a:pt x="294" y="288"/>
                        <a:pt x="294" y="288"/>
                      </a:cubicBezTo>
                      <a:cubicBezTo>
                        <a:pt x="340" y="261"/>
                        <a:pt x="368" y="227"/>
                        <a:pt x="367" y="167"/>
                      </a:cubicBezTo>
                      <a:cubicBezTo>
                        <a:pt x="367" y="165"/>
                        <a:pt x="367" y="163"/>
                        <a:pt x="367" y="161"/>
                      </a:cubicBezTo>
                      <a:cubicBezTo>
                        <a:pt x="363" y="74"/>
                        <a:pt x="296" y="0"/>
                        <a:pt x="208" y="0"/>
                      </a:cubicBezTo>
                      <a:cubicBezTo>
                        <a:pt x="0" y="0"/>
                        <a:pt x="0" y="0"/>
                        <a:pt x="0" y="0"/>
                      </a:cubicBezTo>
                      <a:cubicBezTo>
                        <a:pt x="7" y="9"/>
                        <a:pt x="7" y="9"/>
                        <a:pt x="7" y="9"/>
                      </a:cubicBezTo>
                      <a:cubicBezTo>
                        <a:pt x="13" y="17"/>
                        <a:pt x="16" y="23"/>
                        <a:pt x="20" y="32"/>
                      </a:cubicBezTo>
                      <a:close/>
                      <a:moveTo>
                        <a:pt x="159" y="277"/>
                      </a:moveTo>
                      <a:cubicBezTo>
                        <a:pt x="108" y="277"/>
                        <a:pt x="108" y="277"/>
                        <a:pt x="108" y="277"/>
                      </a:cubicBezTo>
                      <a:cubicBezTo>
                        <a:pt x="108" y="55"/>
                        <a:pt x="108" y="55"/>
                        <a:pt x="108" y="55"/>
                      </a:cubicBezTo>
                      <a:cubicBezTo>
                        <a:pt x="166" y="55"/>
                        <a:pt x="166" y="55"/>
                        <a:pt x="166" y="55"/>
                      </a:cubicBezTo>
                      <a:cubicBezTo>
                        <a:pt x="245" y="55"/>
                        <a:pt x="285" y="99"/>
                        <a:pt x="289" y="162"/>
                      </a:cubicBezTo>
                      <a:cubicBezTo>
                        <a:pt x="289" y="163"/>
                        <a:pt x="289" y="166"/>
                        <a:pt x="289" y="167"/>
                      </a:cubicBezTo>
                      <a:cubicBezTo>
                        <a:pt x="289" y="232"/>
                        <a:pt x="249" y="277"/>
                        <a:pt x="159" y="277"/>
                      </a:cubicBezTo>
                      <a:close/>
                      <a:moveTo>
                        <a:pt x="156" y="611"/>
                      </a:moveTo>
                      <a:cubicBezTo>
                        <a:pt x="139" y="611"/>
                        <a:pt x="126" y="608"/>
                        <a:pt x="108" y="603"/>
                      </a:cubicBezTo>
                      <a:cubicBezTo>
                        <a:pt x="112" y="330"/>
                        <a:pt x="112" y="330"/>
                        <a:pt x="112" y="330"/>
                      </a:cubicBezTo>
                      <a:cubicBezTo>
                        <a:pt x="129" y="330"/>
                        <a:pt x="141" y="330"/>
                        <a:pt x="163" y="330"/>
                      </a:cubicBezTo>
                      <a:cubicBezTo>
                        <a:pt x="248" y="334"/>
                        <a:pt x="327" y="362"/>
                        <a:pt x="330" y="469"/>
                      </a:cubicBezTo>
                      <a:cubicBezTo>
                        <a:pt x="330" y="470"/>
                        <a:pt x="330" y="472"/>
                        <a:pt x="330" y="473"/>
                      </a:cubicBezTo>
                      <a:cubicBezTo>
                        <a:pt x="330" y="560"/>
                        <a:pt x="252" y="605"/>
                        <a:pt x="169" y="611"/>
                      </a:cubicBezTo>
                      <a:cubicBezTo>
                        <a:pt x="164" y="611"/>
                        <a:pt x="160" y="611"/>
                        <a:pt x="156" y="6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8" name="Freeform 43"/>
                <p:cNvSpPr>
                  <a:spLocks noChangeAspect="1"/>
                </p:cNvSpPr>
                <p:nvPr userDrawn="1"/>
              </p:nvSpPr>
              <p:spPr bwMode="black">
                <a:xfrm>
                  <a:off x="5406" y="1174"/>
                  <a:ext cx="54" cy="61"/>
                </a:xfrm>
                <a:custGeom>
                  <a:avLst/>
                  <a:gdLst>
                    <a:gd name="T0" fmla="*/ 484 w 616"/>
                    <a:gd name="T1" fmla="*/ 336 h 678"/>
                    <a:gd name="T2" fmla="*/ 493 w 616"/>
                    <a:gd name="T3" fmla="*/ 345 h 678"/>
                    <a:gd name="T4" fmla="*/ 512 w 616"/>
                    <a:gd name="T5" fmla="*/ 374 h 678"/>
                    <a:gd name="T6" fmla="*/ 518 w 616"/>
                    <a:gd name="T7" fmla="*/ 426 h 678"/>
                    <a:gd name="T8" fmla="*/ 518 w 616"/>
                    <a:gd name="T9" fmla="*/ 449 h 678"/>
                    <a:gd name="T10" fmla="*/ 518 w 616"/>
                    <a:gd name="T11" fmla="*/ 574 h 678"/>
                    <a:gd name="T12" fmla="*/ 377 w 616"/>
                    <a:gd name="T13" fmla="*/ 609 h 678"/>
                    <a:gd name="T14" fmla="*/ 362 w 616"/>
                    <a:gd name="T15" fmla="*/ 609 h 678"/>
                    <a:gd name="T16" fmla="*/ 82 w 616"/>
                    <a:gd name="T17" fmla="*/ 340 h 678"/>
                    <a:gd name="T18" fmla="*/ 82 w 616"/>
                    <a:gd name="T19" fmla="*/ 333 h 678"/>
                    <a:gd name="T20" fmla="*/ 346 w 616"/>
                    <a:gd name="T21" fmla="*/ 63 h 678"/>
                    <a:gd name="T22" fmla="*/ 525 w 616"/>
                    <a:gd name="T23" fmla="*/ 105 h 678"/>
                    <a:gd name="T24" fmla="*/ 533 w 616"/>
                    <a:gd name="T25" fmla="*/ 111 h 678"/>
                    <a:gd name="T26" fmla="*/ 533 w 616"/>
                    <a:gd name="T27" fmla="*/ 34 h 678"/>
                    <a:gd name="T28" fmla="*/ 359 w 616"/>
                    <a:gd name="T29" fmla="*/ 1 h 678"/>
                    <a:gd name="T30" fmla="*/ 355 w 616"/>
                    <a:gd name="T31" fmla="*/ 1 h 678"/>
                    <a:gd name="T32" fmla="*/ 0 w 616"/>
                    <a:gd name="T33" fmla="*/ 341 h 678"/>
                    <a:gd name="T34" fmla="*/ 0 w 616"/>
                    <a:gd name="T35" fmla="*/ 346 h 678"/>
                    <a:gd name="T36" fmla="*/ 357 w 616"/>
                    <a:gd name="T37" fmla="*/ 678 h 678"/>
                    <a:gd name="T38" fmla="*/ 375 w 616"/>
                    <a:gd name="T39" fmla="*/ 678 h 678"/>
                    <a:gd name="T40" fmla="*/ 594 w 616"/>
                    <a:gd name="T41" fmla="*/ 612 h 678"/>
                    <a:gd name="T42" fmla="*/ 596 w 616"/>
                    <a:gd name="T43" fmla="*/ 391 h 678"/>
                    <a:gd name="T44" fmla="*/ 595 w 616"/>
                    <a:gd name="T45" fmla="*/ 381 h 678"/>
                    <a:gd name="T46" fmla="*/ 598 w 616"/>
                    <a:gd name="T47" fmla="*/ 366 h 678"/>
                    <a:gd name="T48" fmla="*/ 593 w 616"/>
                    <a:gd name="T49" fmla="*/ 364 h 678"/>
                    <a:gd name="T50" fmla="*/ 598 w 616"/>
                    <a:gd name="T51" fmla="*/ 365 h 678"/>
                    <a:gd name="T52" fmla="*/ 609 w 616"/>
                    <a:gd name="T53" fmla="*/ 345 h 678"/>
                    <a:gd name="T54" fmla="*/ 616 w 616"/>
                    <a:gd name="T55" fmla="*/ 336 h 678"/>
                    <a:gd name="T56" fmla="*/ 497 w 616"/>
                    <a:gd name="T57" fmla="*/ 336 h 678"/>
                    <a:gd name="T58" fmla="*/ 484 w 616"/>
                    <a:gd name="T59" fmla="*/ 336 h 67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16" h="678">
                      <a:moveTo>
                        <a:pt x="484" y="336"/>
                      </a:moveTo>
                      <a:cubicBezTo>
                        <a:pt x="493" y="345"/>
                        <a:pt x="493" y="345"/>
                        <a:pt x="493" y="345"/>
                      </a:cubicBezTo>
                      <a:cubicBezTo>
                        <a:pt x="503" y="356"/>
                        <a:pt x="508" y="361"/>
                        <a:pt x="512" y="374"/>
                      </a:cubicBezTo>
                      <a:cubicBezTo>
                        <a:pt x="517" y="393"/>
                        <a:pt x="518" y="408"/>
                        <a:pt x="518" y="426"/>
                      </a:cubicBezTo>
                      <a:cubicBezTo>
                        <a:pt x="518" y="433"/>
                        <a:pt x="518" y="441"/>
                        <a:pt x="518" y="449"/>
                      </a:cubicBezTo>
                      <a:cubicBezTo>
                        <a:pt x="518" y="574"/>
                        <a:pt x="518" y="574"/>
                        <a:pt x="518" y="574"/>
                      </a:cubicBezTo>
                      <a:cubicBezTo>
                        <a:pt x="470" y="598"/>
                        <a:pt x="431" y="606"/>
                        <a:pt x="377" y="609"/>
                      </a:cubicBezTo>
                      <a:cubicBezTo>
                        <a:pt x="372" y="609"/>
                        <a:pt x="366" y="609"/>
                        <a:pt x="362" y="609"/>
                      </a:cubicBezTo>
                      <a:cubicBezTo>
                        <a:pt x="202" y="609"/>
                        <a:pt x="87" y="493"/>
                        <a:pt x="82" y="340"/>
                      </a:cubicBezTo>
                      <a:cubicBezTo>
                        <a:pt x="82" y="338"/>
                        <a:pt x="82" y="335"/>
                        <a:pt x="82" y="333"/>
                      </a:cubicBezTo>
                      <a:cubicBezTo>
                        <a:pt x="82" y="200"/>
                        <a:pt x="169" y="66"/>
                        <a:pt x="346" y="63"/>
                      </a:cubicBezTo>
                      <a:cubicBezTo>
                        <a:pt x="400" y="63"/>
                        <a:pt x="464" y="69"/>
                        <a:pt x="525" y="105"/>
                      </a:cubicBezTo>
                      <a:cubicBezTo>
                        <a:pt x="533" y="111"/>
                        <a:pt x="533" y="111"/>
                        <a:pt x="533" y="111"/>
                      </a:cubicBezTo>
                      <a:cubicBezTo>
                        <a:pt x="533" y="34"/>
                        <a:pt x="533" y="34"/>
                        <a:pt x="533" y="34"/>
                      </a:cubicBezTo>
                      <a:cubicBezTo>
                        <a:pt x="468" y="4"/>
                        <a:pt x="425" y="2"/>
                        <a:pt x="359" y="1"/>
                      </a:cubicBezTo>
                      <a:cubicBezTo>
                        <a:pt x="357" y="1"/>
                        <a:pt x="356" y="1"/>
                        <a:pt x="355" y="1"/>
                      </a:cubicBezTo>
                      <a:cubicBezTo>
                        <a:pt x="155" y="0"/>
                        <a:pt x="3" y="126"/>
                        <a:pt x="0" y="341"/>
                      </a:cubicBezTo>
                      <a:cubicBezTo>
                        <a:pt x="0" y="343"/>
                        <a:pt x="0" y="344"/>
                        <a:pt x="0" y="346"/>
                      </a:cubicBezTo>
                      <a:cubicBezTo>
                        <a:pt x="0" y="531"/>
                        <a:pt x="157" y="678"/>
                        <a:pt x="357" y="678"/>
                      </a:cubicBezTo>
                      <a:cubicBezTo>
                        <a:pt x="363" y="678"/>
                        <a:pt x="369" y="678"/>
                        <a:pt x="375" y="678"/>
                      </a:cubicBezTo>
                      <a:cubicBezTo>
                        <a:pt x="463" y="674"/>
                        <a:pt x="547" y="643"/>
                        <a:pt x="594" y="612"/>
                      </a:cubicBezTo>
                      <a:cubicBezTo>
                        <a:pt x="596" y="391"/>
                        <a:pt x="596" y="391"/>
                        <a:pt x="596" y="391"/>
                      </a:cubicBezTo>
                      <a:cubicBezTo>
                        <a:pt x="596" y="387"/>
                        <a:pt x="595" y="384"/>
                        <a:pt x="595" y="381"/>
                      </a:cubicBezTo>
                      <a:cubicBezTo>
                        <a:pt x="595" y="376"/>
                        <a:pt x="596" y="372"/>
                        <a:pt x="598" y="366"/>
                      </a:cubicBezTo>
                      <a:cubicBezTo>
                        <a:pt x="593" y="364"/>
                        <a:pt x="593" y="364"/>
                        <a:pt x="593" y="364"/>
                      </a:cubicBezTo>
                      <a:cubicBezTo>
                        <a:pt x="598" y="365"/>
                        <a:pt x="598" y="365"/>
                        <a:pt x="598" y="365"/>
                      </a:cubicBezTo>
                      <a:cubicBezTo>
                        <a:pt x="601" y="357"/>
                        <a:pt x="603" y="353"/>
                        <a:pt x="609" y="345"/>
                      </a:cubicBezTo>
                      <a:cubicBezTo>
                        <a:pt x="616" y="336"/>
                        <a:pt x="616" y="336"/>
                        <a:pt x="616" y="336"/>
                      </a:cubicBezTo>
                      <a:cubicBezTo>
                        <a:pt x="497" y="336"/>
                        <a:pt x="497" y="336"/>
                        <a:pt x="497" y="336"/>
                      </a:cubicBezTo>
                      <a:lnTo>
                        <a:pt x="484" y="3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39" name="Freeform 44"/>
                <p:cNvSpPr>
                  <a:spLocks noChangeAspect="1"/>
                </p:cNvSpPr>
                <p:nvPr userDrawn="1"/>
              </p:nvSpPr>
              <p:spPr bwMode="black">
                <a:xfrm>
                  <a:off x="5148" y="976"/>
                  <a:ext cx="57" cy="62"/>
                </a:xfrm>
                <a:custGeom>
                  <a:avLst/>
                  <a:gdLst>
                    <a:gd name="T0" fmla="*/ 33 w 641"/>
                    <a:gd name="T1" fmla="*/ 29 h 692"/>
                    <a:gd name="T2" fmla="*/ 40 w 641"/>
                    <a:gd name="T3" fmla="*/ 54 h 692"/>
                    <a:gd name="T4" fmla="*/ 40 w 641"/>
                    <a:gd name="T5" fmla="*/ 597 h 692"/>
                    <a:gd name="T6" fmla="*/ 37 w 641"/>
                    <a:gd name="T7" fmla="*/ 630 h 692"/>
                    <a:gd name="T8" fmla="*/ 26 w 641"/>
                    <a:gd name="T9" fmla="*/ 652 h 692"/>
                    <a:gd name="T10" fmla="*/ 20 w 641"/>
                    <a:gd name="T11" fmla="*/ 661 h 692"/>
                    <a:gd name="T12" fmla="*/ 114 w 641"/>
                    <a:gd name="T13" fmla="*/ 661 h 692"/>
                    <a:gd name="T14" fmla="*/ 121 w 641"/>
                    <a:gd name="T15" fmla="*/ 661 h 692"/>
                    <a:gd name="T16" fmla="*/ 119 w 641"/>
                    <a:gd name="T17" fmla="*/ 654 h 692"/>
                    <a:gd name="T18" fmla="*/ 111 w 641"/>
                    <a:gd name="T19" fmla="*/ 627 h 692"/>
                    <a:gd name="T20" fmla="*/ 105 w 641"/>
                    <a:gd name="T21" fmla="*/ 580 h 692"/>
                    <a:gd name="T22" fmla="*/ 105 w 641"/>
                    <a:gd name="T23" fmla="*/ 112 h 692"/>
                    <a:gd name="T24" fmla="*/ 630 w 641"/>
                    <a:gd name="T25" fmla="*/ 692 h 692"/>
                    <a:gd name="T26" fmla="*/ 630 w 641"/>
                    <a:gd name="T27" fmla="*/ 69 h 692"/>
                    <a:gd name="T28" fmla="*/ 632 w 641"/>
                    <a:gd name="T29" fmla="*/ 36 h 692"/>
                    <a:gd name="T30" fmla="*/ 627 w 641"/>
                    <a:gd name="T31" fmla="*/ 34 h 692"/>
                    <a:gd name="T32" fmla="*/ 632 w 641"/>
                    <a:gd name="T33" fmla="*/ 35 h 692"/>
                    <a:gd name="T34" fmla="*/ 639 w 641"/>
                    <a:gd name="T35" fmla="*/ 7 h 692"/>
                    <a:gd name="T36" fmla="*/ 641 w 641"/>
                    <a:gd name="T37" fmla="*/ 0 h 692"/>
                    <a:gd name="T38" fmla="*/ 560 w 641"/>
                    <a:gd name="T39" fmla="*/ 0 h 692"/>
                    <a:gd name="T40" fmla="*/ 553 w 641"/>
                    <a:gd name="T41" fmla="*/ 0 h 692"/>
                    <a:gd name="T42" fmla="*/ 555 w 641"/>
                    <a:gd name="T43" fmla="*/ 7 h 692"/>
                    <a:gd name="T44" fmla="*/ 561 w 641"/>
                    <a:gd name="T45" fmla="*/ 32 h 692"/>
                    <a:gd name="T46" fmla="*/ 565 w 641"/>
                    <a:gd name="T47" fmla="*/ 83 h 692"/>
                    <a:gd name="T48" fmla="*/ 565 w 641"/>
                    <a:gd name="T49" fmla="*/ 114 h 692"/>
                    <a:gd name="T50" fmla="*/ 565 w 641"/>
                    <a:gd name="T51" fmla="*/ 511 h 692"/>
                    <a:gd name="T52" fmla="*/ 120 w 641"/>
                    <a:gd name="T53" fmla="*/ 3 h 692"/>
                    <a:gd name="T54" fmla="*/ 21 w 641"/>
                    <a:gd name="T55" fmla="*/ 1 h 692"/>
                    <a:gd name="T56" fmla="*/ 0 w 641"/>
                    <a:gd name="T57" fmla="*/ 1 h 692"/>
                    <a:gd name="T58" fmla="*/ 18 w 641"/>
                    <a:gd name="T59" fmla="*/ 11 h 692"/>
                    <a:gd name="T60" fmla="*/ 33 w 641"/>
                    <a:gd name="T61" fmla="*/ 29 h 69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41" h="692">
                      <a:moveTo>
                        <a:pt x="33" y="29"/>
                      </a:moveTo>
                      <a:cubicBezTo>
                        <a:pt x="39" y="38"/>
                        <a:pt x="40" y="45"/>
                        <a:pt x="40" y="54"/>
                      </a:cubicBezTo>
                      <a:cubicBezTo>
                        <a:pt x="40" y="597"/>
                        <a:pt x="40" y="597"/>
                        <a:pt x="40" y="597"/>
                      </a:cubicBezTo>
                      <a:cubicBezTo>
                        <a:pt x="40" y="610"/>
                        <a:pt x="40" y="618"/>
                        <a:pt x="37" y="630"/>
                      </a:cubicBezTo>
                      <a:cubicBezTo>
                        <a:pt x="35" y="639"/>
                        <a:pt x="32" y="643"/>
                        <a:pt x="26" y="652"/>
                      </a:cubicBezTo>
                      <a:cubicBezTo>
                        <a:pt x="20" y="661"/>
                        <a:pt x="20" y="661"/>
                        <a:pt x="20" y="661"/>
                      </a:cubicBezTo>
                      <a:cubicBezTo>
                        <a:pt x="114" y="661"/>
                        <a:pt x="114" y="661"/>
                        <a:pt x="114" y="661"/>
                      </a:cubicBezTo>
                      <a:cubicBezTo>
                        <a:pt x="121" y="661"/>
                        <a:pt x="121" y="661"/>
                        <a:pt x="121" y="661"/>
                      </a:cubicBezTo>
                      <a:cubicBezTo>
                        <a:pt x="119" y="654"/>
                        <a:pt x="119" y="654"/>
                        <a:pt x="119" y="654"/>
                      </a:cubicBezTo>
                      <a:cubicBezTo>
                        <a:pt x="115" y="642"/>
                        <a:pt x="113" y="637"/>
                        <a:pt x="111" y="627"/>
                      </a:cubicBezTo>
                      <a:cubicBezTo>
                        <a:pt x="105" y="597"/>
                        <a:pt x="105" y="599"/>
                        <a:pt x="105" y="580"/>
                      </a:cubicBezTo>
                      <a:cubicBezTo>
                        <a:pt x="105" y="112"/>
                        <a:pt x="105" y="112"/>
                        <a:pt x="105" y="112"/>
                      </a:cubicBezTo>
                      <a:cubicBezTo>
                        <a:pt x="630" y="692"/>
                        <a:pt x="630" y="692"/>
                        <a:pt x="630" y="692"/>
                      </a:cubicBezTo>
                      <a:cubicBezTo>
                        <a:pt x="630" y="69"/>
                        <a:pt x="630" y="69"/>
                        <a:pt x="630" y="69"/>
                      </a:cubicBezTo>
                      <a:cubicBezTo>
                        <a:pt x="630" y="56"/>
                        <a:pt x="630" y="49"/>
                        <a:pt x="632" y="36"/>
                      </a:cubicBezTo>
                      <a:cubicBezTo>
                        <a:pt x="627" y="34"/>
                        <a:pt x="627" y="34"/>
                        <a:pt x="627" y="34"/>
                      </a:cubicBezTo>
                      <a:cubicBezTo>
                        <a:pt x="632" y="35"/>
                        <a:pt x="632" y="35"/>
                        <a:pt x="632" y="35"/>
                      </a:cubicBezTo>
                      <a:cubicBezTo>
                        <a:pt x="634" y="24"/>
                        <a:pt x="635" y="18"/>
                        <a:pt x="639" y="7"/>
                      </a:cubicBezTo>
                      <a:cubicBezTo>
                        <a:pt x="641" y="0"/>
                        <a:pt x="641" y="0"/>
                        <a:pt x="641" y="0"/>
                      </a:cubicBezTo>
                      <a:cubicBezTo>
                        <a:pt x="560" y="0"/>
                        <a:pt x="560" y="0"/>
                        <a:pt x="560" y="0"/>
                      </a:cubicBezTo>
                      <a:cubicBezTo>
                        <a:pt x="553" y="0"/>
                        <a:pt x="553" y="0"/>
                        <a:pt x="553" y="0"/>
                      </a:cubicBezTo>
                      <a:cubicBezTo>
                        <a:pt x="555" y="7"/>
                        <a:pt x="555" y="7"/>
                        <a:pt x="555" y="7"/>
                      </a:cubicBezTo>
                      <a:cubicBezTo>
                        <a:pt x="558" y="17"/>
                        <a:pt x="559" y="23"/>
                        <a:pt x="561" y="32"/>
                      </a:cubicBezTo>
                      <a:cubicBezTo>
                        <a:pt x="565" y="51"/>
                        <a:pt x="565" y="66"/>
                        <a:pt x="565" y="83"/>
                      </a:cubicBezTo>
                      <a:cubicBezTo>
                        <a:pt x="565" y="92"/>
                        <a:pt x="565" y="102"/>
                        <a:pt x="565" y="114"/>
                      </a:cubicBezTo>
                      <a:cubicBezTo>
                        <a:pt x="565" y="511"/>
                        <a:pt x="565" y="511"/>
                        <a:pt x="565" y="511"/>
                      </a:cubicBezTo>
                      <a:cubicBezTo>
                        <a:pt x="120" y="3"/>
                        <a:pt x="120" y="3"/>
                        <a:pt x="120" y="3"/>
                      </a:cubicBezTo>
                      <a:cubicBezTo>
                        <a:pt x="21" y="1"/>
                        <a:pt x="21" y="1"/>
                        <a:pt x="21" y="1"/>
                      </a:cubicBezTo>
                      <a:cubicBezTo>
                        <a:pt x="0" y="1"/>
                        <a:pt x="0" y="1"/>
                        <a:pt x="0" y="1"/>
                      </a:cubicBezTo>
                      <a:cubicBezTo>
                        <a:pt x="18" y="11"/>
                        <a:pt x="18" y="11"/>
                        <a:pt x="18" y="11"/>
                      </a:cubicBezTo>
                      <a:cubicBezTo>
                        <a:pt x="26" y="16"/>
                        <a:pt x="29" y="20"/>
                        <a:pt x="3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40" name="Freeform 45"/>
                <p:cNvSpPr>
                  <a:spLocks noChangeAspect="1"/>
                </p:cNvSpPr>
                <p:nvPr userDrawn="1"/>
              </p:nvSpPr>
              <p:spPr bwMode="black">
                <a:xfrm>
                  <a:off x="5149" y="1076"/>
                  <a:ext cx="38" cy="58"/>
                </a:xfrm>
                <a:custGeom>
                  <a:avLst/>
                  <a:gdLst>
                    <a:gd name="T0" fmla="*/ 13 w 425"/>
                    <a:gd name="T1" fmla="*/ 650 h 659"/>
                    <a:gd name="T2" fmla="*/ 7 w 425"/>
                    <a:gd name="T3" fmla="*/ 659 h 659"/>
                    <a:gd name="T4" fmla="*/ 393 w 425"/>
                    <a:gd name="T5" fmla="*/ 659 h 659"/>
                    <a:gd name="T6" fmla="*/ 393 w 425"/>
                    <a:gd name="T7" fmla="*/ 654 h 659"/>
                    <a:gd name="T8" fmla="*/ 393 w 425"/>
                    <a:gd name="T9" fmla="*/ 654 h 659"/>
                    <a:gd name="T10" fmla="*/ 393 w 425"/>
                    <a:gd name="T11" fmla="*/ 654 h 659"/>
                    <a:gd name="T12" fmla="*/ 398 w 425"/>
                    <a:gd name="T13" fmla="*/ 655 h 659"/>
                    <a:gd name="T14" fmla="*/ 421 w 425"/>
                    <a:gd name="T15" fmla="*/ 582 h 659"/>
                    <a:gd name="T16" fmla="*/ 425 w 425"/>
                    <a:gd name="T17" fmla="*/ 567 h 659"/>
                    <a:gd name="T18" fmla="*/ 412 w 425"/>
                    <a:gd name="T19" fmla="*/ 576 h 659"/>
                    <a:gd name="T20" fmla="*/ 384 w 425"/>
                    <a:gd name="T21" fmla="*/ 589 h 659"/>
                    <a:gd name="T22" fmla="*/ 314 w 425"/>
                    <a:gd name="T23" fmla="*/ 599 h 659"/>
                    <a:gd name="T24" fmla="*/ 111 w 425"/>
                    <a:gd name="T25" fmla="*/ 599 h 659"/>
                    <a:gd name="T26" fmla="*/ 111 w 425"/>
                    <a:gd name="T27" fmla="*/ 320 h 659"/>
                    <a:gd name="T28" fmla="*/ 280 w 425"/>
                    <a:gd name="T29" fmla="*/ 320 h 659"/>
                    <a:gd name="T30" fmla="*/ 307 w 425"/>
                    <a:gd name="T31" fmla="*/ 322 h 659"/>
                    <a:gd name="T32" fmla="*/ 343 w 425"/>
                    <a:gd name="T33" fmla="*/ 334 h 659"/>
                    <a:gd name="T34" fmla="*/ 351 w 425"/>
                    <a:gd name="T35" fmla="*/ 337 h 659"/>
                    <a:gd name="T36" fmla="*/ 351 w 425"/>
                    <a:gd name="T37" fmla="*/ 267 h 659"/>
                    <a:gd name="T38" fmla="*/ 351 w 425"/>
                    <a:gd name="T39" fmla="*/ 261 h 659"/>
                    <a:gd name="T40" fmla="*/ 109 w 425"/>
                    <a:gd name="T41" fmla="*/ 261 h 659"/>
                    <a:gd name="T42" fmla="*/ 109 w 425"/>
                    <a:gd name="T43" fmla="*/ 58 h 659"/>
                    <a:gd name="T44" fmla="*/ 280 w 425"/>
                    <a:gd name="T45" fmla="*/ 58 h 659"/>
                    <a:gd name="T46" fmla="*/ 300 w 425"/>
                    <a:gd name="T47" fmla="*/ 58 h 659"/>
                    <a:gd name="T48" fmla="*/ 318 w 425"/>
                    <a:gd name="T49" fmla="*/ 61 h 659"/>
                    <a:gd name="T50" fmla="*/ 341 w 425"/>
                    <a:gd name="T51" fmla="*/ 75 h 659"/>
                    <a:gd name="T52" fmla="*/ 351 w 425"/>
                    <a:gd name="T53" fmla="*/ 84 h 659"/>
                    <a:gd name="T54" fmla="*/ 351 w 425"/>
                    <a:gd name="T55" fmla="*/ 6 h 659"/>
                    <a:gd name="T56" fmla="*/ 351 w 425"/>
                    <a:gd name="T57" fmla="*/ 0 h 659"/>
                    <a:gd name="T58" fmla="*/ 0 w 425"/>
                    <a:gd name="T59" fmla="*/ 0 h 659"/>
                    <a:gd name="T60" fmla="*/ 10 w 425"/>
                    <a:gd name="T61" fmla="*/ 10 h 659"/>
                    <a:gd name="T62" fmla="*/ 21 w 425"/>
                    <a:gd name="T63" fmla="*/ 26 h 659"/>
                    <a:gd name="T64" fmla="*/ 25 w 425"/>
                    <a:gd name="T65" fmla="*/ 52 h 659"/>
                    <a:gd name="T66" fmla="*/ 25 w 425"/>
                    <a:gd name="T67" fmla="*/ 596 h 659"/>
                    <a:gd name="T68" fmla="*/ 26 w 425"/>
                    <a:gd name="T69" fmla="*/ 613 h 659"/>
                    <a:gd name="T70" fmla="*/ 24 w 425"/>
                    <a:gd name="T71" fmla="*/ 628 h 659"/>
                    <a:gd name="T72" fmla="*/ 13 w 425"/>
                    <a:gd name="T73" fmla="*/ 650 h 6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25" h="659">
                      <a:moveTo>
                        <a:pt x="13" y="650"/>
                      </a:moveTo>
                      <a:cubicBezTo>
                        <a:pt x="7" y="659"/>
                        <a:pt x="7" y="659"/>
                        <a:pt x="7" y="659"/>
                      </a:cubicBezTo>
                      <a:cubicBezTo>
                        <a:pt x="393" y="659"/>
                        <a:pt x="393" y="659"/>
                        <a:pt x="393" y="659"/>
                      </a:cubicBezTo>
                      <a:cubicBezTo>
                        <a:pt x="393" y="654"/>
                        <a:pt x="393" y="654"/>
                        <a:pt x="393" y="654"/>
                      </a:cubicBezTo>
                      <a:cubicBezTo>
                        <a:pt x="393" y="654"/>
                        <a:pt x="393" y="654"/>
                        <a:pt x="393" y="654"/>
                      </a:cubicBezTo>
                      <a:cubicBezTo>
                        <a:pt x="393" y="654"/>
                        <a:pt x="393" y="654"/>
                        <a:pt x="393" y="654"/>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8"/>
                        <a:pt x="342" y="599"/>
                        <a:pt x="314" y="599"/>
                      </a:cubicBezTo>
                      <a:cubicBezTo>
                        <a:pt x="111" y="599"/>
                        <a:pt x="111" y="599"/>
                        <a:pt x="111" y="599"/>
                      </a:cubicBezTo>
                      <a:cubicBezTo>
                        <a:pt x="111" y="320"/>
                        <a:pt x="111" y="320"/>
                        <a:pt x="111" y="320"/>
                      </a:cubicBezTo>
                      <a:cubicBezTo>
                        <a:pt x="280" y="320"/>
                        <a:pt x="280" y="320"/>
                        <a:pt x="280" y="320"/>
                      </a:cubicBezTo>
                      <a:cubicBezTo>
                        <a:pt x="290" y="320"/>
                        <a:pt x="297" y="320"/>
                        <a:pt x="307" y="322"/>
                      </a:cubicBezTo>
                      <a:cubicBezTo>
                        <a:pt x="322" y="325"/>
                        <a:pt x="330" y="328"/>
                        <a:pt x="343" y="334"/>
                      </a:cubicBezTo>
                      <a:cubicBezTo>
                        <a:pt x="351" y="337"/>
                        <a:pt x="351" y="337"/>
                        <a:pt x="351" y="337"/>
                      </a:cubicBezTo>
                      <a:cubicBezTo>
                        <a:pt x="351" y="267"/>
                        <a:pt x="351" y="267"/>
                        <a:pt x="351" y="267"/>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7" y="58"/>
                        <a:pt x="294" y="58"/>
                        <a:pt x="300" y="58"/>
                      </a:cubicBezTo>
                      <a:cubicBezTo>
                        <a:pt x="306" y="58"/>
                        <a:pt x="311" y="58"/>
                        <a:pt x="318" y="61"/>
                      </a:cubicBezTo>
                      <a:cubicBezTo>
                        <a:pt x="328" y="64"/>
                        <a:pt x="334" y="68"/>
                        <a:pt x="341" y="75"/>
                      </a:cubicBezTo>
                      <a:cubicBezTo>
                        <a:pt x="351" y="84"/>
                        <a:pt x="351" y="84"/>
                        <a:pt x="351" y="84"/>
                      </a:cubicBezTo>
                      <a:cubicBezTo>
                        <a:pt x="351" y="6"/>
                        <a:pt x="351" y="6"/>
                        <a:pt x="351" y="6"/>
                      </a:cubicBezTo>
                      <a:cubicBezTo>
                        <a:pt x="351" y="0"/>
                        <a:pt x="351" y="0"/>
                        <a:pt x="351" y="0"/>
                      </a:cubicBezTo>
                      <a:cubicBezTo>
                        <a:pt x="0" y="0"/>
                        <a:pt x="0" y="0"/>
                        <a:pt x="0" y="0"/>
                      </a:cubicBezTo>
                      <a:cubicBezTo>
                        <a:pt x="10" y="10"/>
                        <a:pt x="10" y="10"/>
                        <a:pt x="10" y="10"/>
                      </a:cubicBezTo>
                      <a:cubicBezTo>
                        <a:pt x="15" y="16"/>
                        <a:pt x="17" y="19"/>
                        <a:pt x="21" y="26"/>
                      </a:cubicBezTo>
                      <a:cubicBezTo>
                        <a:pt x="24" y="35"/>
                        <a:pt x="25" y="41"/>
                        <a:pt x="25" y="52"/>
                      </a:cubicBezTo>
                      <a:cubicBezTo>
                        <a:pt x="25" y="596"/>
                        <a:pt x="25" y="596"/>
                        <a:pt x="25" y="596"/>
                      </a:cubicBezTo>
                      <a:cubicBezTo>
                        <a:pt x="25" y="603"/>
                        <a:pt x="26" y="608"/>
                        <a:pt x="26" y="613"/>
                      </a:cubicBezTo>
                      <a:cubicBezTo>
                        <a:pt x="26" y="618"/>
                        <a:pt x="25" y="622"/>
                        <a:pt x="24" y="628"/>
                      </a:cubicBezTo>
                      <a:cubicBezTo>
                        <a:pt x="21" y="637"/>
                        <a:pt x="19" y="642"/>
                        <a:pt x="13" y="6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41" name="Freeform 46"/>
                <p:cNvSpPr>
                  <a:spLocks noChangeAspect="1" noEditPoints="1"/>
                </p:cNvSpPr>
                <p:nvPr userDrawn="1"/>
              </p:nvSpPr>
              <p:spPr bwMode="black">
                <a:xfrm>
                  <a:off x="5313" y="976"/>
                  <a:ext cx="45" cy="59"/>
                </a:xfrm>
                <a:custGeom>
                  <a:avLst/>
                  <a:gdLst>
                    <a:gd name="T0" fmla="*/ 17 w 507"/>
                    <a:gd name="T1" fmla="*/ 34 h 663"/>
                    <a:gd name="T2" fmla="*/ 22 w 507"/>
                    <a:gd name="T3" fmla="*/ 95 h 663"/>
                    <a:gd name="T4" fmla="*/ 22 w 507"/>
                    <a:gd name="T5" fmla="*/ 561 h 663"/>
                    <a:gd name="T6" fmla="*/ 19 w 507"/>
                    <a:gd name="T7" fmla="*/ 626 h 663"/>
                    <a:gd name="T8" fmla="*/ 9 w 507"/>
                    <a:gd name="T9" fmla="*/ 652 h 663"/>
                    <a:gd name="T10" fmla="*/ 5 w 507"/>
                    <a:gd name="T11" fmla="*/ 660 h 663"/>
                    <a:gd name="T12" fmla="*/ 110 w 507"/>
                    <a:gd name="T13" fmla="*/ 660 h 663"/>
                    <a:gd name="T14" fmla="*/ 118 w 507"/>
                    <a:gd name="T15" fmla="*/ 660 h 663"/>
                    <a:gd name="T16" fmla="*/ 115 w 507"/>
                    <a:gd name="T17" fmla="*/ 653 h 663"/>
                    <a:gd name="T18" fmla="*/ 106 w 507"/>
                    <a:gd name="T19" fmla="*/ 622 h 663"/>
                    <a:gd name="T20" fmla="*/ 103 w 507"/>
                    <a:gd name="T21" fmla="*/ 600 h 663"/>
                    <a:gd name="T22" fmla="*/ 103 w 507"/>
                    <a:gd name="T23" fmla="*/ 588 h 663"/>
                    <a:gd name="T24" fmla="*/ 103 w 507"/>
                    <a:gd name="T25" fmla="*/ 299 h 663"/>
                    <a:gd name="T26" fmla="*/ 105 w 507"/>
                    <a:gd name="T27" fmla="*/ 301 h 663"/>
                    <a:gd name="T28" fmla="*/ 122 w 507"/>
                    <a:gd name="T29" fmla="*/ 322 h 663"/>
                    <a:gd name="T30" fmla="*/ 383 w 507"/>
                    <a:gd name="T31" fmla="*/ 661 h 663"/>
                    <a:gd name="T32" fmla="*/ 387 w 507"/>
                    <a:gd name="T33" fmla="*/ 657 h 663"/>
                    <a:gd name="T34" fmla="*/ 387 w 507"/>
                    <a:gd name="T35" fmla="*/ 657 h 663"/>
                    <a:gd name="T36" fmla="*/ 387 w 507"/>
                    <a:gd name="T37" fmla="*/ 663 h 663"/>
                    <a:gd name="T38" fmla="*/ 490 w 507"/>
                    <a:gd name="T39" fmla="*/ 663 h 663"/>
                    <a:gd name="T40" fmla="*/ 507 w 507"/>
                    <a:gd name="T41" fmla="*/ 663 h 663"/>
                    <a:gd name="T42" fmla="*/ 493 w 507"/>
                    <a:gd name="T43" fmla="*/ 653 h 663"/>
                    <a:gd name="T44" fmla="*/ 460 w 507"/>
                    <a:gd name="T45" fmla="*/ 627 h 663"/>
                    <a:gd name="T46" fmla="*/ 406 w 507"/>
                    <a:gd name="T47" fmla="*/ 563 h 663"/>
                    <a:gd name="T48" fmla="*/ 251 w 507"/>
                    <a:gd name="T49" fmla="*/ 367 h 663"/>
                    <a:gd name="T50" fmla="*/ 205 w 507"/>
                    <a:gd name="T51" fmla="*/ 316 h 663"/>
                    <a:gd name="T52" fmla="*/ 204 w 507"/>
                    <a:gd name="T53" fmla="*/ 316 h 663"/>
                    <a:gd name="T54" fmla="*/ 211 w 507"/>
                    <a:gd name="T55" fmla="*/ 316 h 663"/>
                    <a:gd name="T56" fmla="*/ 370 w 507"/>
                    <a:gd name="T57" fmla="*/ 155 h 663"/>
                    <a:gd name="T58" fmla="*/ 370 w 507"/>
                    <a:gd name="T59" fmla="*/ 151 h 663"/>
                    <a:gd name="T60" fmla="*/ 206 w 507"/>
                    <a:gd name="T61" fmla="*/ 0 h 663"/>
                    <a:gd name="T62" fmla="*/ 0 w 507"/>
                    <a:gd name="T63" fmla="*/ 0 h 663"/>
                    <a:gd name="T64" fmla="*/ 5 w 507"/>
                    <a:gd name="T65" fmla="*/ 8 h 663"/>
                    <a:gd name="T66" fmla="*/ 17 w 507"/>
                    <a:gd name="T67" fmla="*/ 34 h 663"/>
                    <a:gd name="T68" fmla="*/ 138 w 507"/>
                    <a:gd name="T69" fmla="*/ 278 h 663"/>
                    <a:gd name="T70" fmla="*/ 104 w 507"/>
                    <a:gd name="T71" fmla="*/ 276 h 663"/>
                    <a:gd name="T72" fmla="*/ 104 w 507"/>
                    <a:gd name="T73" fmla="*/ 57 h 663"/>
                    <a:gd name="T74" fmla="*/ 167 w 507"/>
                    <a:gd name="T75" fmla="*/ 50 h 663"/>
                    <a:gd name="T76" fmla="*/ 288 w 507"/>
                    <a:gd name="T77" fmla="*/ 158 h 663"/>
                    <a:gd name="T78" fmla="*/ 288 w 507"/>
                    <a:gd name="T79" fmla="*/ 166 h 663"/>
                    <a:gd name="T80" fmla="*/ 155 w 507"/>
                    <a:gd name="T81" fmla="*/ 277 h 663"/>
                    <a:gd name="T82" fmla="*/ 138 w 507"/>
                    <a:gd name="T83" fmla="*/ 278 h 66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07" h="663">
                      <a:moveTo>
                        <a:pt x="17" y="34"/>
                      </a:moveTo>
                      <a:cubicBezTo>
                        <a:pt x="21" y="58"/>
                        <a:pt x="22" y="71"/>
                        <a:pt x="22" y="95"/>
                      </a:cubicBezTo>
                      <a:cubicBezTo>
                        <a:pt x="22" y="561"/>
                        <a:pt x="22" y="561"/>
                        <a:pt x="22" y="561"/>
                      </a:cubicBezTo>
                      <a:cubicBezTo>
                        <a:pt x="22" y="586"/>
                        <a:pt x="22" y="615"/>
                        <a:pt x="19" y="626"/>
                      </a:cubicBezTo>
                      <a:cubicBezTo>
                        <a:pt x="18" y="636"/>
                        <a:pt x="15" y="641"/>
                        <a:pt x="9" y="652"/>
                      </a:cubicBezTo>
                      <a:cubicBezTo>
                        <a:pt x="5" y="660"/>
                        <a:pt x="5" y="660"/>
                        <a:pt x="5" y="660"/>
                      </a:cubicBezTo>
                      <a:cubicBezTo>
                        <a:pt x="110" y="660"/>
                        <a:pt x="110" y="660"/>
                        <a:pt x="110" y="660"/>
                      </a:cubicBezTo>
                      <a:cubicBezTo>
                        <a:pt x="118" y="660"/>
                        <a:pt x="118" y="660"/>
                        <a:pt x="118" y="660"/>
                      </a:cubicBezTo>
                      <a:cubicBezTo>
                        <a:pt x="115" y="653"/>
                        <a:pt x="115" y="653"/>
                        <a:pt x="115" y="653"/>
                      </a:cubicBezTo>
                      <a:cubicBezTo>
                        <a:pt x="111" y="640"/>
                        <a:pt x="107" y="634"/>
                        <a:pt x="106" y="622"/>
                      </a:cubicBezTo>
                      <a:cubicBezTo>
                        <a:pt x="103" y="613"/>
                        <a:pt x="103" y="607"/>
                        <a:pt x="103" y="600"/>
                      </a:cubicBezTo>
                      <a:cubicBezTo>
                        <a:pt x="103" y="596"/>
                        <a:pt x="103" y="592"/>
                        <a:pt x="103" y="588"/>
                      </a:cubicBezTo>
                      <a:cubicBezTo>
                        <a:pt x="103" y="299"/>
                        <a:pt x="103" y="299"/>
                        <a:pt x="103" y="299"/>
                      </a:cubicBezTo>
                      <a:cubicBezTo>
                        <a:pt x="104" y="300"/>
                        <a:pt x="104" y="300"/>
                        <a:pt x="105" y="301"/>
                      </a:cubicBezTo>
                      <a:cubicBezTo>
                        <a:pt x="112" y="307"/>
                        <a:pt x="115" y="312"/>
                        <a:pt x="122" y="322"/>
                      </a:cubicBezTo>
                      <a:cubicBezTo>
                        <a:pt x="383" y="661"/>
                        <a:pt x="383" y="661"/>
                        <a:pt x="383" y="661"/>
                      </a:cubicBezTo>
                      <a:cubicBezTo>
                        <a:pt x="387" y="657"/>
                        <a:pt x="387" y="657"/>
                        <a:pt x="387" y="657"/>
                      </a:cubicBezTo>
                      <a:cubicBezTo>
                        <a:pt x="387" y="657"/>
                        <a:pt x="387" y="657"/>
                        <a:pt x="387" y="657"/>
                      </a:cubicBezTo>
                      <a:cubicBezTo>
                        <a:pt x="387" y="663"/>
                        <a:pt x="387" y="663"/>
                        <a:pt x="387" y="663"/>
                      </a:cubicBezTo>
                      <a:cubicBezTo>
                        <a:pt x="490" y="663"/>
                        <a:pt x="490" y="663"/>
                        <a:pt x="490" y="663"/>
                      </a:cubicBezTo>
                      <a:cubicBezTo>
                        <a:pt x="507" y="663"/>
                        <a:pt x="507" y="663"/>
                        <a:pt x="507" y="663"/>
                      </a:cubicBezTo>
                      <a:cubicBezTo>
                        <a:pt x="493" y="653"/>
                        <a:pt x="493" y="653"/>
                        <a:pt x="493" y="653"/>
                      </a:cubicBezTo>
                      <a:cubicBezTo>
                        <a:pt x="480" y="643"/>
                        <a:pt x="473" y="637"/>
                        <a:pt x="460" y="627"/>
                      </a:cubicBezTo>
                      <a:cubicBezTo>
                        <a:pt x="441" y="610"/>
                        <a:pt x="426" y="589"/>
                        <a:pt x="406" y="563"/>
                      </a:cubicBezTo>
                      <a:cubicBezTo>
                        <a:pt x="251" y="367"/>
                        <a:pt x="251" y="367"/>
                        <a:pt x="251" y="367"/>
                      </a:cubicBezTo>
                      <a:cubicBezTo>
                        <a:pt x="234" y="346"/>
                        <a:pt x="223" y="334"/>
                        <a:pt x="205" y="316"/>
                      </a:cubicBezTo>
                      <a:cubicBezTo>
                        <a:pt x="205" y="316"/>
                        <a:pt x="204" y="316"/>
                        <a:pt x="204" y="316"/>
                      </a:cubicBezTo>
                      <a:cubicBezTo>
                        <a:pt x="207" y="316"/>
                        <a:pt x="209" y="316"/>
                        <a:pt x="211" y="316"/>
                      </a:cubicBezTo>
                      <a:cubicBezTo>
                        <a:pt x="300" y="316"/>
                        <a:pt x="369" y="241"/>
                        <a:pt x="370" y="155"/>
                      </a:cubicBezTo>
                      <a:cubicBezTo>
                        <a:pt x="370" y="154"/>
                        <a:pt x="370" y="152"/>
                        <a:pt x="370" y="151"/>
                      </a:cubicBezTo>
                      <a:cubicBezTo>
                        <a:pt x="370" y="57"/>
                        <a:pt x="292" y="0"/>
                        <a:pt x="206" y="0"/>
                      </a:cubicBezTo>
                      <a:cubicBezTo>
                        <a:pt x="0" y="0"/>
                        <a:pt x="0" y="0"/>
                        <a:pt x="0" y="0"/>
                      </a:cubicBezTo>
                      <a:cubicBezTo>
                        <a:pt x="5" y="8"/>
                        <a:pt x="5" y="8"/>
                        <a:pt x="5" y="8"/>
                      </a:cubicBezTo>
                      <a:cubicBezTo>
                        <a:pt x="10" y="18"/>
                        <a:pt x="14" y="24"/>
                        <a:pt x="17" y="34"/>
                      </a:cubicBezTo>
                      <a:close/>
                      <a:moveTo>
                        <a:pt x="138" y="278"/>
                      </a:moveTo>
                      <a:cubicBezTo>
                        <a:pt x="125" y="278"/>
                        <a:pt x="113" y="277"/>
                        <a:pt x="104" y="276"/>
                      </a:cubicBezTo>
                      <a:cubicBezTo>
                        <a:pt x="104" y="57"/>
                        <a:pt x="104" y="57"/>
                        <a:pt x="104" y="57"/>
                      </a:cubicBezTo>
                      <a:cubicBezTo>
                        <a:pt x="125" y="51"/>
                        <a:pt x="140" y="51"/>
                        <a:pt x="167" y="50"/>
                      </a:cubicBezTo>
                      <a:cubicBezTo>
                        <a:pt x="270" y="56"/>
                        <a:pt x="283" y="106"/>
                        <a:pt x="288" y="158"/>
                      </a:cubicBezTo>
                      <a:cubicBezTo>
                        <a:pt x="288" y="160"/>
                        <a:pt x="288" y="164"/>
                        <a:pt x="288" y="166"/>
                      </a:cubicBezTo>
                      <a:cubicBezTo>
                        <a:pt x="288" y="230"/>
                        <a:pt x="239" y="271"/>
                        <a:pt x="155" y="277"/>
                      </a:cubicBezTo>
                      <a:cubicBezTo>
                        <a:pt x="149" y="278"/>
                        <a:pt x="143" y="278"/>
                        <a:pt x="138" y="2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42" name="Freeform 47"/>
                <p:cNvSpPr>
                  <a:spLocks noChangeAspect="1"/>
                </p:cNvSpPr>
                <p:nvPr userDrawn="1"/>
              </p:nvSpPr>
              <p:spPr bwMode="black">
                <a:xfrm>
                  <a:off x="5258" y="976"/>
                  <a:ext cx="47" cy="60"/>
                </a:xfrm>
                <a:custGeom>
                  <a:avLst/>
                  <a:gdLst>
                    <a:gd name="T0" fmla="*/ 11 w 534"/>
                    <a:gd name="T1" fmla="*/ 40 h 670"/>
                    <a:gd name="T2" fmla="*/ 12 w 534"/>
                    <a:gd name="T3" fmla="*/ 54 h 670"/>
                    <a:gd name="T4" fmla="*/ 11 w 534"/>
                    <a:gd name="T5" fmla="*/ 69 h 670"/>
                    <a:gd name="T6" fmla="*/ 11 w 534"/>
                    <a:gd name="T7" fmla="*/ 442 h 670"/>
                    <a:gd name="T8" fmla="*/ 273 w 534"/>
                    <a:gd name="T9" fmla="*/ 670 h 670"/>
                    <a:gd name="T10" fmla="*/ 277 w 534"/>
                    <a:gd name="T11" fmla="*/ 670 h 670"/>
                    <a:gd name="T12" fmla="*/ 524 w 534"/>
                    <a:gd name="T13" fmla="*/ 446 h 670"/>
                    <a:gd name="T14" fmla="*/ 524 w 534"/>
                    <a:gd name="T15" fmla="*/ 66 h 670"/>
                    <a:gd name="T16" fmla="*/ 523 w 534"/>
                    <a:gd name="T17" fmla="*/ 50 h 670"/>
                    <a:gd name="T18" fmla="*/ 525 w 534"/>
                    <a:gd name="T19" fmla="*/ 35 h 670"/>
                    <a:gd name="T20" fmla="*/ 519 w 534"/>
                    <a:gd name="T21" fmla="*/ 34 h 670"/>
                    <a:gd name="T22" fmla="*/ 525 w 534"/>
                    <a:gd name="T23" fmla="*/ 35 h 670"/>
                    <a:gd name="T24" fmla="*/ 531 w 534"/>
                    <a:gd name="T25" fmla="*/ 7 h 670"/>
                    <a:gd name="T26" fmla="*/ 534 w 534"/>
                    <a:gd name="T27" fmla="*/ 0 h 670"/>
                    <a:gd name="T28" fmla="*/ 436 w 534"/>
                    <a:gd name="T29" fmla="*/ 0 h 670"/>
                    <a:gd name="T30" fmla="*/ 427 w 534"/>
                    <a:gd name="T31" fmla="*/ 0 h 670"/>
                    <a:gd name="T32" fmla="*/ 430 w 534"/>
                    <a:gd name="T33" fmla="*/ 8 h 670"/>
                    <a:gd name="T34" fmla="*/ 439 w 534"/>
                    <a:gd name="T35" fmla="*/ 36 h 670"/>
                    <a:gd name="T36" fmla="*/ 440 w 534"/>
                    <a:gd name="T37" fmla="*/ 67 h 670"/>
                    <a:gd name="T38" fmla="*/ 440 w 534"/>
                    <a:gd name="T39" fmla="*/ 440 h 670"/>
                    <a:gd name="T40" fmla="*/ 277 w 534"/>
                    <a:gd name="T41" fmla="*/ 603 h 670"/>
                    <a:gd name="T42" fmla="*/ 271 w 534"/>
                    <a:gd name="T43" fmla="*/ 603 h 670"/>
                    <a:gd name="T44" fmla="*/ 93 w 534"/>
                    <a:gd name="T45" fmla="*/ 434 h 670"/>
                    <a:gd name="T46" fmla="*/ 93 w 534"/>
                    <a:gd name="T47" fmla="*/ 63 h 670"/>
                    <a:gd name="T48" fmla="*/ 93 w 534"/>
                    <a:gd name="T49" fmla="*/ 51 h 670"/>
                    <a:gd name="T50" fmla="*/ 95 w 534"/>
                    <a:gd name="T51" fmla="*/ 34 h 670"/>
                    <a:gd name="T52" fmla="*/ 102 w 534"/>
                    <a:gd name="T53" fmla="*/ 8 h 670"/>
                    <a:gd name="T54" fmla="*/ 106 w 534"/>
                    <a:gd name="T55" fmla="*/ 0 h 670"/>
                    <a:gd name="T56" fmla="*/ 9 w 534"/>
                    <a:gd name="T57" fmla="*/ 0 h 670"/>
                    <a:gd name="T58" fmla="*/ 0 w 534"/>
                    <a:gd name="T59" fmla="*/ 0 h 670"/>
                    <a:gd name="T60" fmla="*/ 3 w 534"/>
                    <a:gd name="T61" fmla="*/ 8 h 670"/>
                    <a:gd name="T62" fmla="*/ 11 w 534"/>
                    <a:gd name="T63" fmla="*/ 40 h 6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34" h="670">
                      <a:moveTo>
                        <a:pt x="11" y="40"/>
                      </a:moveTo>
                      <a:cubicBezTo>
                        <a:pt x="11" y="46"/>
                        <a:pt x="12" y="50"/>
                        <a:pt x="12" y="54"/>
                      </a:cubicBezTo>
                      <a:cubicBezTo>
                        <a:pt x="12" y="59"/>
                        <a:pt x="11" y="63"/>
                        <a:pt x="11" y="69"/>
                      </a:cubicBezTo>
                      <a:cubicBezTo>
                        <a:pt x="11" y="442"/>
                        <a:pt x="11" y="442"/>
                        <a:pt x="11" y="442"/>
                      </a:cubicBezTo>
                      <a:cubicBezTo>
                        <a:pt x="11" y="577"/>
                        <a:pt x="129" y="670"/>
                        <a:pt x="273" y="670"/>
                      </a:cubicBezTo>
                      <a:cubicBezTo>
                        <a:pt x="274" y="670"/>
                        <a:pt x="276" y="670"/>
                        <a:pt x="277" y="670"/>
                      </a:cubicBezTo>
                      <a:cubicBezTo>
                        <a:pt x="414" y="668"/>
                        <a:pt x="524" y="574"/>
                        <a:pt x="524" y="446"/>
                      </a:cubicBezTo>
                      <a:cubicBezTo>
                        <a:pt x="524" y="66"/>
                        <a:pt x="524" y="66"/>
                        <a:pt x="524" y="66"/>
                      </a:cubicBezTo>
                      <a:cubicBezTo>
                        <a:pt x="524" y="59"/>
                        <a:pt x="523" y="54"/>
                        <a:pt x="523" y="50"/>
                      </a:cubicBezTo>
                      <a:cubicBezTo>
                        <a:pt x="523" y="45"/>
                        <a:pt x="524" y="41"/>
                        <a:pt x="525" y="35"/>
                      </a:cubicBezTo>
                      <a:cubicBezTo>
                        <a:pt x="519" y="34"/>
                        <a:pt x="519" y="34"/>
                        <a:pt x="519" y="34"/>
                      </a:cubicBezTo>
                      <a:cubicBezTo>
                        <a:pt x="525" y="35"/>
                        <a:pt x="525" y="35"/>
                        <a:pt x="525" y="35"/>
                      </a:cubicBezTo>
                      <a:cubicBezTo>
                        <a:pt x="526" y="24"/>
                        <a:pt x="528" y="18"/>
                        <a:pt x="531" y="7"/>
                      </a:cubicBezTo>
                      <a:cubicBezTo>
                        <a:pt x="534" y="0"/>
                        <a:pt x="534" y="0"/>
                        <a:pt x="534" y="0"/>
                      </a:cubicBezTo>
                      <a:cubicBezTo>
                        <a:pt x="436" y="0"/>
                        <a:pt x="436" y="0"/>
                        <a:pt x="436" y="0"/>
                      </a:cubicBezTo>
                      <a:cubicBezTo>
                        <a:pt x="427" y="0"/>
                        <a:pt x="427" y="0"/>
                        <a:pt x="427" y="0"/>
                      </a:cubicBezTo>
                      <a:cubicBezTo>
                        <a:pt x="430" y="8"/>
                        <a:pt x="430" y="8"/>
                        <a:pt x="430" y="8"/>
                      </a:cubicBezTo>
                      <a:cubicBezTo>
                        <a:pt x="435" y="18"/>
                        <a:pt x="436" y="24"/>
                        <a:pt x="439" y="36"/>
                      </a:cubicBezTo>
                      <a:cubicBezTo>
                        <a:pt x="440" y="47"/>
                        <a:pt x="440" y="54"/>
                        <a:pt x="440" y="67"/>
                      </a:cubicBezTo>
                      <a:cubicBezTo>
                        <a:pt x="440" y="440"/>
                        <a:pt x="440" y="440"/>
                        <a:pt x="440" y="440"/>
                      </a:cubicBezTo>
                      <a:cubicBezTo>
                        <a:pt x="440" y="529"/>
                        <a:pt x="373" y="600"/>
                        <a:pt x="277" y="603"/>
                      </a:cubicBezTo>
                      <a:cubicBezTo>
                        <a:pt x="275" y="603"/>
                        <a:pt x="273" y="603"/>
                        <a:pt x="271" y="603"/>
                      </a:cubicBezTo>
                      <a:cubicBezTo>
                        <a:pt x="176" y="603"/>
                        <a:pt x="93" y="529"/>
                        <a:pt x="93" y="434"/>
                      </a:cubicBezTo>
                      <a:cubicBezTo>
                        <a:pt x="93" y="63"/>
                        <a:pt x="93" y="63"/>
                        <a:pt x="93" y="63"/>
                      </a:cubicBezTo>
                      <a:cubicBezTo>
                        <a:pt x="93" y="58"/>
                        <a:pt x="93" y="54"/>
                        <a:pt x="93" y="51"/>
                      </a:cubicBezTo>
                      <a:cubicBezTo>
                        <a:pt x="93" y="45"/>
                        <a:pt x="93" y="40"/>
                        <a:pt x="95" y="34"/>
                      </a:cubicBezTo>
                      <a:cubicBezTo>
                        <a:pt x="97" y="22"/>
                        <a:pt x="98" y="17"/>
                        <a:pt x="102" y="8"/>
                      </a:cubicBezTo>
                      <a:cubicBezTo>
                        <a:pt x="106" y="0"/>
                        <a:pt x="106" y="0"/>
                        <a:pt x="106" y="0"/>
                      </a:cubicBezTo>
                      <a:cubicBezTo>
                        <a:pt x="9" y="0"/>
                        <a:pt x="9" y="0"/>
                        <a:pt x="9" y="0"/>
                      </a:cubicBezTo>
                      <a:cubicBezTo>
                        <a:pt x="0" y="0"/>
                        <a:pt x="0" y="0"/>
                        <a:pt x="0" y="0"/>
                      </a:cubicBezTo>
                      <a:cubicBezTo>
                        <a:pt x="3" y="8"/>
                        <a:pt x="3" y="8"/>
                        <a:pt x="3" y="8"/>
                      </a:cubicBezTo>
                      <a:cubicBezTo>
                        <a:pt x="7" y="20"/>
                        <a:pt x="9" y="26"/>
                        <a:pt x="1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43" name="Freeform 48"/>
                <p:cNvSpPr>
                  <a:spLocks noChangeAspect="1"/>
                </p:cNvSpPr>
                <p:nvPr userDrawn="1"/>
              </p:nvSpPr>
              <p:spPr bwMode="black">
                <a:xfrm>
                  <a:off x="5237" y="1075"/>
                  <a:ext cx="37" cy="60"/>
                </a:xfrm>
                <a:custGeom>
                  <a:avLst/>
                  <a:gdLst>
                    <a:gd name="T0" fmla="*/ 0 w 413"/>
                    <a:gd name="T1" fmla="*/ 165 h 682"/>
                    <a:gd name="T2" fmla="*/ 1 w 413"/>
                    <a:gd name="T3" fmla="*/ 167 h 682"/>
                    <a:gd name="T4" fmla="*/ 105 w 413"/>
                    <a:gd name="T5" fmla="*/ 321 h 682"/>
                    <a:gd name="T6" fmla="*/ 223 w 413"/>
                    <a:gd name="T7" fmla="*/ 389 h 682"/>
                    <a:gd name="T8" fmla="*/ 320 w 413"/>
                    <a:gd name="T9" fmla="*/ 508 h 682"/>
                    <a:gd name="T10" fmla="*/ 171 w 413"/>
                    <a:gd name="T11" fmla="*/ 626 h 682"/>
                    <a:gd name="T12" fmla="*/ 161 w 413"/>
                    <a:gd name="T13" fmla="*/ 626 h 682"/>
                    <a:gd name="T14" fmla="*/ 12 w 413"/>
                    <a:gd name="T15" fmla="*/ 583 h 682"/>
                    <a:gd name="T16" fmla="*/ 3 w 413"/>
                    <a:gd name="T17" fmla="*/ 576 h 682"/>
                    <a:gd name="T18" fmla="*/ 3 w 413"/>
                    <a:gd name="T19" fmla="*/ 656 h 682"/>
                    <a:gd name="T20" fmla="*/ 154 w 413"/>
                    <a:gd name="T21" fmla="*/ 681 h 682"/>
                    <a:gd name="T22" fmla="*/ 154 w 413"/>
                    <a:gd name="T23" fmla="*/ 675 h 682"/>
                    <a:gd name="T24" fmla="*/ 154 w 413"/>
                    <a:gd name="T25" fmla="*/ 675 h 682"/>
                    <a:gd name="T26" fmla="*/ 154 w 413"/>
                    <a:gd name="T27" fmla="*/ 681 h 682"/>
                    <a:gd name="T28" fmla="*/ 165 w 413"/>
                    <a:gd name="T29" fmla="*/ 681 h 682"/>
                    <a:gd name="T30" fmla="*/ 413 w 413"/>
                    <a:gd name="T31" fmla="*/ 505 h 682"/>
                    <a:gd name="T32" fmla="*/ 413 w 413"/>
                    <a:gd name="T33" fmla="*/ 497 h 682"/>
                    <a:gd name="T34" fmla="*/ 262 w 413"/>
                    <a:gd name="T35" fmla="*/ 313 h 682"/>
                    <a:gd name="T36" fmla="*/ 159 w 413"/>
                    <a:gd name="T37" fmla="*/ 253 h 682"/>
                    <a:gd name="T38" fmla="*/ 85 w 413"/>
                    <a:gd name="T39" fmla="*/ 162 h 682"/>
                    <a:gd name="T40" fmla="*/ 84 w 413"/>
                    <a:gd name="T41" fmla="*/ 155 h 682"/>
                    <a:gd name="T42" fmla="*/ 214 w 413"/>
                    <a:gd name="T43" fmla="*/ 53 h 682"/>
                    <a:gd name="T44" fmla="*/ 222 w 413"/>
                    <a:gd name="T45" fmla="*/ 54 h 682"/>
                    <a:gd name="T46" fmla="*/ 342 w 413"/>
                    <a:gd name="T47" fmla="*/ 96 h 682"/>
                    <a:gd name="T48" fmla="*/ 352 w 413"/>
                    <a:gd name="T49" fmla="*/ 105 h 682"/>
                    <a:gd name="T50" fmla="*/ 352 w 413"/>
                    <a:gd name="T51" fmla="*/ 25 h 682"/>
                    <a:gd name="T52" fmla="*/ 216 w 413"/>
                    <a:gd name="T53" fmla="*/ 1 h 682"/>
                    <a:gd name="T54" fmla="*/ 207 w 413"/>
                    <a:gd name="T55" fmla="*/ 0 h 682"/>
                    <a:gd name="T56" fmla="*/ 0 w 413"/>
                    <a:gd name="T57" fmla="*/ 165 h 68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13" h="682">
                      <a:moveTo>
                        <a:pt x="0" y="165"/>
                      </a:moveTo>
                      <a:cubicBezTo>
                        <a:pt x="0" y="166"/>
                        <a:pt x="1" y="167"/>
                        <a:pt x="1" y="167"/>
                      </a:cubicBezTo>
                      <a:cubicBezTo>
                        <a:pt x="1" y="238"/>
                        <a:pt x="41" y="283"/>
                        <a:pt x="105" y="321"/>
                      </a:cubicBezTo>
                      <a:cubicBezTo>
                        <a:pt x="223" y="389"/>
                        <a:pt x="223" y="389"/>
                        <a:pt x="223" y="389"/>
                      </a:cubicBezTo>
                      <a:cubicBezTo>
                        <a:pt x="277" y="419"/>
                        <a:pt x="320" y="450"/>
                        <a:pt x="320" y="508"/>
                      </a:cubicBezTo>
                      <a:cubicBezTo>
                        <a:pt x="320" y="583"/>
                        <a:pt x="266" y="626"/>
                        <a:pt x="171" y="626"/>
                      </a:cubicBezTo>
                      <a:cubicBezTo>
                        <a:pt x="168" y="626"/>
                        <a:pt x="165" y="626"/>
                        <a:pt x="161" y="626"/>
                      </a:cubicBezTo>
                      <a:cubicBezTo>
                        <a:pt x="99" y="625"/>
                        <a:pt x="59" y="621"/>
                        <a:pt x="12" y="583"/>
                      </a:cubicBezTo>
                      <a:cubicBezTo>
                        <a:pt x="3" y="576"/>
                        <a:pt x="3" y="576"/>
                        <a:pt x="3" y="576"/>
                      </a:cubicBezTo>
                      <a:cubicBezTo>
                        <a:pt x="3" y="656"/>
                        <a:pt x="3" y="656"/>
                        <a:pt x="3" y="656"/>
                      </a:cubicBezTo>
                      <a:cubicBezTo>
                        <a:pt x="61" y="682"/>
                        <a:pt x="98" y="680"/>
                        <a:pt x="154" y="681"/>
                      </a:cubicBezTo>
                      <a:cubicBezTo>
                        <a:pt x="154" y="675"/>
                        <a:pt x="154" y="675"/>
                        <a:pt x="154" y="675"/>
                      </a:cubicBezTo>
                      <a:cubicBezTo>
                        <a:pt x="154" y="675"/>
                        <a:pt x="154" y="675"/>
                        <a:pt x="154" y="675"/>
                      </a:cubicBezTo>
                      <a:cubicBezTo>
                        <a:pt x="154" y="681"/>
                        <a:pt x="154" y="681"/>
                        <a:pt x="154" y="681"/>
                      </a:cubicBezTo>
                      <a:cubicBezTo>
                        <a:pt x="157" y="681"/>
                        <a:pt x="161" y="681"/>
                        <a:pt x="165" y="681"/>
                      </a:cubicBezTo>
                      <a:cubicBezTo>
                        <a:pt x="278" y="680"/>
                        <a:pt x="412" y="643"/>
                        <a:pt x="413" y="505"/>
                      </a:cubicBezTo>
                      <a:cubicBezTo>
                        <a:pt x="413" y="503"/>
                        <a:pt x="413" y="500"/>
                        <a:pt x="413" y="497"/>
                      </a:cubicBezTo>
                      <a:cubicBezTo>
                        <a:pt x="408" y="384"/>
                        <a:pt x="339" y="357"/>
                        <a:pt x="262" y="313"/>
                      </a:cubicBezTo>
                      <a:cubicBezTo>
                        <a:pt x="159" y="253"/>
                        <a:pt x="159" y="253"/>
                        <a:pt x="159" y="253"/>
                      </a:cubicBezTo>
                      <a:cubicBezTo>
                        <a:pt x="118" y="229"/>
                        <a:pt x="89" y="206"/>
                        <a:pt x="85" y="162"/>
                      </a:cubicBezTo>
                      <a:cubicBezTo>
                        <a:pt x="84" y="160"/>
                        <a:pt x="84" y="158"/>
                        <a:pt x="84" y="155"/>
                      </a:cubicBezTo>
                      <a:cubicBezTo>
                        <a:pt x="84" y="95"/>
                        <a:pt x="149" y="53"/>
                        <a:pt x="214" y="53"/>
                      </a:cubicBezTo>
                      <a:cubicBezTo>
                        <a:pt x="216" y="53"/>
                        <a:pt x="219" y="53"/>
                        <a:pt x="222" y="54"/>
                      </a:cubicBezTo>
                      <a:cubicBezTo>
                        <a:pt x="273" y="55"/>
                        <a:pt x="307" y="63"/>
                        <a:pt x="342" y="96"/>
                      </a:cubicBezTo>
                      <a:cubicBezTo>
                        <a:pt x="352" y="105"/>
                        <a:pt x="352" y="105"/>
                        <a:pt x="352" y="105"/>
                      </a:cubicBezTo>
                      <a:cubicBezTo>
                        <a:pt x="352" y="25"/>
                        <a:pt x="352" y="25"/>
                        <a:pt x="352" y="25"/>
                      </a:cubicBezTo>
                      <a:cubicBezTo>
                        <a:pt x="300" y="1"/>
                        <a:pt x="267" y="2"/>
                        <a:pt x="216" y="1"/>
                      </a:cubicBezTo>
                      <a:cubicBezTo>
                        <a:pt x="213" y="0"/>
                        <a:pt x="209" y="0"/>
                        <a:pt x="207" y="0"/>
                      </a:cubicBezTo>
                      <a:cubicBezTo>
                        <a:pt x="99" y="1"/>
                        <a:pt x="1" y="62"/>
                        <a:pt x="0" y="1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grpSp>
          <p:sp>
            <p:nvSpPr>
              <p:cNvPr id="11" name="Rectangle 49"/>
              <p:cNvSpPr>
                <a:spLocks noChangeAspect="1" noChangeArrowheads="1"/>
              </p:cNvSpPr>
              <p:nvPr userDrawn="1"/>
            </p:nvSpPr>
            <p:spPr bwMode="auto">
              <a:xfrm>
                <a:off x="4858" y="0"/>
                <a:ext cx="756" cy="75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dirty="0">
                  <a:solidFill>
                    <a:srgbClr val="FFFFFF"/>
                  </a:solidFill>
                </a:endParaRPr>
              </a:p>
            </p:txBody>
          </p:sp>
          <p:sp>
            <p:nvSpPr>
              <p:cNvPr id="12" name="Freeform 50"/>
              <p:cNvSpPr>
                <a:spLocks noChangeAspect="1" noEditPoints="1"/>
              </p:cNvSpPr>
              <p:nvPr userDrawn="1"/>
            </p:nvSpPr>
            <p:spPr bwMode="white">
              <a:xfrm>
                <a:off x="4936" y="53"/>
                <a:ext cx="587" cy="637"/>
              </a:xfrm>
              <a:custGeom>
                <a:avLst/>
                <a:gdLst>
                  <a:gd name="T0" fmla="*/ 743 w 6602"/>
                  <a:gd name="T1" fmla="*/ 1280 h 7166"/>
                  <a:gd name="T2" fmla="*/ 731 w 6602"/>
                  <a:gd name="T3" fmla="*/ 152 h 7166"/>
                  <a:gd name="T4" fmla="*/ 4037 w 6602"/>
                  <a:gd name="T5" fmla="*/ 252 h 7166"/>
                  <a:gd name="T6" fmla="*/ 1456 w 6602"/>
                  <a:gd name="T7" fmla="*/ 222 h 7166"/>
                  <a:gd name="T8" fmla="*/ 2677 w 6602"/>
                  <a:gd name="T9" fmla="*/ 560 h 7166"/>
                  <a:gd name="T10" fmla="*/ 2824 w 6602"/>
                  <a:gd name="T11" fmla="*/ 308 h 7166"/>
                  <a:gd name="T12" fmla="*/ 4037 w 6602"/>
                  <a:gd name="T13" fmla="*/ 252 h 7166"/>
                  <a:gd name="T14" fmla="*/ 4146 w 6602"/>
                  <a:gd name="T15" fmla="*/ 906 h 7166"/>
                  <a:gd name="T16" fmla="*/ 4105 w 6602"/>
                  <a:gd name="T17" fmla="*/ 2222 h 7166"/>
                  <a:gd name="T18" fmla="*/ 4326 w 6602"/>
                  <a:gd name="T19" fmla="*/ 2160 h 7166"/>
                  <a:gd name="T20" fmla="*/ 4350 w 6602"/>
                  <a:gd name="T21" fmla="*/ 756 h 7166"/>
                  <a:gd name="T22" fmla="*/ 4920 w 6602"/>
                  <a:gd name="T23" fmla="*/ 2133 h 7166"/>
                  <a:gd name="T24" fmla="*/ 4707 w 6602"/>
                  <a:gd name="T25" fmla="*/ 219 h 7166"/>
                  <a:gd name="T26" fmla="*/ 6369 w 6602"/>
                  <a:gd name="T27" fmla="*/ 153 h 7166"/>
                  <a:gd name="T28" fmla="*/ 965 w 6602"/>
                  <a:gd name="T29" fmla="*/ 4496 h 7166"/>
                  <a:gd name="T30" fmla="*/ 1785 w 6602"/>
                  <a:gd name="T31" fmla="*/ 3476 h 7166"/>
                  <a:gd name="T32" fmla="*/ 1184 w 6602"/>
                  <a:gd name="T33" fmla="*/ 2731 h 7166"/>
                  <a:gd name="T34" fmla="*/ 1195 w 6602"/>
                  <a:gd name="T35" fmla="*/ 3626 h 7166"/>
                  <a:gd name="T36" fmla="*/ 4080 w 6602"/>
                  <a:gd name="T37" fmla="*/ 2784 h 7166"/>
                  <a:gd name="T38" fmla="*/ 2457 w 6602"/>
                  <a:gd name="T39" fmla="*/ 2593 h 7166"/>
                  <a:gd name="T40" fmla="*/ 3850 w 6602"/>
                  <a:gd name="T41" fmla="*/ 3975 h 7166"/>
                  <a:gd name="T42" fmla="*/ 5713 w 6602"/>
                  <a:gd name="T43" fmla="*/ 4665 h 7166"/>
                  <a:gd name="T44" fmla="*/ 4830 w 6602"/>
                  <a:gd name="T45" fmla="*/ 4656 h 7166"/>
                  <a:gd name="T46" fmla="*/ 4511 w 6602"/>
                  <a:gd name="T47" fmla="*/ 2590 h 7166"/>
                  <a:gd name="T48" fmla="*/ 5758 w 6602"/>
                  <a:gd name="T49" fmla="*/ 4377 h 7166"/>
                  <a:gd name="T50" fmla="*/ 4794 w 6602"/>
                  <a:gd name="T51" fmla="*/ 3468 h 7166"/>
                  <a:gd name="T52" fmla="*/ 3545 w 6602"/>
                  <a:gd name="T53" fmla="*/ 7166 h 7166"/>
                  <a:gd name="T54" fmla="*/ 1689 w 6602"/>
                  <a:gd name="T55" fmla="*/ 7022 h 7166"/>
                  <a:gd name="T56" fmla="*/ 3374 w 6602"/>
                  <a:gd name="T57" fmla="*/ 6684 h 7166"/>
                  <a:gd name="T58" fmla="*/ 5212 w 6602"/>
                  <a:gd name="T59" fmla="*/ 7097 h 7166"/>
                  <a:gd name="T60" fmla="*/ 4005 w 6602"/>
                  <a:gd name="T61" fmla="*/ 5033 h 7166"/>
                  <a:gd name="T62" fmla="*/ 4290 w 6602"/>
                  <a:gd name="T63" fmla="*/ 5864 h 7166"/>
                  <a:gd name="T64" fmla="*/ 4298 w 6602"/>
                  <a:gd name="T65" fmla="*/ 6942 h 7166"/>
                  <a:gd name="T66" fmla="*/ 334 w 6602"/>
                  <a:gd name="T67" fmla="*/ 5755 h 7166"/>
                  <a:gd name="T68" fmla="*/ 484 w 6602"/>
                  <a:gd name="T69" fmla="*/ 5969 h 7166"/>
                  <a:gd name="T70" fmla="*/ 371 w 6602"/>
                  <a:gd name="T71" fmla="*/ 5959 h 7166"/>
                  <a:gd name="T72" fmla="*/ 228 w 6602"/>
                  <a:gd name="T73" fmla="*/ 6106 h 7166"/>
                  <a:gd name="T74" fmla="*/ 450 w 6602"/>
                  <a:gd name="T75" fmla="*/ 6090 h 7166"/>
                  <a:gd name="T76" fmla="*/ 454 w 6602"/>
                  <a:gd name="T77" fmla="*/ 6205 h 7166"/>
                  <a:gd name="T78" fmla="*/ 655 w 6602"/>
                  <a:gd name="T79" fmla="*/ 6210 h 7166"/>
                  <a:gd name="T80" fmla="*/ 587 w 6602"/>
                  <a:gd name="T81" fmla="*/ 6053 h 7166"/>
                  <a:gd name="T82" fmla="*/ 877 w 6602"/>
                  <a:gd name="T83" fmla="*/ 6081 h 7166"/>
                  <a:gd name="T84" fmla="*/ 713 w 6602"/>
                  <a:gd name="T85" fmla="*/ 5963 h 7166"/>
                  <a:gd name="T86" fmla="*/ 764 w 6602"/>
                  <a:gd name="T87" fmla="*/ 5880 h 7166"/>
                  <a:gd name="T88" fmla="*/ 671 w 6602"/>
                  <a:gd name="T89" fmla="*/ 5717 h 7166"/>
                  <a:gd name="T90" fmla="*/ 528 w 6602"/>
                  <a:gd name="T91" fmla="*/ 5859 h 7166"/>
                  <a:gd name="T92" fmla="*/ 388 w 6602"/>
                  <a:gd name="T93" fmla="*/ 5708 h 7166"/>
                  <a:gd name="T94" fmla="*/ 6357 w 6602"/>
                  <a:gd name="T95" fmla="*/ 5708 h 7166"/>
                  <a:gd name="T96" fmla="*/ 6217 w 6602"/>
                  <a:gd name="T97" fmla="*/ 5859 h 7166"/>
                  <a:gd name="T98" fmla="*/ 6073 w 6602"/>
                  <a:gd name="T99" fmla="*/ 5717 h 7166"/>
                  <a:gd name="T100" fmla="*/ 5981 w 6602"/>
                  <a:gd name="T101" fmla="*/ 5880 h 7166"/>
                  <a:gd name="T102" fmla="*/ 6032 w 6602"/>
                  <a:gd name="T103" fmla="*/ 5963 h 7166"/>
                  <a:gd name="T104" fmla="*/ 5867 w 6602"/>
                  <a:gd name="T105" fmla="*/ 6081 h 7166"/>
                  <a:gd name="T106" fmla="*/ 6157 w 6602"/>
                  <a:gd name="T107" fmla="*/ 6053 h 7166"/>
                  <a:gd name="T108" fmla="*/ 6090 w 6602"/>
                  <a:gd name="T109" fmla="*/ 6210 h 7166"/>
                  <a:gd name="T110" fmla="*/ 6291 w 6602"/>
                  <a:gd name="T111" fmla="*/ 6205 h 7166"/>
                  <a:gd name="T112" fmla="*/ 6294 w 6602"/>
                  <a:gd name="T113" fmla="*/ 6090 h 7166"/>
                  <a:gd name="T114" fmla="*/ 6516 w 6602"/>
                  <a:gd name="T115" fmla="*/ 6106 h 7166"/>
                  <a:gd name="T116" fmla="*/ 6374 w 6602"/>
                  <a:gd name="T117" fmla="*/ 5959 h 7166"/>
                  <a:gd name="T118" fmla="*/ 6261 w 6602"/>
                  <a:gd name="T119" fmla="*/ 5969 h 7166"/>
                  <a:gd name="T120" fmla="*/ 6410 w 6602"/>
                  <a:gd name="T121" fmla="*/ 5755 h 7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602" h="7166">
                    <a:moveTo>
                      <a:pt x="500" y="2260"/>
                    </a:moveTo>
                    <a:cubicBezTo>
                      <a:pt x="310" y="2257"/>
                      <a:pt x="190" y="2263"/>
                      <a:pt x="12" y="2195"/>
                    </a:cubicBezTo>
                    <a:cubicBezTo>
                      <a:pt x="12" y="1965"/>
                      <a:pt x="12" y="1965"/>
                      <a:pt x="12" y="1965"/>
                    </a:cubicBezTo>
                    <a:cubicBezTo>
                      <a:pt x="172" y="2096"/>
                      <a:pt x="316" y="2111"/>
                      <a:pt x="523" y="2114"/>
                    </a:cubicBezTo>
                    <a:cubicBezTo>
                      <a:pt x="868" y="2125"/>
                      <a:pt x="1079" y="1970"/>
                      <a:pt x="1079" y="1698"/>
                    </a:cubicBezTo>
                    <a:cubicBezTo>
                      <a:pt x="1079" y="1491"/>
                      <a:pt x="924" y="1383"/>
                      <a:pt x="743" y="1280"/>
                    </a:cubicBezTo>
                    <a:cubicBezTo>
                      <a:pt x="345" y="1052"/>
                      <a:pt x="345" y="1052"/>
                      <a:pt x="345" y="1052"/>
                    </a:cubicBezTo>
                    <a:cubicBezTo>
                      <a:pt x="131" y="927"/>
                      <a:pt x="6" y="783"/>
                      <a:pt x="3" y="550"/>
                    </a:cubicBezTo>
                    <a:cubicBezTo>
                      <a:pt x="0" y="205"/>
                      <a:pt x="339" y="0"/>
                      <a:pt x="707" y="12"/>
                    </a:cubicBezTo>
                    <a:cubicBezTo>
                      <a:pt x="880" y="17"/>
                      <a:pt x="988" y="12"/>
                      <a:pt x="1146" y="76"/>
                    </a:cubicBezTo>
                    <a:cubicBezTo>
                      <a:pt x="1146" y="301"/>
                      <a:pt x="1146" y="301"/>
                      <a:pt x="1146" y="301"/>
                    </a:cubicBezTo>
                    <a:cubicBezTo>
                      <a:pt x="1023" y="184"/>
                      <a:pt x="900" y="158"/>
                      <a:pt x="731" y="152"/>
                    </a:cubicBezTo>
                    <a:cubicBezTo>
                      <a:pt x="491" y="137"/>
                      <a:pt x="228" y="298"/>
                      <a:pt x="248" y="538"/>
                    </a:cubicBezTo>
                    <a:cubicBezTo>
                      <a:pt x="263" y="693"/>
                      <a:pt x="368" y="778"/>
                      <a:pt x="506" y="856"/>
                    </a:cubicBezTo>
                    <a:cubicBezTo>
                      <a:pt x="854" y="1058"/>
                      <a:pt x="854" y="1058"/>
                      <a:pt x="854" y="1058"/>
                    </a:cubicBezTo>
                    <a:cubicBezTo>
                      <a:pt x="1117" y="1210"/>
                      <a:pt x="1336" y="1292"/>
                      <a:pt x="1351" y="1663"/>
                    </a:cubicBezTo>
                    <a:cubicBezTo>
                      <a:pt x="1368" y="2146"/>
                      <a:pt x="895" y="2269"/>
                      <a:pt x="500" y="2260"/>
                    </a:cubicBezTo>
                    <a:close/>
                    <a:moveTo>
                      <a:pt x="4037" y="252"/>
                    </a:moveTo>
                    <a:cubicBezTo>
                      <a:pt x="4020" y="283"/>
                      <a:pt x="4007" y="302"/>
                      <a:pt x="3996" y="335"/>
                    </a:cubicBezTo>
                    <a:cubicBezTo>
                      <a:pt x="3306" y="2258"/>
                      <a:pt x="3306" y="2258"/>
                      <a:pt x="3306" y="2258"/>
                    </a:cubicBezTo>
                    <a:cubicBezTo>
                      <a:pt x="2760" y="795"/>
                      <a:pt x="2760" y="795"/>
                      <a:pt x="2760" y="795"/>
                    </a:cubicBezTo>
                    <a:cubicBezTo>
                      <a:pt x="2226" y="2269"/>
                      <a:pt x="2226" y="2269"/>
                      <a:pt x="2226" y="2269"/>
                    </a:cubicBezTo>
                    <a:cubicBezTo>
                      <a:pt x="1494" y="299"/>
                      <a:pt x="1494" y="299"/>
                      <a:pt x="1494" y="299"/>
                    </a:cubicBezTo>
                    <a:cubicBezTo>
                      <a:pt x="1486" y="269"/>
                      <a:pt x="1478" y="250"/>
                      <a:pt x="1456" y="222"/>
                    </a:cubicBezTo>
                    <a:cubicBezTo>
                      <a:pt x="1431" y="191"/>
                      <a:pt x="1414" y="175"/>
                      <a:pt x="1381" y="155"/>
                    </a:cubicBezTo>
                    <a:cubicBezTo>
                      <a:pt x="1760" y="155"/>
                      <a:pt x="1760" y="155"/>
                      <a:pt x="1760" y="155"/>
                    </a:cubicBezTo>
                    <a:cubicBezTo>
                      <a:pt x="1746" y="177"/>
                      <a:pt x="1738" y="191"/>
                      <a:pt x="1735" y="216"/>
                    </a:cubicBezTo>
                    <a:cubicBezTo>
                      <a:pt x="1730" y="238"/>
                      <a:pt x="1727" y="255"/>
                      <a:pt x="1735" y="277"/>
                    </a:cubicBezTo>
                    <a:cubicBezTo>
                      <a:pt x="2242" y="1717"/>
                      <a:pt x="2242" y="1717"/>
                      <a:pt x="2242" y="1717"/>
                    </a:cubicBezTo>
                    <a:cubicBezTo>
                      <a:pt x="2677" y="560"/>
                      <a:pt x="2677" y="560"/>
                      <a:pt x="2677" y="560"/>
                    </a:cubicBezTo>
                    <a:cubicBezTo>
                      <a:pt x="2575" y="299"/>
                      <a:pt x="2575" y="299"/>
                      <a:pt x="2575" y="299"/>
                    </a:cubicBezTo>
                    <a:cubicBezTo>
                      <a:pt x="2561" y="263"/>
                      <a:pt x="2541" y="247"/>
                      <a:pt x="2519" y="219"/>
                    </a:cubicBezTo>
                    <a:cubicBezTo>
                      <a:pt x="2500" y="194"/>
                      <a:pt x="2483" y="177"/>
                      <a:pt x="2461" y="155"/>
                    </a:cubicBezTo>
                    <a:cubicBezTo>
                      <a:pt x="2838" y="155"/>
                      <a:pt x="2838" y="155"/>
                      <a:pt x="2838" y="155"/>
                    </a:cubicBezTo>
                    <a:cubicBezTo>
                      <a:pt x="2827" y="175"/>
                      <a:pt x="2821" y="186"/>
                      <a:pt x="2816" y="208"/>
                    </a:cubicBezTo>
                    <a:cubicBezTo>
                      <a:pt x="2807" y="247"/>
                      <a:pt x="2813" y="272"/>
                      <a:pt x="2824" y="308"/>
                    </a:cubicBezTo>
                    <a:cubicBezTo>
                      <a:pt x="3334" y="1723"/>
                      <a:pt x="3334" y="1723"/>
                      <a:pt x="3334" y="1723"/>
                    </a:cubicBezTo>
                    <a:cubicBezTo>
                      <a:pt x="3804" y="324"/>
                      <a:pt x="3804" y="324"/>
                      <a:pt x="3804" y="324"/>
                    </a:cubicBezTo>
                    <a:cubicBezTo>
                      <a:pt x="3821" y="288"/>
                      <a:pt x="3832" y="263"/>
                      <a:pt x="3829" y="227"/>
                    </a:cubicBezTo>
                    <a:cubicBezTo>
                      <a:pt x="3827" y="197"/>
                      <a:pt x="3821" y="177"/>
                      <a:pt x="3804" y="153"/>
                    </a:cubicBezTo>
                    <a:cubicBezTo>
                      <a:pt x="4109" y="153"/>
                      <a:pt x="4109" y="153"/>
                      <a:pt x="4109" y="153"/>
                    </a:cubicBezTo>
                    <a:cubicBezTo>
                      <a:pt x="4079" y="189"/>
                      <a:pt x="4062" y="213"/>
                      <a:pt x="4037" y="252"/>
                    </a:cubicBezTo>
                    <a:close/>
                    <a:moveTo>
                      <a:pt x="4350" y="756"/>
                    </a:moveTo>
                    <a:cubicBezTo>
                      <a:pt x="4110" y="756"/>
                      <a:pt x="4110" y="756"/>
                      <a:pt x="4110" y="756"/>
                    </a:cubicBezTo>
                    <a:cubicBezTo>
                      <a:pt x="4097" y="756"/>
                      <a:pt x="4097" y="756"/>
                      <a:pt x="4097" y="756"/>
                    </a:cubicBezTo>
                    <a:cubicBezTo>
                      <a:pt x="4104" y="767"/>
                      <a:pt x="4104" y="767"/>
                      <a:pt x="4104" y="767"/>
                    </a:cubicBezTo>
                    <a:cubicBezTo>
                      <a:pt x="4119" y="789"/>
                      <a:pt x="4127" y="806"/>
                      <a:pt x="4135" y="832"/>
                    </a:cubicBezTo>
                    <a:cubicBezTo>
                      <a:pt x="4145" y="861"/>
                      <a:pt x="4146" y="878"/>
                      <a:pt x="4146" y="906"/>
                    </a:cubicBezTo>
                    <a:cubicBezTo>
                      <a:pt x="4146" y="2091"/>
                      <a:pt x="4146" y="2091"/>
                      <a:pt x="4146" y="2091"/>
                    </a:cubicBezTo>
                    <a:cubicBezTo>
                      <a:pt x="4146" y="2119"/>
                      <a:pt x="4146" y="2138"/>
                      <a:pt x="4135" y="2164"/>
                    </a:cubicBezTo>
                    <a:cubicBezTo>
                      <a:pt x="4135" y="2164"/>
                      <a:pt x="4135" y="2164"/>
                      <a:pt x="4135" y="2164"/>
                    </a:cubicBezTo>
                    <a:cubicBezTo>
                      <a:pt x="4135" y="2165"/>
                      <a:pt x="4135" y="2165"/>
                      <a:pt x="4135" y="2165"/>
                    </a:cubicBezTo>
                    <a:cubicBezTo>
                      <a:pt x="4129" y="2183"/>
                      <a:pt x="4124" y="2194"/>
                      <a:pt x="4112" y="2211"/>
                    </a:cubicBezTo>
                    <a:cubicBezTo>
                      <a:pt x="4105" y="2222"/>
                      <a:pt x="4105" y="2222"/>
                      <a:pt x="4105" y="2222"/>
                    </a:cubicBezTo>
                    <a:cubicBezTo>
                      <a:pt x="4118" y="2222"/>
                      <a:pt x="4118" y="2222"/>
                      <a:pt x="4118" y="2222"/>
                    </a:cubicBezTo>
                    <a:cubicBezTo>
                      <a:pt x="4346" y="2222"/>
                      <a:pt x="4346" y="2222"/>
                      <a:pt x="4346" y="2222"/>
                    </a:cubicBezTo>
                    <a:cubicBezTo>
                      <a:pt x="4359" y="2222"/>
                      <a:pt x="4359" y="2222"/>
                      <a:pt x="4359" y="2222"/>
                    </a:cubicBezTo>
                    <a:cubicBezTo>
                      <a:pt x="4352" y="2212"/>
                      <a:pt x="4352" y="2212"/>
                      <a:pt x="4352" y="2212"/>
                    </a:cubicBezTo>
                    <a:cubicBezTo>
                      <a:pt x="4349" y="2207"/>
                      <a:pt x="4346" y="2202"/>
                      <a:pt x="4343" y="2198"/>
                    </a:cubicBezTo>
                    <a:cubicBezTo>
                      <a:pt x="4335" y="2185"/>
                      <a:pt x="4328" y="2176"/>
                      <a:pt x="4326" y="2160"/>
                    </a:cubicBezTo>
                    <a:cubicBezTo>
                      <a:pt x="4320" y="2112"/>
                      <a:pt x="4320" y="2047"/>
                      <a:pt x="4320" y="1972"/>
                    </a:cubicBezTo>
                    <a:cubicBezTo>
                      <a:pt x="4320" y="902"/>
                      <a:pt x="4320" y="902"/>
                      <a:pt x="4320" y="902"/>
                    </a:cubicBezTo>
                    <a:cubicBezTo>
                      <a:pt x="4320" y="880"/>
                      <a:pt x="4320" y="868"/>
                      <a:pt x="4333" y="822"/>
                    </a:cubicBezTo>
                    <a:cubicBezTo>
                      <a:pt x="4341" y="801"/>
                      <a:pt x="4347" y="786"/>
                      <a:pt x="4356" y="766"/>
                    </a:cubicBezTo>
                    <a:cubicBezTo>
                      <a:pt x="4361" y="756"/>
                      <a:pt x="4361" y="756"/>
                      <a:pt x="4361" y="756"/>
                    </a:cubicBezTo>
                    <a:lnTo>
                      <a:pt x="4350" y="756"/>
                    </a:lnTo>
                    <a:close/>
                    <a:moveTo>
                      <a:pt x="6579" y="244"/>
                    </a:moveTo>
                    <a:cubicBezTo>
                      <a:pt x="6571" y="288"/>
                      <a:pt x="6571" y="313"/>
                      <a:pt x="6571" y="355"/>
                    </a:cubicBezTo>
                    <a:cubicBezTo>
                      <a:pt x="6574" y="2291"/>
                      <a:pt x="6574" y="2291"/>
                      <a:pt x="6574" y="2291"/>
                    </a:cubicBezTo>
                    <a:cubicBezTo>
                      <a:pt x="4901" y="443"/>
                      <a:pt x="4901" y="443"/>
                      <a:pt x="4901" y="443"/>
                    </a:cubicBezTo>
                    <a:cubicBezTo>
                      <a:pt x="4901" y="1981"/>
                      <a:pt x="4901" y="1981"/>
                      <a:pt x="4901" y="1981"/>
                    </a:cubicBezTo>
                    <a:cubicBezTo>
                      <a:pt x="4901" y="2042"/>
                      <a:pt x="4901" y="2042"/>
                      <a:pt x="4920" y="2133"/>
                    </a:cubicBezTo>
                    <a:cubicBezTo>
                      <a:pt x="4926" y="2166"/>
                      <a:pt x="4934" y="2186"/>
                      <a:pt x="4945" y="2222"/>
                    </a:cubicBezTo>
                    <a:cubicBezTo>
                      <a:pt x="4682" y="2222"/>
                      <a:pt x="4682" y="2222"/>
                      <a:pt x="4682" y="2222"/>
                    </a:cubicBezTo>
                    <a:cubicBezTo>
                      <a:pt x="4702" y="2194"/>
                      <a:pt x="4713" y="2177"/>
                      <a:pt x="4718" y="2147"/>
                    </a:cubicBezTo>
                    <a:cubicBezTo>
                      <a:pt x="4729" y="2105"/>
                      <a:pt x="4729" y="2078"/>
                      <a:pt x="4729" y="2036"/>
                    </a:cubicBezTo>
                    <a:cubicBezTo>
                      <a:pt x="4729" y="308"/>
                      <a:pt x="4729" y="308"/>
                      <a:pt x="4729" y="308"/>
                    </a:cubicBezTo>
                    <a:cubicBezTo>
                      <a:pt x="4729" y="274"/>
                      <a:pt x="4724" y="250"/>
                      <a:pt x="4707" y="219"/>
                    </a:cubicBezTo>
                    <a:cubicBezTo>
                      <a:pt x="4693" y="189"/>
                      <a:pt x="4677" y="172"/>
                      <a:pt x="4649" y="155"/>
                    </a:cubicBezTo>
                    <a:cubicBezTo>
                      <a:pt x="4954" y="155"/>
                      <a:pt x="4954" y="155"/>
                      <a:pt x="4954" y="155"/>
                    </a:cubicBezTo>
                    <a:cubicBezTo>
                      <a:pt x="6402" y="1809"/>
                      <a:pt x="6402" y="1809"/>
                      <a:pt x="6402" y="1809"/>
                    </a:cubicBezTo>
                    <a:cubicBezTo>
                      <a:pt x="6402" y="496"/>
                      <a:pt x="6402" y="496"/>
                      <a:pt x="6402" y="496"/>
                    </a:cubicBezTo>
                    <a:cubicBezTo>
                      <a:pt x="6402" y="396"/>
                      <a:pt x="6408" y="333"/>
                      <a:pt x="6388" y="233"/>
                    </a:cubicBezTo>
                    <a:cubicBezTo>
                      <a:pt x="6383" y="202"/>
                      <a:pt x="6377" y="183"/>
                      <a:pt x="6369" y="153"/>
                    </a:cubicBezTo>
                    <a:cubicBezTo>
                      <a:pt x="6602" y="153"/>
                      <a:pt x="6602" y="153"/>
                      <a:pt x="6602" y="153"/>
                    </a:cubicBezTo>
                    <a:cubicBezTo>
                      <a:pt x="6591" y="186"/>
                      <a:pt x="6585" y="208"/>
                      <a:pt x="6579" y="244"/>
                    </a:cubicBezTo>
                    <a:close/>
                    <a:moveTo>
                      <a:pt x="1464" y="4662"/>
                    </a:moveTo>
                    <a:cubicBezTo>
                      <a:pt x="913" y="4662"/>
                      <a:pt x="913" y="4662"/>
                      <a:pt x="913" y="4662"/>
                    </a:cubicBezTo>
                    <a:cubicBezTo>
                      <a:pt x="929" y="4640"/>
                      <a:pt x="935" y="4626"/>
                      <a:pt x="946" y="4604"/>
                    </a:cubicBezTo>
                    <a:cubicBezTo>
                      <a:pt x="960" y="4565"/>
                      <a:pt x="965" y="4537"/>
                      <a:pt x="965" y="4496"/>
                    </a:cubicBezTo>
                    <a:cubicBezTo>
                      <a:pt x="965" y="2792"/>
                      <a:pt x="965" y="2792"/>
                      <a:pt x="965" y="2792"/>
                    </a:cubicBezTo>
                    <a:cubicBezTo>
                      <a:pt x="965" y="2745"/>
                      <a:pt x="957" y="2715"/>
                      <a:pt x="938" y="2670"/>
                    </a:cubicBezTo>
                    <a:cubicBezTo>
                      <a:pt x="924" y="2640"/>
                      <a:pt x="913" y="2621"/>
                      <a:pt x="893" y="2593"/>
                    </a:cubicBezTo>
                    <a:cubicBezTo>
                      <a:pt x="1519" y="2593"/>
                      <a:pt x="1519" y="2593"/>
                      <a:pt x="1519" y="2593"/>
                    </a:cubicBezTo>
                    <a:cubicBezTo>
                      <a:pt x="1788" y="2593"/>
                      <a:pt x="1996" y="2820"/>
                      <a:pt x="2010" y="3089"/>
                    </a:cubicBezTo>
                    <a:cubicBezTo>
                      <a:pt x="2015" y="3285"/>
                      <a:pt x="1935" y="3391"/>
                      <a:pt x="1785" y="3476"/>
                    </a:cubicBezTo>
                    <a:cubicBezTo>
                      <a:pt x="1708" y="3524"/>
                      <a:pt x="1708" y="3524"/>
                      <a:pt x="1708" y="3524"/>
                    </a:cubicBezTo>
                    <a:cubicBezTo>
                      <a:pt x="1791" y="3554"/>
                      <a:pt x="1791" y="3554"/>
                      <a:pt x="1791" y="3554"/>
                    </a:cubicBezTo>
                    <a:cubicBezTo>
                      <a:pt x="2021" y="3632"/>
                      <a:pt x="2148" y="3801"/>
                      <a:pt x="2148" y="4072"/>
                    </a:cubicBezTo>
                    <a:cubicBezTo>
                      <a:pt x="2145" y="4438"/>
                      <a:pt x="1885" y="4662"/>
                      <a:pt x="1464" y="4662"/>
                    </a:cubicBezTo>
                    <a:close/>
                    <a:moveTo>
                      <a:pt x="1386" y="2731"/>
                    </a:moveTo>
                    <a:cubicBezTo>
                      <a:pt x="1184" y="2731"/>
                      <a:pt x="1184" y="2731"/>
                      <a:pt x="1184" y="2731"/>
                    </a:cubicBezTo>
                    <a:cubicBezTo>
                      <a:pt x="1184" y="3476"/>
                      <a:pt x="1184" y="3476"/>
                      <a:pt x="1184" y="3476"/>
                    </a:cubicBezTo>
                    <a:cubicBezTo>
                      <a:pt x="1364" y="3476"/>
                      <a:pt x="1364" y="3476"/>
                      <a:pt x="1364" y="3476"/>
                    </a:cubicBezTo>
                    <a:cubicBezTo>
                      <a:pt x="1666" y="3476"/>
                      <a:pt x="1805" y="3313"/>
                      <a:pt x="1796" y="3089"/>
                    </a:cubicBezTo>
                    <a:cubicBezTo>
                      <a:pt x="1785" y="2881"/>
                      <a:pt x="1644" y="2731"/>
                      <a:pt x="1386" y="2731"/>
                    </a:cubicBezTo>
                    <a:close/>
                    <a:moveTo>
                      <a:pt x="1375" y="3609"/>
                    </a:moveTo>
                    <a:cubicBezTo>
                      <a:pt x="1306" y="3609"/>
                      <a:pt x="1264" y="3609"/>
                      <a:pt x="1195" y="3626"/>
                    </a:cubicBezTo>
                    <a:cubicBezTo>
                      <a:pt x="1195" y="4512"/>
                      <a:pt x="1195" y="4512"/>
                      <a:pt x="1195" y="4512"/>
                    </a:cubicBezTo>
                    <a:cubicBezTo>
                      <a:pt x="1270" y="4534"/>
                      <a:pt x="1320" y="4543"/>
                      <a:pt x="1397" y="4537"/>
                    </a:cubicBezTo>
                    <a:cubicBezTo>
                      <a:pt x="1669" y="4521"/>
                      <a:pt x="1935" y="4368"/>
                      <a:pt x="1926" y="4069"/>
                    </a:cubicBezTo>
                    <a:cubicBezTo>
                      <a:pt x="1918" y="3715"/>
                      <a:pt x="1649" y="3618"/>
                      <a:pt x="1375" y="3609"/>
                    </a:cubicBezTo>
                    <a:close/>
                    <a:moveTo>
                      <a:pt x="4083" y="2684"/>
                    </a:moveTo>
                    <a:cubicBezTo>
                      <a:pt x="4077" y="2723"/>
                      <a:pt x="4080" y="2745"/>
                      <a:pt x="4080" y="2784"/>
                    </a:cubicBezTo>
                    <a:cubicBezTo>
                      <a:pt x="4080" y="3994"/>
                      <a:pt x="4080" y="3994"/>
                      <a:pt x="4080" y="3994"/>
                    </a:cubicBezTo>
                    <a:cubicBezTo>
                      <a:pt x="4080" y="4393"/>
                      <a:pt x="3739" y="4684"/>
                      <a:pt x="3313" y="4692"/>
                    </a:cubicBezTo>
                    <a:cubicBezTo>
                      <a:pt x="2856" y="4698"/>
                      <a:pt x="2485" y="4404"/>
                      <a:pt x="2485" y="3983"/>
                    </a:cubicBezTo>
                    <a:cubicBezTo>
                      <a:pt x="2485" y="2795"/>
                      <a:pt x="2485" y="2795"/>
                      <a:pt x="2485" y="2795"/>
                    </a:cubicBezTo>
                    <a:cubicBezTo>
                      <a:pt x="2485" y="2759"/>
                      <a:pt x="2487" y="2737"/>
                      <a:pt x="2482" y="2701"/>
                    </a:cubicBezTo>
                    <a:cubicBezTo>
                      <a:pt x="2476" y="2657"/>
                      <a:pt x="2471" y="2632"/>
                      <a:pt x="2457" y="2593"/>
                    </a:cubicBezTo>
                    <a:cubicBezTo>
                      <a:pt x="2740" y="2593"/>
                      <a:pt x="2740" y="2593"/>
                      <a:pt x="2740" y="2593"/>
                    </a:cubicBezTo>
                    <a:cubicBezTo>
                      <a:pt x="2726" y="2623"/>
                      <a:pt x="2720" y="2643"/>
                      <a:pt x="2715" y="2679"/>
                    </a:cubicBezTo>
                    <a:cubicBezTo>
                      <a:pt x="2706" y="2715"/>
                      <a:pt x="2709" y="2740"/>
                      <a:pt x="2709" y="2776"/>
                    </a:cubicBezTo>
                    <a:cubicBezTo>
                      <a:pt x="2709" y="3958"/>
                      <a:pt x="2709" y="3958"/>
                      <a:pt x="2709" y="3958"/>
                    </a:cubicBezTo>
                    <a:cubicBezTo>
                      <a:pt x="2709" y="4277"/>
                      <a:pt x="2994" y="4523"/>
                      <a:pt x="3313" y="4512"/>
                    </a:cubicBezTo>
                    <a:cubicBezTo>
                      <a:pt x="3629" y="4504"/>
                      <a:pt x="3850" y="4269"/>
                      <a:pt x="3850" y="3975"/>
                    </a:cubicBezTo>
                    <a:cubicBezTo>
                      <a:pt x="3850" y="2789"/>
                      <a:pt x="3850" y="2789"/>
                      <a:pt x="3850" y="2789"/>
                    </a:cubicBezTo>
                    <a:cubicBezTo>
                      <a:pt x="3850" y="2748"/>
                      <a:pt x="3850" y="2723"/>
                      <a:pt x="3845" y="2684"/>
                    </a:cubicBezTo>
                    <a:cubicBezTo>
                      <a:pt x="3836" y="2648"/>
                      <a:pt x="3831" y="2626"/>
                      <a:pt x="3817" y="2593"/>
                    </a:cubicBezTo>
                    <a:cubicBezTo>
                      <a:pt x="4105" y="2593"/>
                      <a:pt x="4105" y="2593"/>
                      <a:pt x="4105" y="2593"/>
                    </a:cubicBezTo>
                    <a:cubicBezTo>
                      <a:pt x="4094" y="2626"/>
                      <a:pt x="4088" y="2648"/>
                      <a:pt x="4083" y="2684"/>
                    </a:cubicBezTo>
                    <a:close/>
                    <a:moveTo>
                      <a:pt x="5713" y="4665"/>
                    </a:moveTo>
                    <a:cubicBezTo>
                      <a:pt x="4882" y="3584"/>
                      <a:pt x="4882" y="3584"/>
                      <a:pt x="4882" y="3584"/>
                    </a:cubicBezTo>
                    <a:cubicBezTo>
                      <a:pt x="4860" y="3557"/>
                      <a:pt x="4852" y="3537"/>
                      <a:pt x="4827" y="3518"/>
                    </a:cubicBezTo>
                    <a:cubicBezTo>
                      <a:pt x="4816" y="3507"/>
                      <a:pt x="4805" y="3501"/>
                      <a:pt x="4791" y="3493"/>
                    </a:cubicBezTo>
                    <a:cubicBezTo>
                      <a:pt x="4791" y="4443"/>
                      <a:pt x="4791" y="4443"/>
                      <a:pt x="4791" y="4443"/>
                    </a:cubicBezTo>
                    <a:cubicBezTo>
                      <a:pt x="4791" y="4487"/>
                      <a:pt x="4788" y="4512"/>
                      <a:pt x="4799" y="4557"/>
                    </a:cubicBezTo>
                    <a:cubicBezTo>
                      <a:pt x="4805" y="4595"/>
                      <a:pt x="4816" y="4618"/>
                      <a:pt x="4830" y="4656"/>
                    </a:cubicBezTo>
                    <a:cubicBezTo>
                      <a:pt x="4525" y="4656"/>
                      <a:pt x="4525" y="4656"/>
                      <a:pt x="4525" y="4656"/>
                    </a:cubicBezTo>
                    <a:cubicBezTo>
                      <a:pt x="4542" y="4623"/>
                      <a:pt x="4555" y="4604"/>
                      <a:pt x="4558" y="4570"/>
                    </a:cubicBezTo>
                    <a:cubicBezTo>
                      <a:pt x="4567" y="4529"/>
                      <a:pt x="4567" y="4438"/>
                      <a:pt x="4567" y="4360"/>
                    </a:cubicBezTo>
                    <a:cubicBezTo>
                      <a:pt x="4567" y="2875"/>
                      <a:pt x="4567" y="2875"/>
                      <a:pt x="4567" y="2875"/>
                    </a:cubicBezTo>
                    <a:cubicBezTo>
                      <a:pt x="4567" y="2798"/>
                      <a:pt x="4564" y="2754"/>
                      <a:pt x="4550" y="2676"/>
                    </a:cubicBezTo>
                    <a:cubicBezTo>
                      <a:pt x="4542" y="2640"/>
                      <a:pt x="4528" y="2621"/>
                      <a:pt x="4511" y="2590"/>
                    </a:cubicBezTo>
                    <a:cubicBezTo>
                      <a:pt x="5134" y="2590"/>
                      <a:pt x="5134" y="2590"/>
                      <a:pt x="5134" y="2590"/>
                    </a:cubicBezTo>
                    <a:cubicBezTo>
                      <a:pt x="5406" y="2590"/>
                      <a:pt x="5650" y="2770"/>
                      <a:pt x="5641" y="3066"/>
                    </a:cubicBezTo>
                    <a:cubicBezTo>
                      <a:pt x="5636" y="3355"/>
                      <a:pt x="5384" y="3601"/>
                      <a:pt x="5079" y="3554"/>
                    </a:cubicBezTo>
                    <a:cubicBezTo>
                      <a:pt x="5096" y="3568"/>
                      <a:pt x="5104" y="3579"/>
                      <a:pt x="5121" y="3593"/>
                    </a:cubicBezTo>
                    <a:cubicBezTo>
                      <a:pt x="5179" y="3648"/>
                      <a:pt x="5212" y="3684"/>
                      <a:pt x="5265" y="3751"/>
                    </a:cubicBezTo>
                    <a:cubicBezTo>
                      <a:pt x="5758" y="4377"/>
                      <a:pt x="5758" y="4377"/>
                      <a:pt x="5758" y="4377"/>
                    </a:cubicBezTo>
                    <a:cubicBezTo>
                      <a:pt x="5821" y="4460"/>
                      <a:pt x="5871" y="4526"/>
                      <a:pt x="5935" y="4582"/>
                    </a:cubicBezTo>
                    <a:cubicBezTo>
                      <a:pt x="5974" y="4615"/>
                      <a:pt x="5999" y="4634"/>
                      <a:pt x="6040" y="4665"/>
                    </a:cubicBezTo>
                    <a:lnTo>
                      <a:pt x="5713" y="4665"/>
                    </a:lnTo>
                    <a:close/>
                    <a:moveTo>
                      <a:pt x="5013" y="2715"/>
                    </a:moveTo>
                    <a:cubicBezTo>
                      <a:pt x="4927" y="2715"/>
                      <a:pt x="4874" y="2718"/>
                      <a:pt x="4794" y="2754"/>
                    </a:cubicBezTo>
                    <a:cubicBezTo>
                      <a:pt x="4794" y="3468"/>
                      <a:pt x="4794" y="3468"/>
                      <a:pt x="4794" y="3468"/>
                    </a:cubicBezTo>
                    <a:cubicBezTo>
                      <a:pt x="4833" y="3474"/>
                      <a:pt x="4907" y="3476"/>
                      <a:pt x="4974" y="3474"/>
                    </a:cubicBezTo>
                    <a:cubicBezTo>
                      <a:pt x="5259" y="3451"/>
                      <a:pt x="5431" y="3302"/>
                      <a:pt x="5414" y="3072"/>
                    </a:cubicBezTo>
                    <a:cubicBezTo>
                      <a:pt x="5403" y="2906"/>
                      <a:pt x="5348" y="2729"/>
                      <a:pt x="5013" y="2715"/>
                    </a:cubicBezTo>
                    <a:close/>
                    <a:moveTo>
                      <a:pt x="3551" y="5119"/>
                    </a:moveTo>
                    <a:cubicBezTo>
                      <a:pt x="3542" y="5163"/>
                      <a:pt x="3542" y="5188"/>
                      <a:pt x="3542" y="5230"/>
                    </a:cubicBezTo>
                    <a:cubicBezTo>
                      <a:pt x="3545" y="7166"/>
                      <a:pt x="3545" y="7166"/>
                      <a:pt x="3545" y="7166"/>
                    </a:cubicBezTo>
                    <a:cubicBezTo>
                      <a:pt x="1872" y="5318"/>
                      <a:pt x="1872" y="5318"/>
                      <a:pt x="1872" y="5318"/>
                    </a:cubicBezTo>
                    <a:cubicBezTo>
                      <a:pt x="1872" y="6856"/>
                      <a:pt x="1872" y="6856"/>
                      <a:pt x="1872" y="6856"/>
                    </a:cubicBezTo>
                    <a:cubicBezTo>
                      <a:pt x="1872" y="6917"/>
                      <a:pt x="1872" y="6917"/>
                      <a:pt x="1892" y="7008"/>
                    </a:cubicBezTo>
                    <a:cubicBezTo>
                      <a:pt x="1897" y="7041"/>
                      <a:pt x="1905" y="7061"/>
                      <a:pt x="1917" y="7097"/>
                    </a:cubicBezTo>
                    <a:cubicBezTo>
                      <a:pt x="1654" y="7097"/>
                      <a:pt x="1654" y="7097"/>
                      <a:pt x="1654" y="7097"/>
                    </a:cubicBezTo>
                    <a:cubicBezTo>
                      <a:pt x="1673" y="7069"/>
                      <a:pt x="1684" y="7052"/>
                      <a:pt x="1689" y="7022"/>
                    </a:cubicBezTo>
                    <a:cubicBezTo>
                      <a:pt x="1701" y="6980"/>
                      <a:pt x="1701" y="6953"/>
                      <a:pt x="1701" y="6911"/>
                    </a:cubicBezTo>
                    <a:cubicBezTo>
                      <a:pt x="1701" y="5183"/>
                      <a:pt x="1701" y="5183"/>
                      <a:pt x="1701" y="5183"/>
                    </a:cubicBezTo>
                    <a:cubicBezTo>
                      <a:pt x="1701" y="5150"/>
                      <a:pt x="1695" y="5125"/>
                      <a:pt x="1678" y="5094"/>
                    </a:cubicBezTo>
                    <a:cubicBezTo>
                      <a:pt x="1665" y="5064"/>
                      <a:pt x="1648" y="5047"/>
                      <a:pt x="1620" y="5030"/>
                    </a:cubicBezTo>
                    <a:cubicBezTo>
                      <a:pt x="1925" y="5030"/>
                      <a:pt x="1925" y="5030"/>
                      <a:pt x="1925" y="5030"/>
                    </a:cubicBezTo>
                    <a:cubicBezTo>
                      <a:pt x="3374" y="6684"/>
                      <a:pt x="3374" y="6684"/>
                      <a:pt x="3374" y="6684"/>
                    </a:cubicBezTo>
                    <a:cubicBezTo>
                      <a:pt x="3374" y="5371"/>
                      <a:pt x="3374" y="5371"/>
                      <a:pt x="3374" y="5371"/>
                    </a:cubicBezTo>
                    <a:cubicBezTo>
                      <a:pt x="3374" y="5271"/>
                      <a:pt x="3379" y="5208"/>
                      <a:pt x="3360" y="5108"/>
                    </a:cubicBezTo>
                    <a:cubicBezTo>
                      <a:pt x="3354" y="5077"/>
                      <a:pt x="3349" y="5058"/>
                      <a:pt x="3340" y="5028"/>
                    </a:cubicBezTo>
                    <a:cubicBezTo>
                      <a:pt x="3573" y="5028"/>
                      <a:pt x="3573" y="5028"/>
                      <a:pt x="3573" y="5028"/>
                    </a:cubicBezTo>
                    <a:cubicBezTo>
                      <a:pt x="3562" y="5061"/>
                      <a:pt x="3556" y="5083"/>
                      <a:pt x="3551" y="5119"/>
                    </a:cubicBezTo>
                    <a:close/>
                    <a:moveTo>
                      <a:pt x="5212" y="7097"/>
                    </a:moveTo>
                    <a:cubicBezTo>
                      <a:pt x="4019" y="7097"/>
                      <a:pt x="4019" y="7097"/>
                      <a:pt x="4019" y="7097"/>
                    </a:cubicBezTo>
                    <a:cubicBezTo>
                      <a:pt x="4038" y="7069"/>
                      <a:pt x="4046" y="7050"/>
                      <a:pt x="4055" y="7019"/>
                    </a:cubicBezTo>
                    <a:cubicBezTo>
                      <a:pt x="4066" y="6980"/>
                      <a:pt x="4060" y="6953"/>
                      <a:pt x="4060" y="6914"/>
                    </a:cubicBezTo>
                    <a:cubicBezTo>
                      <a:pt x="4060" y="5180"/>
                      <a:pt x="4060" y="5180"/>
                      <a:pt x="4060" y="5180"/>
                    </a:cubicBezTo>
                    <a:cubicBezTo>
                      <a:pt x="4060" y="5144"/>
                      <a:pt x="4055" y="5122"/>
                      <a:pt x="4044" y="5091"/>
                    </a:cubicBezTo>
                    <a:cubicBezTo>
                      <a:pt x="4032" y="5066"/>
                      <a:pt x="4024" y="5053"/>
                      <a:pt x="4005" y="5033"/>
                    </a:cubicBezTo>
                    <a:cubicBezTo>
                      <a:pt x="5060" y="5033"/>
                      <a:pt x="5060" y="5033"/>
                      <a:pt x="5060" y="5033"/>
                    </a:cubicBezTo>
                    <a:cubicBezTo>
                      <a:pt x="5060" y="5241"/>
                      <a:pt x="5060" y="5241"/>
                      <a:pt x="5060" y="5241"/>
                    </a:cubicBezTo>
                    <a:cubicBezTo>
                      <a:pt x="5035" y="5216"/>
                      <a:pt x="5013" y="5202"/>
                      <a:pt x="4980" y="5191"/>
                    </a:cubicBezTo>
                    <a:cubicBezTo>
                      <a:pt x="4933" y="5174"/>
                      <a:pt x="4899" y="5183"/>
                      <a:pt x="4852" y="5183"/>
                    </a:cubicBezTo>
                    <a:cubicBezTo>
                      <a:pt x="4290" y="5183"/>
                      <a:pt x="4290" y="5183"/>
                      <a:pt x="4290" y="5183"/>
                    </a:cubicBezTo>
                    <a:cubicBezTo>
                      <a:pt x="4290" y="5864"/>
                      <a:pt x="4290" y="5864"/>
                      <a:pt x="4290" y="5864"/>
                    </a:cubicBezTo>
                    <a:cubicBezTo>
                      <a:pt x="5060" y="5864"/>
                      <a:pt x="5060" y="5864"/>
                      <a:pt x="5060" y="5864"/>
                    </a:cubicBezTo>
                    <a:cubicBezTo>
                      <a:pt x="5060" y="6061"/>
                      <a:pt x="5060" y="6061"/>
                      <a:pt x="5060" y="6061"/>
                    </a:cubicBezTo>
                    <a:cubicBezTo>
                      <a:pt x="5019" y="6041"/>
                      <a:pt x="4991" y="6033"/>
                      <a:pt x="4944" y="6022"/>
                    </a:cubicBezTo>
                    <a:cubicBezTo>
                      <a:pt x="4911" y="6016"/>
                      <a:pt x="4886" y="6016"/>
                      <a:pt x="4852" y="6016"/>
                    </a:cubicBezTo>
                    <a:cubicBezTo>
                      <a:pt x="4298" y="6016"/>
                      <a:pt x="4298" y="6016"/>
                      <a:pt x="4298" y="6016"/>
                    </a:cubicBezTo>
                    <a:cubicBezTo>
                      <a:pt x="4298" y="6942"/>
                      <a:pt x="4298" y="6942"/>
                      <a:pt x="4298" y="6942"/>
                    </a:cubicBezTo>
                    <a:cubicBezTo>
                      <a:pt x="4960" y="6942"/>
                      <a:pt x="4960" y="6942"/>
                      <a:pt x="4960" y="6942"/>
                    </a:cubicBezTo>
                    <a:cubicBezTo>
                      <a:pt x="5052" y="6942"/>
                      <a:pt x="5104" y="6936"/>
                      <a:pt x="5190" y="6908"/>
                    </a:cubicBezTo>
                    <a:cubicBezTo>
                      <a:pt x="5229" y="6897"/>
                      <a:pt x="5251" y="6886"/>
                      <a:pt x="5284" y="6864"/>
                    </a:cubicBezTo>
                    <a:lnTo>
                      <a:pt x="5212" y="7097"/>
                    </a:lnTo>
                    <a:close/>
                    <a:moveTo>
                      <a:pt x="326" y="5704"/>
                    </a:moveTo>
                    <a:cubicBezTo>
                      <a:pt x="327" y="5723"/>
                      <a:pt x="339" y="5734"/>
                      <a:pt x="334" y="5755"/>
                    </a:cubicBezTo>
                    <a:cubicBezTo>
                      <a:pt x="329" y="5776"/>
                      <a:pt x="317" y="5800"/>
                      <a:pt x="317" y="5823"/>
                    </a:cubicBezTo>
                    <a:cubicBezTo>
                      <a:pt x="317" y="5853"/>
                      <a:pt x="343" y="5892"/>
                      <a:pt x="369" y="5910"/>
                    </a:cubicBezTo>
                    <a:cubicBezTo>
                      <a:pt x="374" y="5913"/>
                      <a:pt x="384" y="5915"/>
                      <a:pt x="389" y="5917"/>
                    </a:cubicBezTo>
                    <a:cubicBezTo>
                      <a:pt x="398" y="5922"/>
                      <a:pt x="402" y="5929"/>
                      <a:pt x="410" y="5931"/>
                    </a:cubicBezTo>
                    <a:cubicBezTo>
                      <a:pt x="415" y="5933"/>
                      <a:pt x="424" y="5930"/>
                      <a:pt x="428" y="5931"/>
                    </a:cubicBezTo>
                    <a:cubicBezTo>
                      <a:pt x="431" y="5932"/>
                      <a:pt x="482" y="5965"/>
                      <a:pt x="484" y="5969"/>
                    </a:cubicBezTo>
                    <a:cubicBezTo>
                      <a:pt x="486" y="5974"/>
                      <a:pt x="482" y="5986"/>
                      <a:pt x="478" y="5990"/>
                    </a:cubicBezTo>
                    <a:cubicBezTo>
                      <a:pt x="468" y="6003"/>
                      <a:pt x="454" y="6003"/>
                      <a:pt x="442" y="6001"/>
                    </a:cubicBezTo>
                    <a:cubicBezTo>
                      <a:pt x="438" y="6004"/>
                      <a:pt x="438" y="6004"/>
                      <a:pt x="438" y="6004"/>
                    </a:cubicBezTo>
                    <a:cubicBezTo>
                      <a:pt x="432" y="6001"/>
                      <a:pt x="424" y="5997"/>
                      <a:pt x="422" y="5994"/>
                    </a:cubicBezTo>
                    <a:cubicBezTo>
                      <a:pt x="417" y="5990"/>
                      <a:pt x="415" y="5982"/>
                      <a:pt x="411" y="5978"/>
                    </a:cubicBezTo>
                    <a:cubicBezTo>
                      <a:pt x="407" y="5975"/>
                      <a:pt x="378" y="5962"/>
                      <a:pt x="371" y="5959"/>
                    </a:cubicBezTo>
                    <a:cubicBezTo>
                      <a:pt x="357" y="5954"/>
                      <a:pt x="323" y="5954"/>
                      <a:pt x="308" y="5962"/>
                    </a:cubicBezTo>
                    <a:cubicBezTo>
                      <a:pt x="299" y="5966"/>
                      <a:pt x="285" y="5982"/>
                      <a:pt x="279" y="5988"/>
                    </a:cubicBezTo>
                    <a:cubicBezTo>
                      <a:pt x="275" y="5991"/>
                      <a:pt x="270" y="5993"/>
                      <a:pt x="267" y="5996"/>
                    </a:cubicBezTo>
                    <a:cubicBezTo>
                      <a:pt x="255" y="6011"/>
                      <a:pt x="251" y="6036"/>
                      <a:pt x="243" y="6051"/>
                    </a:cubicBezTo>
                    <a:cubicBezTo>
                      <a:pt x="237" y="6062"/>
                      <a:pt x="226" y="6069"/>
                      <a:pt x="222" y="6080"/>
                    </a:cubicBezTo>
                    <a:cubicBezTo>
                      <a:pt x="219" y="6091"/>
                      <a:pt x="223" y="6093"/>
                      <a:pt x="228" y="6106"/>
                    </a:cubicBezTo>
                    <a:cubicBezTo>
                      <a:pt x="229" y="6106"/>
                      <a:pt x="233" y="6105"/>
                      <a:pt x="233" y="6105"/>
                    </a:cubicBezTo>
                    <a:cubicBezTo>
                      <a:pt x="233" y="6105"/>
                      <a:pt x="262" y="6125"/>
                      <a:pt x="274" y="6138"/>
                    </a:cubicBezTo>
                    <a:cubicBezTo>
                      <a:pt x="287" y="6152"/>
                      <a:pt x="322" y="6169"/>
                      <a:pt x="337" y="6169"/>
                    </a:cubicBezTo>
                    <a:cubicBezTo>
                      <a:pt x="344" y="6168"/>
                      <a:pt x="370" y="6164"/>
                      <a:pt x="374" y="6163"/>
                    </a:cubicBezTo>
                    <a:cubicBezTo>
                      <a:pt x="386" y="6161"/>
                      <a:pt x="405" y="6152"/>
                      <a:pt x="416" y="6143"/>
                    </a:cubicBezTo>
                    <a:cubicBezTo>
                      <a:pt x="420" y="6139"/>
                      <a:pt x="448" y="6094"/>
                      <a:pt x="450" y="6090"/>
                    </a:cubicBezTo>
                    <a:cubicBezTo>
                      <a:pt x="451" y="6087"/>
                      <a:pt x="484" y="6048"/>
                      <a:pt x="498" y="6057"/>
                    </a:cubicBezTo>
                    <a:cubicBezTo>
                      <a:pt x="499" y="6057"/>
                      <a:pt x="518" y="6074"/>
                      <a:pt x="521" y="6082"/>
                    </a:cubicBezTo>
                    <a:cubicBezTo>
                      <a:pt x="523" y="6086"/>
                      <a:pt x="520" y="6102"/>
                      <a:pt x="518" y="6107"/>
                    </a:cubicBezTo>
                    <a:cubicBezTo>
                      <a:pt x="512" y="6120"/>
                      <a:pt x="494" y="6125"/>
                      <a:pt x="481" y="6139"/>
                    </a:cubicBezTo>
                    <a:cubicBezTo>
                      <a:pt x="478" y="6143"/>
                      <a:pt x="458" y="6171"/>
                      <a:pt x="455" y="6181"/>
                    </a:cubicBezTo>
                    <a:cubicBezTo>
                      <a:pt x="452" y="6188"/>
                      <a:pt x="454" y="6197"/>
                      <a:pt x="454" y="6205"/>
                    </a:cubicBezTo>
                    <a:cubicBezTo>
                      <a:pt x="453" y="6227"/>
                      <a:pt x="455" y="6253"/>
                      <a:pt x="479" y="6279"/>
                    </a:cubicBezTo>
                    <a:cubicBezTo>
                      <a:pt x="483" y="6283"/>
                      <a:pt x="495" y="6291"/>
                      <a:pt x="499" y="6295"/>
                    </a:cubicBezTo>
                    <a:cubicBezTo>
                      <a:pt x="515" y="6311"/>
                      <a:pt x="533" y="6341"/>
                      <a:pt x="552" y="6337"/>
                    </a:cubicBezTo>
                    <a:cubicBezTo>
                      <a:pt x="570" y="6334"/>
                      <a:pt x="580" y="6313"/>
                      <a:pt x="600" y="6301"/>
                    </a:cubicBezTo>
                    <a:cubicBezTo>
                      <a:pt x="621" y="6288"/>
                      <a:pt x="643" y="6268"/>
                      <a:pt x="651" y="6247"/>
                    </a:cubicBezTo>
                    <a:cubicBezTo>
                      <a:pt x="655" y="6238"/>
                      <a:pt x="654" y="6220"/>
                      <a:pt x="655" y="6210"/>
                    </a:cubicBezTo>
                    <a:cubicBezTo>
                      <a:pt x="655" y="6208"/>
                      <a:pt x="648" y="6179"/>
                      <a:pt x="643" y="6168"/>
                    </a:cubicBezTo>
                    <a:cubicBezTo>
                      <a:pt x="639" y="6159"/>
                      <a:pt x="635" y="6146"/>
                      <a:pt x="626" y="6135"/>
                    </a:cubicBezTo>
                    <a:cubicBezTo>
                      <a:pt x="615" y="6122"/>
                      <a:pt x="587" y="6115"/>
                      <a:pt x="581" y="6099"/>
                    </a:cubicBezTo>
                    <a:cubicBezTo>
                      <a:pt x="580" y="6098"/>
                      <a:pt x="584" y="6092"/>
                      <a:pt x="584" y="6091"/>
                    </a:cubicBezTo>
                    <a:cubicBezTo>
                      <a:pt x="583" y="6086"/>
                      <a:pt x="579" y="6085"/>
                      <a:pt x="579" y="6080"/>
                    </a:cubicBezTo>
                    <a:cubicBezTo>
                      <a:pt x="578" y="6076"/>
                      <a:pt x="585" y="6056"/>
                      <a:pt x="587" y="6053"/>
                    </a:cubicBezTo>
                    <a:cubicBezTo>
                      <a:pt x="603" y="6036"/>
                      <a:pt x="635" y="6042"/>
                      <a:pt x="646" y="6053"/>
                    </a:cubicBezTo>
                    <a:cubicBezTo>
                      <a:pt x="661" y="6069"/>
                      <a:pt x="658" y="6089"/>
                      <a:pt x="667" y="6104"/>
                    </a:cubicBezTo>
                    <a:cubicBezTo>
                      <a:pt x="686" y="6139"/>
                      <a:pt x="737" y="6162"/>
                      <a:pt x="763" y="6158"/>
                    </a:cubicBezTo>
                    <a:cubicBezTo>
                      <a:pt x="769" y="6157"/>
                      <a:pt x="788" y="6154"/>
                      <a:pt x="794" y="6151"/>
                    </a:cubicBezTo>
                    <a:cubicBezTo>
                      <a:pt x="810" y="6143"/>
                      <a:pt x="822" y="6128"/>
                      <a:pt x="831" y="6119"/>
                    </a:cubicBezTo>
                    <a:cubicBezTo>
                      <a:pt x="843" y="6107"/>
                      <a:pt x="870" y="6095"/>
                      <a:pt x="877" y="6081"/>
                    </a:cubicBezTo>
                    <a:cubicBezTo>
                      <a:pt x="884" y="6069"/>
                      <a:pt x="865" y="6036"/>
                      <a:pt x="860" y="6022"/>
                    </a:cubicBezTo>
                    <a:cubicBezTo>
                      <a:pt x="854" y="6006"/>
                      <a:pt x="839" y="5970"/>
                      <a:pt x="821" y="5958"/>
                    </a:cubicBezTo>
                    <a:cubicBezTo>
                      <a:pt x="819" y="5956"/>
                      <a:pt x="798" y="5950"/>
                      <a:pt x="791" y="5949"/>
                    </a:cubicBezTo>
                    <a:cubicBezTo>
                      <a:pt x="787" y="5948"/>
                      <a:pt x="778" y="5952"/>
                      <a:pt x="774" y="5949"/>
                    </a:cubicBezTo>
                    <a:cubicBezTo>
                      <a:pt x="771" y="5945"/>
                      <a:pt x="771" y="5945"/>
                      <a:pt x="771" y="5945"/>
                    </a:cubicBezTo>
                    <a:cubicBezTo>
                      <a:pt x="759" y="5946"/>
                      <a:pt x="724" y="5957"/>
                      <a:pt x="713" y="5963"/>
                    </a:cubicBezTo>
                    <a:cubicBezTo>
                      <a:pt x="686" y="5977"/>
                      <a:pt x="675" y="5991"/>
                      <a:pt x="651" y="5994"/>
                    </a:cubicBezTo>
                    <a:cubicBezTo>
                      <a:pt x="651" y="5994"/>
                      <a:pt x="647" y="5994"/>
                      <a:pt x="646" y="5994"/>
                    </a:cubicBezTo>
                    <a:cubicBezTo>
                      <a:pt x="643" y="5994"/>
                      <a:pt x="624" y="5981"/>
                      <a:pt x="621" y="5976"/>
                    </a:cubicBezTo>
                    <a:cubicBezTo>
                      <a:pt x="619" y="5972"/>
                      <a:pt x="622" y="5962"/>
                      <a:pt x="623" y="5957"/>
                    </a:cubicBezTo>
                    <a:cubicBezTo>
                      <a:pt x="633" y="5910"/>
                      <a:pt x="703" y="5925"/>
                      <a:pt x="730" y="5912"/>
                    </a:cubicBezTo>
                    <a:cubicBezTo>
                      <a:pt x="746" y="5905"/>
                      <a:pt x="757" y="5890"/>
                      <a:pt x="764" y="5880"/>
                    </a:cubicBezTo>
                    <a:cubicBezTo>
                      <a:pt x="771" y="5868"/>
                      <a:pt x="782" y="5821"/>
                      <a:pt x="778" y="5808"/>
                    </a:cubicBezTo>
                    <a:cubicBezTo>
                      <a:pt x="777" y="5804"/>
                      <a:pt x="761" y="5754"/>
                      <a:pt x="767" y="5733"/>
                    </a:cubicBezTo>
                    <a:cubicBezTo>
                      <a:pt x="769" y="5727"/>
                      <a:pt x="774" y="5715"/>
                      <a:pt x="772" y="5709"/>
                    </a:cubicBezTo>
                    <a:cubicBezTo>
                      <a:pt x="770" y="5706"/>
                      <a:pt x="761" y="5699"/>
                      <a:pt x="761" y="5699"/>
                    </a:cubicBezTo>
                    <a:cubicBezTo>
                      <a:pt x="747" y="5704"/>
                      <a:pt x="735" y="5713"/>
                      <a:pt x="720" y="5716"/>
                    </a:cubicBezTo>
                    <a:cubicBezTo>
                      <a:pt x="704" y="5719"/>
                      <a:pt x="686" y="5715"/>
                      <a:pt x="671" y="5717"/>
                    </a:cubicBezTo>
                    <a:cubicBezTo>
                      <a:pt x="642" y="5721"/>
                      <a:pt x="605" y="5739"/>
                      <a:pt x="590" y="5771"/>
                    </a:cubicBezTo>
                    <a:cubicBezTo>
                      <a:pt x="561" y="5834"/>
                      <a:pt x="591" y="5873"/>
                      <a:pt x="593" y="5884"/>
                    </a:cubicBezTo>
                    <a:cubicBezTo>
                      <a:pt x="593" y="5889"/>
                      <a:pt x="596" y="5888"/>
                      <a:pt x="596" y="5893"/>
                    </a:cubicBezTo>
                    <a:cubicBezTo>
                      <a:pt x="597" y="5908"/>
                      <a:pt x="568" y="5928"/>
                      <a:pt x="554" y="5926"/>
                    </a:cubicBezTo>
                    <a:cubicBezTo>
                      <a:pt x="544" y="5924"/>
                      <a:pt x="525" y="5905"/>
                      <a:pt x="524" y="5891"/>
                    </a:cubicBezTo>
                    <a:cubicBezTo>
                      <a:pt x="524" y="5890"/>
                      <a:pt x="525" y="5865"/>
                      <a:pt x="528" y="5859"/>
                    </a:cubicBezTo>
                    <a:cubicBezTo>
                      <a:pt x="529" y="5854"/>
                      <a:pt x="532" y="5839"/>
                      <a:pt x="532" y="5835"/>
                    </a:cubicBezTo>
                    <a:cubicBezTo>
                      <a:pt x="531" y="5821"/>
                      <a:pt x="535" y="5798"/>
                      <a:pt x="529" y="5784"/>
                    </a:cubicBezTo>
                    <a:cubicBezTo>
                      <a:pt x="526" y="5778"/>
                      <a:pt x="513" y="5751"/>
                      <a:pt x="508" y="5746"/>
                    </a:cubicBezTo>
                    <a:cubicBezTo>
                      <a:pt x="506" y="5744"/>
                      <a:pt x="459" y="5714"/>
                      <a:pt x="456" y="5714"/>
                    </a:cubicBezTo>
                    <a:cubicBezTo>
                      <a:pt x="453" y="5713"/>
                      <a:pt x="434" y="5711"/>
                      <a:pt x="431" y="5711"/>
                    </a:cubicBezTo>
                    <a:cubicBezTo>
                      <a:pt x="421" y="5710"/>
                      <a:pt x="388" y="5708"/>
                      <a:pt x="388" y="5708"/>
                    </a:cubicBezTo>
                    <a:cubicBezTo>
                      <a:pt x="388" y="5708"/>
                      <a:pt x="351" y="5687"/>
                      <a:pt x="348" y="5686"/>
                    </a:cubicBezTo>
                    <a:cubicBezTo>
                      <a:pt x="346" y="5684"/>
                      <a:pt x="333" y="5688"/>
                      <a:pt x="332" y="5688"/>
                    </a:cubicBezTo>
                    <a:cubicBezTo>
                      <a:pt x="330" y="5693"/>
                      <a:pt x="325" y="5699"/>
                      <a:pt x="326" y="5704"/>
                    </a:cubicBezTo>
                    <a:close/>
                    <a:moveTo>
                      <a:pt x="6412" y="5688"/>
                    </a:moveTo>
                    <a:cubicBezTo>
                      <a:pt x="6411" y="5688"/>
                      <a:pt x="6399" y="5684"/>
                      <a:pt x="6396" y="5686"/>
                    </a:cubicBezTo>
                    <a:cubicBezTo>
                      <a:pt x="6394" y="5687"/>
                      <a:pt x="6357" y="5708"/>
                      <a:pt x="6357" y="5708"/>
                    </a:cubicBezTo>
                    <a:cubicBezTo>
                      <a:pt x="6356" y="5708"/>
                      <a:pt x="6323" y="5710"/>
                      <a:pt x="6314" y="5711"/>
                    </a:cubicBezTo>
                    <a:cubicBezTo>
                      <a:pt x="6311" y="5711"/>
                      <a:pt x="6291" y="5713"/>
                      <a:pt x="6288" y="5714"/>
                    </a:cubicBezTo>
                    <a:cubicBezTo>
                      <a:pt x="6285" y="5714"/>
                      <a:pt x="6238" y="5744"/>
                      <a:pt x="6237" y="5746"/>
                    </a:cubicBezTo>
                    <a:cubicBezTo>
                      <a:pt x="6232" y="5751"/>
                      <a:pt x="6218" y="5778"/>
                      <a:pt x="6216" y="5784"/>
                    </a:cubicBezTo>
                    <a:cubicBezTo>
                      <a:pt x="6209" y="5798"/>
                      <a:pt x="6213" y="5821"/>
                      <a:pt x="6212" y="5835"/>
                    </a:cubicBezTo>
                    <a:cubicBezTo>
                      <a:pt x="6212" y="5840"/>
                      <a:pt x="6215" y="5854"/>
                      <a:pt x="6217" y="5859"/>
                    </a:cubicBezTo>
                    <a:cubicBezTo>
                      <a:pt x="6219" y="5865"/>
                      <a:pt x="6221" y="5890"/>
                      <a:pt x="6221" y="5891"/>
                    </a:cubicBezTo>
                    <a:cubicBezTo>
                      <a:pt x="6220" y="5905"/>
                      <a:pt x="6201" y="5924"/>
                      <a:pt x="6190" y="5926"/>
                    </a:cubicBezTo>
                    <a:cubicBezTo>
                      <a:pt x="6176" y="5928"/>
                      <a:pt x="6147" y="5908"/>
                      <a:pt x="6148" y="5893"/>
                    </a:cubicBezTo>
                    <a:cubicBezTo>
                      <a:pt x="6148" y="5888"/>
                      <a:pt x="6151" y="5889"/>
                      <a:pt x="6152" y="5884"/>
                    </a:cubicBezTo>
                    <a:cubicBezTo>
                      <a:pt x="6153" y="5873"/>
                      <a:pt x="6183" y="5834"/>
                      <a:pt x="6154" y="5771"/>
                    </a:cubicBezTo>
                    <a:cubicBezTo>
                      <a:pt x="6139" y="5739"/>
                      <a:pt x="6102" y="5721"/>
                      <a:pt x="6073" y="5717"/>
                    </a:cubicBezTo>
                    <a:cubicBezTo>
                      <a:pt x="6058" y="5715"/>
                      <a:pt x="6040" y="5719"/>
                      <a:pt x="6024" y="5716"/>
                    </a:cubicBezTo>
                    <a:cubicBezTo>
                      <a:pt x="6010" y="5713"/>
                      <a:pt x="5998" y="5704"/>
                      <a:pt x="5983" y="5699"/>
                    </a:cubicBezTo>
                    <a:cubicBezTo>
                      <a:pt x="5983" y="5699"/>
                      <a:pt x="5974" y="5706"/>
                      <a:pt x="5973" y="5709"/>
                    </a:cubicBezTo>
                    <a:cubicBezTo>
                      <a:pt x="5971" y="5715"/>
                      <a:pt x="5975" y="5727"/>
                      <a:pt x="5977" y="5733"/>
                    </a:cubicBezTo>
                    <a:cubicBezTo>
                      <a:pt x="5984" y="5754"/>
                      <a:pt x="5967" y="5804"/>
                      <a:pt x="5966" y="5808"/>
                    </a:cubicBezTo>
                    <a:cubicBezTo>
                      <a:pt x="5962" y="5821"/>
                      <a:pt x="5973" y="5868"/>
                      <a:pt x="5981" y="5880"/>
                    </a:cubicBezTo>
                    <a:cubicBezTo>
                      <a:pt x="5987" y="5890"/>
                      <a:pt x="5998" y="5905"/>
                      <a:pt x="6014" y="5912"/>
                    </a:cubicBezTo>
                    <a:cubicBezTo>
                      <a:pt x="6042" y="5925"/>
                      <a:pt x="6111" y="5910"/>
                      <a:pt x="6121" y="5957"/>
                    </a:cubicBezTo>
                    <a:cubicBezTo>
                      <a:pt x="6122" y="5962"/>
                      <a:pt x="6125" y="5972"/>
                      <a:pt x="6123" y="5976"/>
                    </a:cubicBezTo>
                    <a:cubicBezTo>
                      <a:pt x="6121" y="5981"/>
                      <a:pt x="6101" y="5994"/>
                      <a:pt x="6098" y="5994"/>
                    </a:cubicBezTo>
                    <a:cubicBezTo>
                      <a:pt x="6098" y="5994"/>
                      <a:pt x="6093" y="5994"/>
                      <a:pt x="6093" y="5994"/>
                    </a:cubicBezTo>
                    <a:cubicBezTo>
                      <a:pt x="6069" y="5991"/>
                      <a:pt x="6059" y="5977"/>
                      <a:pt x="6032" y="5963"/>
                    </a:cubicBezTo>
                    <a:cubicBezTo>
                      <a:pt x="6021" y="5957"/>
                      <a:pt x="5985" y="5946"/>
                      <a:pt x="5973" y="5945"/>
                    </a:cubicBezTo>
                    <a:cubicBezTo>
                      <a:pt x="5970" y="5949"/>
                      <a:pt x="5970" y="5949"/>
                      <a:pt x="5970" y="5949"/>
                    </a:cubicBezTo>
                    <a:cubicBezTo>
                      <a:pt x="5967" y="5952"/>
                      <a:pt x="5957" y="5948"/>
                      <a:pt x="5953" y="5949"/>
                    </a:cubicBezTo>
                    <a:cubicBezTo>
                      <a:pt x="5947" y="5950"/>
                      <a:pt x="5925" y="5956"/>
                      <a:pt x="5923" y="5958"/>
                    </a:cubicBezTo>
                    <a:cubicBezTo>
                      <a:pt x="5906" y="5970"/>
                      <a:pt x="5891" y="6006"/>
                      <a:pt x="5884" y="6022"/>
                    </a:cubicBezTo>
                    <a:cubicBezTo>
                      <a:pt x="5879" y="6036"/>
                      <a:pt x="5861" y="6069"/>
                      <a:pt x="5867" y="6081"/>
                    </a:cubicBezTo>
                    <a:cubicBezTo>
                      <a:pt x="5875" y="6096"/>
                      <a:pt x="5902" y="6107"/>
                      <a:pt x="5914" y="6119"/>
                    </a:cubicBezTo>
                    <a:cubicBezTo>
                      <a:pt x="5922" y="6128"/>
                      <a:pt x="5935" y="6143"/>
                      <a:pt x="5951" y="6151"/>
                    </a:cubicBezTo>
                    <a:cubicBezTo>
                      <a:pt x="5956" y="6154"/>
                      <a:pt x="5976" y="6157"/>
                      <a:pt x="5981" y="6158"/>
                    </a:cubicBezTo>
                    <a:cubicBezTo>
                      <a:pt x="6008" y="6162"/>
                      <a:pt x="6058" y="6139"/>
                      <a:pt x="6078" y="6104"/>
                    </a:cubicBezTo>
                    <a:cubicBezTo>
                      <a:pt x="6087" y="6089"/>
                      <a:pt x="6083" y="6069"/>
                      <a:pt x="6098" y="6054"/>
                    </a:cubicBezTo>
                    <a:cubicBezTo>
                      <a:pt x="6109" y="6042"/>
                      <a:pt x="6142" y="6036"/>
                      <a:pt x="6157" y="6053"/>
                    </a:cubicBezTo>
                    <a:cubicBezTo>
                      <a:pt x="6160" y="6056"/>
                      <a:pt x="6166" y="6076"/>
                      <a:pt x="6166" y="6080"/>
                    </a:cubicBezTo>
                    <a:cubicBezTo>
                      <a:pt x="6165" y="6085"/>
                      <a:pt x="6161" y="6086"/>
                      <a:pt x="6161" y="6091"/>
                    </a:cubicBezTo>
                    <a:cubicBezTo>
                      <a:pt x="6161" y="6092"/>
                      <a:pt x="6164" y="6098"/>
                      <a:pt x="6164" y="6099"/>
                    </a:cubicBezTo>
                    <a:cubicBezTo>
                      <a:pt x="6157" y="6116"/>
                      <a:pt x="6130" y="6122"/>
                      <a:pt x="6118" y="6135"/>
                    </a:cubicBezTo>
                    <a:cubicBezTo>
                      <a:pt x="6109" y="6146"/>
                      <a:pt x="6106" y="6159"/>
                      <a:pt x="6101" y="6168"/>
                    </a:cubicBezTo>
                    <a:cubicBezTo>
                      <a:pt x="6096" y="6179"/>
                      <a:pt x="6090" y="6208"/>
                      <a:pt x="6090" y="6210"/>
                    </a:cubicBezTo>
                    <a:cubicBezTo>
                      <a:pt x="6091" y="6220"/>
                      <a:pt x="6089" y="6239"/>
                      <a:pt x="6093" y="6247"/>
                    </a:cubicBezTo>
                    <a:cubicBezTo>
                      <a:pt x="6101" y="6268"/>
                      <a:pt x="6123" y="6288"/>
                      <a:pt x="6144" y="6301"/>
                    </a:cubicBezTo>
                    <a:cubicBezTo>
                      <a:pt x="6164" y="6313"/>
                      <a:pt x="6174" y="6334"/>
                      <a:pt x="6193" y="6337"/>
                    </a:cubicBezTo>
                    <a:cubicBezTo>
                      <a:pt x="6212" y="6341"/>
                      <a:pt x="6230" y="6311"/>
                      <a:pt x="6246" y="6295"/>
                    </a:cubicBezTo>
                    <a:cubicBezTo>
                      <a:pt x="6250" y="6291"/>
                      <a:pt x="6262" y="6283"/>
                      <a:pt x="6266" y="6279"/>
                    </a:cubicBezTo>
                    <a:cubicBezTo>
                      <a:pt x="6289" y="6253"/>
                      <a:pt x="6291" y="6227"/>
                      <a:pt x="6291" y="6205"/>
                    </a:cubicBezTo>
                    <a:cubicBezTo>
                      <a:pt x="6291" y="6197"/>
                      <a:pt x="6293" y="6188"/>
                      <a:pt x="6290" y="6181"/>
                    </a:cubicBezTo>
                    <a:cubicBezTo>
                      <a:pt x="6286" y="6171"/>
                      <a:pt x="6267" y="6143"/>
                      <a:pt x="6263" y="6139"/>
                    </a:cubicBezTo>
                    <a:cubicBezTo>
                      <a:pt x="6250" y="6125"/>
                      <a:pt x="6232" y="6120"/>
                      <a:pt x="6226" y="6107"/>
                    </a:cubicBezTo>
                    <a:cubicBezTo>
                      <a:pt x="6224" y="6102"/>
                      <a:pt x="6221" y="6086"/>
                      <a:pt x="6223" y="6082"/>
                    </a:cubicBezTo>
                    <a:cubicBezTo>
                      <a:pt x="6227" y="6074"/>
                      <a:pt x="6246" y="6057"/>
                      <a:pt x="6247" y="6057"/>
                    </a:cubicBezTo>
                    <a:cubicBezTo>
                      <a:pt x="6261" y="6048"/>
                      <a:pt x="6294" y="6087"/>
                      <a:pt x="6294" y="6090"/>
                    </a:cubicBezTo>
                    <a:cubicBezTo>
                      <a:pt x="6296" y="6094"/>
                      <a:pt x="6324" y="6139"/>
                      <a:pt x="6328" y="6143"/>
                    </a:cubicBezTo>
                    <a:cubicBezTo>
                      <a:pt x="6339" y="6152"/>
                      <a:pt x="6358" y="6161"/>
                      <a:pt x="6370" y="6163"/>
                    </a:cubicBezTo>
                    <a:cubicBezTo>
                      <a:pt x="6375" y="6164"/>
                      <a:pt x="6401" y="6168"/>
                      <a:pt x="6408" y="6169"/>
                    </a:cubicBezTo>
                    <a:cubicBezTo>
                      <a:pt x="6423" y="6169"/>
                      <a:pt x="6457" y="6152"/>
                      <a:pt x="6470" y="6139"/>
                    </a:cubicBezTo>
                    <a:cubicBezTo>
                      <a:pt x="6483" y="6125"/>
                      <a:pt x="6511" y="6105"/>
                      <a:pt x="6511" y="6105"/>
                    </a:cubicBezTo>
                    <a:cubicBezTo>
                      <a:pt x="6511" y="6105"/>
                      <a:pt x="6516" y="6106"/>
                      <a:pt x="6516" y="6106"/>
                    </a:cubicBezTo>
                    <a:cubicBezTo>
                      <a:pt x="6522" y="6093"/>
                      <a:pt x="6526" y="6091"/>
                      <a:pt x="6522" y="6080"/>
                    </a:cubicBezTo>
                    <a:cubicBezTo>
                      <a:pt x="6519" y="6069"/>
                      <a:pt x="6507" y="6062"/>
                      <a:pt x="6501" y="6051"/>
                    </a:cubicBezTo>
                    <a:cubicBezTo>
                      <a:pt x="6493" y="6036"/>
                      <a:pt x="6489" y="6011"/>
                      <a:pt x="6478" y="5996"/>
                    </a:cubicBezTo>
                    <a:cubicBezTo>
                      <a:pt x="6475" y="5993"/>
                      <a:pt x="6469" y="5991"/>
                      <a:pt x="6466" y="5988"/>
                    </a:cubicBezTo>
                    <a:cubicBezTo>
                      <a:pt x="6459" y="5982"/>
                      <a:pt x="6445" y="5966"/>
                      <a:pt x="6437" y="5962"/>
                    </a:cubicBezTo>
                    <a:cubicBezTo>
                      <a:pt x="6422" y="5954"/>
                      <a:pt x="6387" y="5954"/>
                      <a:pt x="6374" y="5959"/>
                    </a:cubicBezTo>
                    <a:cubicBezTo>
                      <a:pt x="6366" y="5962"/>
                      <a:pt x="6338" y="5975"/>
                      <a:pt x="6334" y="5979"/>
                    </a:cubicBezTo>
                    <a:cubicBezTo>
                      <a:pt x="6329" y="5982"/>
                      <a:pt x="6327" y="5990"/>
                      <a:pt x="6322" y="5994"/>
                    </a:cubicBezTo>
                    <a:cubicBezTo>
                      <a:pt x="6320" y="5997"/>
                      <a:pt x="6312" y="6001"/>
                      <a:pt x="6307" y="6004"/>
                    </a:cubicBezTo>
                    <a:cubicBezTo>
                      <a:pt x="6303" y="6001"/>
                      <a:pt x="6303" y="6001"/>
                      <a:pt x="6303" y="6001"/>
                    </a:cubicBezTo>
                    <a:cubicBezTo>
                      <a:pt x="6291" y="6003"/>
                      <a:pt x="6276" y="6003"/>
                      <a:pt x="6266" y="5991"/>
                    </a:cubicBezTo>
                    <a:cubicBezTo>
                      <a:pt x="6263" y="5986"/>
                      <a:pt x="6258" y="5974"/>
                      <a:pt x="6261" y="5969"/>
                    </a:cubicBezTo>
                    <a:cubicBezTo>
                      <a:pt x="6263" y="5965"/>
                      <a:pt x="6313" y="5932"/>
                      <a:pt x="6317" y="5931"/>
                    </a:cubicBezTo>
                    <a:cubicBezTo>
                      <a:pt x="6320" y="5930"/>
                      <a:pt x="6330" y="5933"/>
                      <a:pt x="6334" y="5932"/>
                    </a:cubicBezTo>
                    <a:cubicBezTo>
                      <a:pt x="6343" y="5929"/>
                      <a:pt x="6347" y="5922"/>
                      <a:pt x="6356" y="5917"/>
                    </a:cubicBezTo>
                    <a:cubicBezTo>
                      <a:pt x="6360" y="5915"/>
                      <a:pt x="6371" y="5913"/>
                      <a:pt x="6375" y="5910"/>
                    </a:cubicBezTo>
                    <a:cubicBezTo>
                      <a:pt x="6402" y="5892"/>
                      <a:pt x="6427" y="5853"/>
                      <a:pt x="6428" y="5823"/>
                    </a:cubicBezTo>
                    <a:cubicBezTo>
                      <a:pt x="6428" y="5800"/>
                      <a:pt x="6416" y="5776"/>
                      <a:pt x="6410" y="5755"/>
                    </a:cubicBezTo>
                    <a:cubicBezTo>
                      <a:pt x="6405" y="5734"/>
                      <a:pt x="6418" y="5723"/>
                      <a:pt x="6419" y="5704"/>
                    </a:cubicBezTo>
                    <a:cubicBezTo>
                      <a:pt x="6419" y="5699"/>
                      <a:pt x="6414" y="5693"/>
                      <a:pt x="6412" y="56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grpSp>
      </p:grpSp>
      <p:grpSp>
        <p:nvGrpSpPr>
          <p:cNvPr id="44" name="Group 207"/>
          <p:cNvGrpSpPr>
            <a:grpSpLocks/>
          </p:cNvGrpSpPr>
          <p:nvPr userDrawn="1"/>
        </p:nvGrpSpPr>
        <p:grpSpPr bwMode="auto">
          <a:xfrm>
            <a:off x="7712075" y="0"/>
            <a:ext cx="1200150" cy="2400300"/>
            <a:chOff x="2790" y="0"/>
            <a:chExt cx="756" cy="1512"/>
          </a:xfrm>
        </p:grpSpPr>
        <p:sp>
          <p:nvSpPr>
            <p:cNvPr id="45" name="Rectangle 171"/>
            <p:cNvSpPr>
              <a:spLocks noChangeAspect="1" noChangeArrowheads="1"/>
            </p:cNvSpPr>
            <p:nvPr userDrawn="1"/>
          </p:nvSpPr>
          <p:spPr bwMode="auto">
            <a:xfrm>
              <a:off x="2790" y="756"/>
              <a:ext cx="756" cy="756"/>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dirty="0">
                <a:solidFill>
                  <a:srgbClr val="FFFFFF"/>
                </a:solidFill>
              </a:endParaRPr>
            </a:p>
          </p:txBody>
        </p:sp>
        <p:sp>
          <p:nvSpPr>
            <p:cNvPr id="46" name="Rectangle 172"/>
            <p:cNvSpPr>
              <a:spLocks noChangeAspect="1" noChangeArrowheads="1"/>
            </p:cNvSpPr>
            <p:nvPr userDrawn="1"/>
          </p:nvSpPr>
          <p:spPr bwMode="hidden">
            <a:xfrm>
              <a:off x="2790" y="756"/>
              <a:ext cx="756" cy="756"/>
            </a:xfrm>
            <a:prstGeom prst="rect">
              <a:avLst/>
            </a:prstGeom>
            <a:solidFill>
              <a:srgbClr val="ED1C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dirty="0">
                <a:solidFill>
                  <a:srgbClr val="FFFFFF"/>
                </a:solidFill>
              </a:endParaRPr>
            </a:p>
          </p:txBody>
        </p:sp>
        <p:grpSp>
          <p:nvGrpSpPr>
            <p:cNvPr id="47" name="Group 173"/>
            <p:cNvGrpSpPr>
              <a:grpSpLocks/>
            </p:cNvGrpSpPr>
            <p:nvPr userDrawn="1"/>
          </p:nvGrpSpPr>
          <p:grpSpPr bwMode="auto">
            <a:xfrm>
              <a:off x="2878" y="975"/>
              <a:ext cx="576" cy="261"/>
              <a:chOff x="4946" y="975"/>
              <a:chExt cx="576" cy="261"/>
            </a:xfrm>
          </p:grpSpPr>
          <p:sp>
            <p:nvSpPr>
              <p:cNvPr id="50" name="Freeform 174"/>
              <p:cNvSpPr>
                <a:spLocks noChangeAspect="1"/>
              </p:cNvSpPr>
              <p:nvPr userDrawn="1"/>
            </p:nvSpPr>
            <p:spPr bwMode="black">
              <a:xfrm>
                <a:off x="4946" y="1076"/>
                <a:ext cx="48" cy="59"/>
              </a:xfrm>
              <a:custGeom>
                <a:avLst/>
                <a:gdLst>
                  <a:gd name="T0" fmla="*/ 277 w 533"/>
                  <a:gd name="T1" fmla="*/ 671 h 671"/>
                  <a:gd name="T2" fmla="*/ 523 w 533"/>
                  <a:gd name="T3" fmla="*/ 446 h 671"/>
                  <a:gd name="T4" fmla="*/ 523 w 533"/>
                  <a:gd name="T5" fmla="*/ 66 h 671"/>
                  <a:gd name="T6" fmla="*/ 523 w 533"/>
                  <a:gd name="T7" fmla="*/ 50 h 671"/>
                  <a:gd name="T8" fmla="*/ 524 w 533"/>
                  <a:gd name="T9" fmla="*/ 36 h 671"/>
                  <a:gd name="T10" fmla="*/ 519 w 533"/>
                  <a:gd name="T11" fmla="*/ 35 h 671"/>
                  <a:gd name="T12" fmla="*/ 519 w 533"/>
                  <a:gd name="T13" fmla="*/ 35 h 671"/>
                  <a:gd name="T14" fmla="*/ 524 w 533"/>
                  <a:gd name="T15" fmla="*/ 35 h 671"/>
                  <a:gd name="T16" fmla="*/ 531 w 533"/>
                  <a:gd name="T17" fmla="*/ 8 h 671"/>
                  <a:gd name="T18" fmla="*/ 533 w 533"/>
                  <a:gd name="T19" fmla="*/ 0 h 671"/>
                  <a:gd name="T20" fmla="*/ 435 w 533"/>
                  <a:gd name="T21" fmla="*/ 0 h 671"/>
                  <a:gd name="T22" fmla="*/ 427 w 533"/>
                  <a:gd name="T23" fmla="*/ 0 h 671"/>
                  <a:gd name="T24" fmla="*/ 430 w 533"/>
                  <a:gd name="T25" fmla="*/ 8 h 671"/>
                  <a:gd name="T26" fmla="*/ 438 w 533"/>
                  <a:gd name="T27" fmla="*/ 36 h 671"/>
                  <a:gd name="T28" fmla="*/ 440 w 533"/>
                  <a:gd name="T29" fmla="*/ 68 h 671"/>
                  <a:gd name="T30" fmla="*/ 440 w 533"/>
                  <a:gd name="T31" fmla="*/ 440 h 671"/>
                  <a:gd name="T32" fmla="*/ 276 w 533"/>
                  <a:gd name="T33" fmla="*/ 603 h 671"/>
                  <a:gd name="T34" fmla="*/ 270 w 533"/>
                  <a:gd name="T35" fmla="*/ 603 h 671"/>
                  <a:gd name="T36" fmla="*/ 93 w 533"/>
                  <a:gd name="T37" fmla="*/ 435 h 671"/>
                  <a:gd name="T38" fmla="*/ 93 w 533"/>
                  <a:gd name="T39" fmla="*/ 63 h 671"/>
                  <a:gd name="T40" fmla="*/ 93 w 533"/>
                  <a:gd name="T41" fmla="*/ 51 h 671"/>
                  <a:gd name="T42" fmla="*/ 94 w 533"/>
                  <a:gd name="T43" fmla="*/ 34 h 671"/>
                  <a:gd name="T44" fmla="*/ 102 w 533"/>
                  <a:gd name="T45" fmla="*/ 8 h 671"/>
                  <a:gd name="T46" fmla="*/ 105 w 533"/>
                  <a:gd name="T47" fmla="*/ 0 h 671"/>
                  <a:gd name="T48" fmla="*/ 8 w 533"/>
                  <a:gd name="T49" fmla="*/ 0 h 671"/>
                  <a:gd name="T50" fmla="*/ 0 w 533"/>
                  <a:gd name="T51" fmla="*/ 0 h 671"/>
                  <a:gd name="T52" fmla="*/ 3 w 533"/>
                  <a:gd name="T53" fmla="*/ 8 h 671"/>
                  <a:gd name="T54" fmla="*/ 10 w 533"/>
                  <a:gd name="T55" fmla="*/ 41 h 671"/>
                  <a:gd name="T56" fmla="*/ 11 w 533"/>
                  <a:gd name="T57" fmla="*/ 55 h 671"/>
                  <a:gd name="T58" fmla="*/ 11 w 533"/>
                  <a:gd name="T59" fmla="*/ 69 h 671"/>
                  <a:gd name="T60" fmla="*/ 11 w 533"/>
                  <a:gd name="T61" fmla="*/ 443 h 671"/>
                  <a:gd name="T62" fmla="*/ 272 w 533"/>
                  <a:gd name="T63" fmla="*/ 671 h 671"/>
                  <a:gd name="T64" fmla="*/ 277 w 533"/>
                  <a:gd name="T65" fmla="*/ 671 h 6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33" h="671">
                    <a:moveTo>
                      <a:pt x="277" y="671"/>
                    </a:moveTo>
                    <a:cubicBezTo>
                      <a:pt x="413" y="668"/>
                      <a:pt x="523" y="575"/>
                      <a:pt x="523" y="446"/>
                    </a:cubicBezTo>
                    <a:cubicBezTo>
                      <a:pt x="523" y="66"/>
                      <a:pt x="523" y="66"/>
                      <a:pt x="523" y="66"/>
                    </a:cubicBezTo>
                    <a:cubicBezTo>
                      <a:pt x="523" y="60"/>
                      <a:pt x="523" y="55"/>
                      <a:pt x="523" y="50"/>
                    </a:cubicBezTo>
                    <a:cubicBezTo>
                      <a:pt x="523" y="46"/>
                      <a:pt x="523" y="41"/>
                      <a:pt x="524" y="36"/>
                    </a:cubicBezTo>
                    <a:cubicBezTo>
                      <a:pt x="519" y="35"/>
                      <a:pt x="519" y="35"/>
                      <a:pt x="519" y="35"/>
                    </a:cubicBezTo>
                    <a:cubicBezTo>
                      <a:pt x="519" y="35"/>
                      <a:pt x="519" y="35"/>
                      <a:pt x="519" y="35"/>
                    </a:cubicBezTo>
                    <a:cubicBezTo>
                      <a:pt x="524" y="35"/>
                      <a:pt x="524" y="35"/>
                      <a:pt x="524" y="35"/>
                    </a:cubicBezTo>
                    <a:cubicBezTo>
                      <a:pt x="526" y="24"/>
                      <a:pt x="527" y="18"/>
                      <a:pt x="531" y="8"/>
                    </a:cubicBezTo>
                    <a:cubicBezTo>
                      <a:pt x="533" y="0"/>
                      <a:pt x="533" y="0"/>
                      <a:pt x="533" y="0"/>
                    </a:cubicBezTo>
                    <a:cubicBezTo>
                      <a:pt x="435" y="0"/>
                      <a:pt x="435" y="0"/>
                      <a:pt x="435" y="0"/>
                    </a:cubicBezTo>
                    <a:cubicBezTo>
                      <a:pt x="427" y="0"/>
                      <a:pt x="427" y="0"/>
                      <a:pt x="427" y="0"/>
                    </a:cubicBezTo>
                    <a:cubicBezTo>
                      <a:pt x="430" y="8"/>
                      <a:pt x="430" y="8"/>
                      <a:pt x="430" y="8"/>
                    </a:cubicBezTo>
                    <a:cubicBezTo>
                      <a:pt x="434" y="18"/>
                      <a:pt x="436" y="25"/>
                      <a:pt x="438" y="36"/>
                    </a:cubicBezTo>
                    <a:cubicBezTo>
                      <a:pt x="440" y="47"/>
                      <a:pt x="440" y="55"/>
                      <a:pt x="440" y="68"/>
                    </a:cubicBezTo>
                    <a:cubicBezTo>
                      <a:pt x="440" y="440"/>
                      <a:pt x="440" y="440"/>
                      <a:pt x="440" y="440"/>
                    </a:cubicBezTo>
                    <a:cubicBezTo>
                      <a:pt x="440" y="529"/>
                      <a:pt x="373" y="600"/>
                      <a:pt x="276" y="603"/>
                    </a:cubicBezTo>
                    <a:cubicBezTo>
                      <a:pt x="274" y="603"/>
                      <a:pt x="272" y="603"/>
                      <a:pt x="270" y="603"/>
                    </a:cubicBezTo>
                    <a:cubicBezTo>
                      <a:pt x="176" y="603"/>
                      <a:pt x="93" y="529"/>
                      <a:pt x="93" y="435"/>
                    </a:cubicBezTo>
                    <a:cubicBezTo>
                      <a:pt x="93" y="63"/>
                      <a:pt x="93" y="63"/>
                      <a:pt x="93" y="63"/>
                    </a:cubicBezTo>
                    <a:cubicBezTo>
                      <a:pt x="93" y="59"/>
                      <a:pt x="93" y="55"/>
                      <a:pt x="93" y="51"/>
                    </a:cubicBezTo>
                    <a:cubicBezTo>
                      <a:pt x="93" y="46"/>
                      <a:pt x="93" y="41"/>
                      <a:pt x="94" y="34"/>
                    </a:cubicBezTo>
                    <a:cubicBezTo>
                      <a:pt x="96" y="23"/>
                      <a:pt x="98" y="18"/>
                      <a:pt x="102" y="8"/>
                    </a:cubicBezTo>
                    <a:cubicBezTo>
                      <a:pt x="105" y="0"/>
                      <a:pt x="105" y="0"/>
                      <a:pt x="105" y="0"/>
                    </a:cubicBezTo>
                    <a:cubicBezTo>
                      <a:pt x="8" y="0"/>
                      <a:pt x="8" y="0"/>
                      <a:pt x="8" y="0"/>
                    </a:cubicBezTo>
                    <a:cubicBezTo>
                      <a:pt x="0" y="0"/>
                      <a:pt x="0" y="0"/>
                      <a:pt x="0" y="0"/>
                    </a:cubicBezTo>
                    <a:cubicBezTo>
                      <a:pt x="3" y="8"/>
                      <a:pt x="3" y="8"/>
                      <a:pt x="3" y="8"/>
                    </a:cubicBezTo>
                    <a:cubicBezTo>
                      <a:pt x="7" y="20"/>
                      <a:pt x="9" y="27"/>
                      <a:pt x="10" y="41"/>
                    </a:cubicBezTo>
                    <a:cubicBezTo>
                      <a:pt x="11" y="46"/>
                      <a:pt x="11" y="50"/>
                      <a:pt x="11" y="55"/>
                    </a:cubicBezTo>
                    <a:cubicBezTo>
                      <a:pt x="11" y="59"/>
                      <a:pt x="11" y="64"/>
                      <a:pt x="11" y="69"/>
                    </a:cubicBezTo>
                    <a:cubicBezTo>
                      <a:pt x="11" y="443"/>
                      <a:pt x="11" y="443"/>
                      <a:pt x="11" y="443"/>
                    </a:cubicBezTo>
                    <a:cubicBezTo>
                      <a:pt x="11" y="577"/>
                      <a:pt x="129" y="671"/>
                      <a:pt x="272" y="671"/>
                    </a:cubicBezTo>
                    <a:cubicBezTo>
                      <a:pt x="274" y="671"/>
                      <a:pt x="275" y="671"/>
                      <a:pt x="277" y="6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51" name="Freeform 175"/>
              <p:cNvSpPr>
                <a:spLocks noChangeAspect="1"/>
              </p:cNvSpPr>
              <p:nvPr userDrawn="1"/>
            </p:nvSpPr>
            <p:spPr bwMode="black">
              <a:xfrm>
                <a:off x="5009" y="975"/>
                <a:ext cx="37" cy="61"/>
              </a:xfrm>
              <a:custGeom>
                <a:avLst/>
                <a:gdLst>
                  <a:gd name="T0" fmla="*/ 105 w 413"/>
                  <a:gd name="T1" fmla="*/ 320 h 681"/>
                  <a:gd name="T2" fmla="*/ 223 w 413"/>
                  <a:gd name="T3" fmla="*/ 388 h 681"/>
                  <a:gd name="T4" fmla="*/ 321 w 413"/>
                  <a:gd name="T5" fmla="*/ 508 h 681"/>
                  <a:gd name="T6" fmla="*/ 172 w 413"/>
                  <a:gd name="T7" fmla="*/ 626 h 681"/>
                  <a:gd name="T8" fmla="*/ 161 w 413"/>
                  <a:gd name="T9" fmla="*/ 626 h 681"/>
                  <a:gd name="T10" fmla="*/ 12 w 413"/>
                  <a:gd name="T11" fmla="*/ 583 h 681"/>
                  <a:gd name="T12" fmla="*/ 3 w 413"/>
                  <a:gd name="T13" fmla="*/ 575 h 681"/>
                  <a:gd name="T14" fmla="*/ 3 w 413"/>
                  <a:gd name="T15" fmla="*/ 656 h 681"/>
                  <a:gd name="T16" fmla="*/ 154 w 413"/>
                  <a:gd name="T17" fmla="*/ 680 h 681"/>
                  <a:gd name="T18" fmla="*/ 165 w 413"/>
                  <a:gd name="T19" fmla="*/ 680 h 681"/>
                  <a:gd name="T20" fmla="*/ 413 w 413"/>
                  <a:gd name="T21" fmla="*/ 505 h 681"/>
                  <a:gd name="T22" fmla="*/ 413 w 413"/>
                  <a:gd name="T23" fmla="*/ 497 h 681"/>
                  <a:gd name="T24" fmla="*/ 262 w 413"/>
                  <a:gd name="T25" fmla="*/ 312 h 681"/>
                  <a:gd name="T26" fmla="*/ 159 w 413"/>
                  <a:gd name="T27" fmla="*/ 252 h 681"/>
                  <a:gd name="T28" fmla="*/ 85 w 413"/>
                  <a:gd name="T29" fmla="*/ 162 h 681"/>
                  <a:gd name="T30" fmla="*/ 84 w 413"/>
                  <a:gd name="T31" fmla="*/ 155 h 681"/>
                  <a:gd name="T32" fmla="*/ 214 w 413"/>
                  <a:gd name="T33" fmla="*/ 53 h 681"/>
                  <a:gd name="T34" fmla="*/ 222 w 413"/>
                  <a:gd name="T35" fmla="*/ 53 h 681"/>
                  <a:gd name="T36" fmla="*/ 342 w 413"/>
                  <a:gd name="T37" fmla="*/ 96 h 681"/>
                  <a:gd name="T38" fmla="*/ 352 w 413"/>
                  <a:gd name="T39" fmla="*/ 105 h 681"/>
                  <a:gd name="T40" fmla="*/ 352 w 413"/>
                  <a:gd name="T41" fmla="*/ 25 h 681"/>
                  <a:gd name="T42" fmla="*/ 216 w 413"/>
                  <a:gd name="T43" fmla="*/ 0 h 681"/>
                  <a:gd name="T44" fmla="*/ 207 w 413"/>
                  <a:gd name="T45" fmla="*/ 0 h 681"/>
                  <a:gd name="T46" fmla="*/ 0 w 413"/>
                  <a:gd name="T47" fmla="*/ 165 h 681"/>
                  <a:gd name="T48" fmla="*/ 1 w 413"/>
                  <a:gd name="T49" fmla="*/ 167 h 681"/>
                  <a:gd name="T50" fmla="*/ 105 w 413"/>
                  <a:gd name="T51" fmla="*/ 320 h 6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13" h="681">
                    <a:moveTo>
                      <a:pt x="105" y="320"/>
                    </a:moveTo>
                    <a:cubicBezTo>
                      <a:pt x="223" y="388"/>
                      <a:pt x="223" y="388"/>
                      <a:pt x="223" y="388"/>
                    </a:cubicBezTo>
                    <a:cubicBezTo>
                      <a:pt x="277" y="419"/>
                      <a:pt x="321" y="449"/>
                      <a:pt x="321" y="508"/>
                    </a:cubicBezTo>
                    <a:cubicBezTo>
                      <a:pt x="320" y="582"/>
                      <a:pt x="266" y="625"/>
                      <a:pt x="172" y="626"/>
                    </a:cubicBezTo>
                    <a:cubicBezTo>
                      <a:pt x="168" y="626"/>
                      <a:pt x="165" y="626"/>
                      <a:pt x="161" y="626"/>
                    </a:cubicBezTo>
                    <a:cubicBezTo>
                      <a:pt x="99" y="625"/>
                      <a:pt x="59" y="621"/>
                      <a:pt x="12" y="583"/>
                    </a:cubicBezTo>
                    <a:cubicBezTo>
                      <a:pt x="3" y="575"/>
                      <a:pt x="3" y="575"/>
                      <a:pt x="3" y="575"/>
                    </a:cubicBezTo>
                    <a:cubicBezTo>
                      <a:pt x="3" y="656"/>
                      <a:pt x="3" y="656"/>
                      <a:pt x="3" y="656"/>
                    </a:cubicBezTo>
                    <a:cubicBezTo>
                      <a:pt x="61" y="681"/>
                      <a:pt x="98" y="679"/>
                      <a:pt x="154" y="680"/>
                    </a:cubicBezTo>
                    <a:cubicBezTo>
                      <a:pt x="158" y="680"/>
                      <a:pt x="162" y="680"/>
                      <a:pt x="165" y="680"/>
                    </a:cubicBezTo>
                    <a:cubicBezTo>
                      <a:pt x="279" y="680"/>
                      <a:pt x="412" y="642"/>
                      <a:pt x="413" y="505"/>
                    </a:cubicBezTo>
                    <a:cubicBezTo>
                      <a:pt x="413" y="502"/>
                      <a:pt x="413" y="500"/>
                      <a:pt x="413" y="497"/>
                    </a:cubicBezTo>
                    <a:cubicBezTo>
                      <a:pt x="409" y="384"/>
                      <a:pt x="339" y="357"/>
                      <a:pt x="262" y="312"/>
                    </a:cubicBezTo>
                    <a:cubicBezTo>
                      <a:pt x="159" y="252"/>
                      <a:pt x="159" y="252"/>
                      <a:pt x="159" y="252"/>
                    </a:cubicBezTo>
                    <a:cubicBezTo>
                      <a:pt x="118" y="229"/>
                      <a:pt x="89" y="205"/>
                      <a:pt x="85" y="162"/>
                    </a:cubicBezTo>
                    <a:cubicBezTo>
                      <a:pt x="84" y="159"/>
                      <a:pt x="84" y="157"/>
                      <a:pt x="84" y="155"/>
                    </a:cubicBezTo>
                    <a:cubicBezTo>
                      <a:pt x="85" y="95"/>
                      <a:pt x="150" y="53"/>
                      <a:pt x="214" y="53"/>
                    </a:cubicBezTo>
                    <a:cubicBezTo>
                      <a:pt x="216" y="53"/>
                      <a:pt x="219" y="53"/>
                      <a:pt x="222" y="53"/>
                    </a:cubicBezTo>
                    <a:cubicBezTo>
                      <a:pt x="273" y="55"/>
                      <a:pt x="307" y="62"/>
                      <a:pt x="342" y="96"/>
                    </a:cubicBezTo>
                    <a:cubicBezTo>
                      <a:pt x="352" y="105"/>
                      <a:pt x="352" y="105"/>
                      <a:pt x="352" y="105"/>
                    </a:cubicBezTo>
                    <a:cubicBezTo>
                      <a:pt x="352" y="25"/>
                      <a:pt x="352" y="25"/>
                      <a:pt x="352" y="25"/>
                    </a:cubicBezTo>
                    <a:cubicBezTo>
                      <a:pt x="300" y="0"/>
                      <a:pt x="267" y="2"/>
                      <a:pt x="216" y="0"/>
                    </a:cubicBezTo>
                    <a:cubicBezTo>
                      <a:pt x="213" y="0"/>
                      <a:pt x="210" y="0"/>
                      <a:pt x="207" y="0"/>
                    </a:cubicBezTo>
                    <a:cubicBezTo>
                      <a:pt x="99" y="0"/>
                      <a:pt x="0" y="61"/>
                      <a:pt x="0" y="165"/>
                    </a:cubicBezTo>
                    <a:cubicBezTo>
                      <a:pt x="0" y="166"/>
                      <a:pt x="0" y="166"/>
                      <a:pt x="1" y="167"/>
                    </a:cubicBezTo>
                    <a:cubicBezTo>
                      <a:pt x="1" y="238"/>
                      <a:pt x="41" y="283"/>
                      <a:pt x="105" y="3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52" name="Freeform 176"/>
              <p:cNvSpPr>
                <a:spLocks noChangeAspect="1"/>
              </p:cNvSpPr>
              <p:nvPr userDrawn="1"/>
            </p:nvSpPr>
            <p:spPr bwMode="black">
              <a:xfrm>
                <a:off x="4962" y="1175"/>
                <a:ext cx="47" cy="59"/>
              </a:xfrm>
              <a:custGeom>
                <a:avLst/>
                <a:gdLst>
                  <a:gd name="T0" fmla="*/ 23 w 523"/>
                  <a:gd name="T1" fmla="*/ 0 h 660"/>
                  <a:gd name="T2" fmla="*/ 3 w 523"/>
                  <a:gd name="T3" fmla="*/ 71 h 660"/>
                  <a:gd name="T4" fmla="*/ 0 w 523"/>
                  <a:gd name="T5" fmla="*/ 84 h 660"/>
                  <a:gd name="T6" fmla="*/ 12 w 523"/>
                  <a:gd name="T7" fmla="*/ 77 h 660"/>
                  <a:gd name="T8" fmla="*/ 44 w 523"/>
                  <a:gd name="T9" fmla="*/ 64 h 660"/>
                  <a:gd name="T10" fmla="*/ 65 w 523"/>
                  <a:gd name="T11" fmla="*/ 60 h 660"/>
                  <a:gd name="T12" fmla="*/ 223 w 523"/>
                  <a:gd name="T13" fmla="*/ 60 h 660"/>
                  <a:gd name="T14" fmla="*/ 223 w 523"/>
                  <a:gd name="T15" fmla="*/ 598 h 660"/>
                  <a:gd name="T16" fmla="*/ 223 w 523"/>
                  <a:gd name="T17" fmla="*/ 618 h 660"/>
                  <a:gd name="T18" fmla="*/ 222 w 523"/>
                  <a:gd name="T19" fmla="*/ 632 h 660"/>
                  <a:gd name="T20" fmla="*/ 214 w 523"/>
                  <a:gd name="T21" fmla="*/ 651 h 660"/>
                  <a:gd name="T22" fmla="*/ 209 w 523"/>
                  <a:gd name="T23" fmla="*/ 660 h 660"/>
                  <a:gd name="T24" fmla="*/ 320 w 523"/>
                  <a:gd name="T25" fmla="*/ 660 h 660"/>
                  <a:gd name="T26" fmla="*/ 330 w 523"/>
                  <a:gd name="T27" fmla="*/ 660 h 660"/>
                  <a:gd name="T28" fmla="*/ 325 w 523"/>
                  <a:gd name="T29" fmla="*/ 651 h 660"/>
                  <a:gd name="T30" fmla="*/ 316 w 523"/>
                  <a:gd name="T31" fmla="*/ 630 h 660"/>
                  <a:gd name="T32" fmla="*/ 312 w 523"/>
                  <a:gd name="T33" fmla="*/ 604 h 660"/>
                  <a:gd name="T34" fmla="*/ 313 w 523"/>
                  <a:gd name="T35" fmla="*/ 596 h 660"/>
                  <a:gd name="T36" fmla="*/ 313 w 523"/>
                  <a:gd name="T37" fmla="*/ 58 h 660"/>
                  <a:gd name="T38" fmla="*/ 449 w 523"/>
                  <a:gd name="T39" fmla="*/ 58 h 660"/>
                  <a:gd name="T40" fmla="*/ 485 w 523"/>
                  <a:gd name="T41" fmla="*/ 64 h 660"/>
                  <a:gd name="T42" fmla="*/ 487 w 523"/>
                  <a:gd name="T43" fmla="*/ 59 h 660"/>
                  <a:gd name="T44" fmla="*/ 486 w 523"/>
                  <a:gd name="T45" fmla="*/ 64 h 660"/>
                  <a:gd name="T46" fmla="*/ 514 w 523"/>
                  <a:gd name="T47" fmla="*/ 74 h 660"/>
                  <a:gd name="T48" fmla="*/ 523 w 523"/>
                  <a:gd name="T49" fmla="*/ 79 h 660"/>
                  <a:gd name="T50" fmla="*/ 516 w 523"/>
                  <a:gd name="T51" fmla="*/ 5 h 660"/>
                  <a:gd name="T52" fmla="*/ 23 w 523"/>
                  <a:gd name="T53" fmla="*/ 0 h 6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23" h="660">
                    <a:moveTo>
                      <a:pt x="23" y="0"/>
                    </a:moveTo>
                    <a:cubicBezTo>
                      <a:pt x="3" y="71"/>
                      <a:pt x="3" y="71"/>
                      <a:pt x="3" y="71"/>
                    </a:cubicBezTo>
                    <a:cubicBezTo>
                      <a:pt x="0" y="84"/>
                      <a:pt x="0" y="84"/>
                      <a:pt x="0" y="84"/>
                    </a:cubicBezTo>
                    <a:cubicBezTo>
                      <a:pt x="12" y="77"/>
                      <a:pt x="12" y="77"/>
                      <a:pt x="12" y="77"/>
                    </a:cubicBezTo>
                    <a:cubicBezTo>
                      <a:pt x="23" y="70"/>
                      <a:pt x="30" y="66"/>
                      <a:pt x="44" y="64"/>
                    </a:cubicBezTo>
                    <a:cubicBezTo>
                      <a:pt x="53" y="61"/>
                      <a:pt x="57" y="61"/>
                      <a:pt x="65" y="60"/>
                    </a:cubicBezTo>
                    <a:cubicBezTo>
                      <a:pt x="223" y="60"/>
                      <a:pt x="223" y="60"/>
                      <a:pt x="223" y="60"/>
                    </a:cubicBezTo>
                    <a:cubicBezTo>
                      <a:pt x="223" y="598"/>
                      <a:pt x="223" y="598"/>
                      <a:pt x="223" y="598"/>
                    </a:cubicBezTo>
                    <a:cubicBezTo>
                      <a:pt x="223" y="606"/>
                      <a:pt x="223" y="612"/>
                      <a:pt x="223" y="618"/>
                    </a:cubicBezTo>
                    <a:cubicBezTo>
                      <a:pt x="223" y="623"/>
                      <a:pt x="223" y="627"/>
                      <a:pt x="222" y="632"/>
                    </a:cubicBezTo>
                    <a:cubicBezTo>
                      <a:pt x="220" y="639"/>
                      <a:pt x="218" y="644"/>
                      <a:pt x="214" y="651"/>
                    </a:cubicBezTo>
                    <a:cubicBezTo>
                      <a:pt x="209" y="660"/>
                      <a:pt x="209" y="660"/>
                      <a:pt x="209" y="660"/>
                    </a:cubicBezTo>
                    <a:cubicBezTo>
                      <a:pt x="320" y="660"/>
                      <a:pt x="320" y="660"/>
                      <a:pt x="320" y="660"/>
                    </a:cubicBezTo>
                    <a:cubicBezTo>
                      <a:pt x="330" y="660"/>
                      <a:pt x="330" y="660"/>
                      <a:pt x="330" y="660"/>
                    </a:cubicBezTo>
                    <a:cubicBezTo>
                      <a:pt x="325" y="651"/>
                      <a:pt x="325" y="651"/>
                      <a:pt x="325" y="651"/>
                    </a:cubicBezTo>
                    <a:cubicBezTo>
                      <a:pt x="320" y="642"/>
                      <a:pt x="317" y="637"/>
                      <a:pt x="316" y="630"/>
                    </a:cubicBezTo>
                    <a:cubicBezTo>
                      <a:pt x="313" y="612"/>
                      <a:pt x="312" y="609"/>
                      <a:pt x="312" y="604"/>
                    </a:cubicBezTo>
                    <a:cubicBezTo>
                      <a:pt x="312" y="602"/>
                      <a:pt x="313" y="600"/>
                      <a:pt x="313" y="596"/>
                    </a:cubicBezTo>
                    <a:cubicBezTo>
                      <a:pt x="313" y="58"/>
                      <a:pt x="313" y="58"/>
                      <a:pt x="313" y="58"/>
                    </a:cubicBezTo>
                    <a:cubicBezTo>
                      <a:pt x="449" y="58"/>
                      <a:pt x="449" y="58"/>
                      <a:pt x="449" y="58"/>
                    </a:cubicBezTo>
                    <a:cubicBezTo>
                      <a:pt x="463" y="58"/>
                      <a:pt x="472" y="59"/>
                      <a:pt x="485" y="64"/>
                    </a:cubicBezTo>
                    <a:cubicBezTo>
                      <a:pt x="487" y="59"/>
                      <a:pt x="487" y="59"/>
                      <a:pt x="487" y="59"/>
                    </a:cubicBezTo>
                    <a:cubicBezTo>
                      <a:pt x="486" y="64"/>
                      <a:pt x="486" y="64"/>
                      <a:pt x="486" y="64"/>
                    </a:cubicBezTo>
                    <a:cubicBezTo>
                      <a:pt x="497" y="66"/>
                      <a:pt x="504" y="69"/>
                      <a:pt x="514" y="74"/>
                    </a:cubicBezTo>
                    <a:cubicBezTo>
                      <a:pt x="523" y="79"/>
                      <a:pt x="523" y="79"/>
                      <a:pt x="523" y="79"/>
                    </a:cubicBezTo>
                    <a:cubicBezTo>
                      <a:pt x="516" y="5"/>
                      <a:pt x="516" y="5"/>
                      <a:pt x="516" y="5"/>
                    </a:cubicBez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53" name="Freeform 177"/>
              <p:cNvSpPr>
                <a:spLocks noChangeAspect="1"/>
              </p:cNvSpPr>
              <p:nvPr userDrawn="1"/>
            </p:nvSpPr>
            <p:spPr bwMode="black">
              <a:xfrm>
                <a:off x="5130" y="976"/>
                <a:ext cx="11" cy="59"/>
              </a:xfrm>
              <a:custGeom>
                <a:avLst/>
                <a:gdLst>
                  <a:gd name="T0" fmla="*/ 19 w 126"/>
                  <a:gd name="T1" fmla="*/ 37 h 659"/>
                  <a:gd name="T2" fmla="*/ 24 w 126"/>
                  <a:gd name="T3" fmla="*/ 69 h 659"/>
                  <a:gd name="T4" fmla="*/ 24 w 126"/>
                  <a:gd name="T5" fmla="*/ 598 h 659"/>
                  <a:gd name="T6" fmla="*/ 19 w 126"/>
                  <a:gd name="T7" fmla="*/ 629 h 659"/>
                  <a:gd name="T8" fmla="*/ 9 w 126"/>
                  <a:gd name="T9" fmla="*/ 650 h 659"/>
                  <a:gd name="T10" fmla="*/ 3 w 126"/>
                  <a:gd name="T11" fmla="*/ 659 h 659"/>
                  <a:gd name="T12" fmla="*/ 116 w 126"/>
                  <a:gd name="T13" fmla="*/ 659 h 659"/>
                  <a:gd name="T14" fmla="*/ 126 w 126"/>
                  <a:gd name="T15" fmla="*/ 659 h 659"/>
                  <a:gd name="T16" fmla="*/ 120 w 126"/>
                  <a:gd name="T17" fmla="*/ 651 h 659"/>
                  <a:gd name="T18" fmla="*/ 109 w 126"/>
                  <a:gd name="T19" fmla="*/ 628 h 659"/>
                  <a:gd name="T20" fmla="*/ 106 w 126"/>
                  <a:gd name="T21" fmla="*/ 545 h 659"/>
                  <a:gd name="T22" fmla="*/ 106 w 126"/>
                  <a:gd name="T23" fmla="*/ 67 h 659"/>
                  <a:gd name="T24" fmla="*/ 112 w 126"/>
                  <a:gd name="T25" fmla="*/ 32 h 659"/>
                  <a:gd name="T26" fmla="*/ 112 w 126"/>
                  <a:gd name="T27" fmla="*/ 32 h 659"/>
                  <a:gd name="T28" fmla="*/ 122 w 126"/>
                  <a:gd name="T29" fmla="*/ 8 h 659"/>
                  <a:gd name="T30" fmla="*/ 126 w 126"/>
                  <a:gd name="T31" fmla="*/ 0 h 659"/>
                  <a:gd name="T32" fmla="*/ 10 w 126"/>
                  <a:gd name="T33" fmla="*/ 0 h 659"/>
                  <a:gd name="T34" fmla="*/ 0 w 126"/>
                  <a:gd name="T35" fmla="*/ 0 h 659"/>
                  <a:gd name="T36" fmla="*/ 6 w 126"/>
                  <a:gd name="T37" fmla="*/ 9 h 659"/>
                  <a:gd name="T38" fmla="*/ 19 w 126"/>
                  <a:gd name="T39" fmla="*/ 37 h 6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6" h="659">
                    <a:moveTo>
                      <a:pt x="19" y="37"/>
                    </a:moveTo>
                    <a:cubicBezTo>
                      <a:pt x="23" y="49"/>
                      <a:pt x="24" y="56"/>
                      <a:pt x="24" y="69"/>
                    </a:cubicBezTo>
                    <a:cubicBezTo>
                      <a:pt x="24" y="598"/>
                      <a:pt x="24" y="598"/>
                      <a:pt x="24" y="598"/>
                    </a:cubicBezTo>
                    <a:cubicBezTo>
                      <a:pt x="24" y="611"/>
                      <a:pt x="24" y="618"/>
                      <a:pt x="19" y="629"/>
                    </a:cubicBezTo>
                    <a:cubicBezTo>
                      <a:pt x="16" y="638"/>
                      <a:pt x="14" y="643"/>
                      <a:pt x="9" y="650"/>
                    </a:cubicBezTo>
                    <a:cubicBezTo>
                      <a:pt x="3" y="659"/>
                      <a:pt x="3" y="659"/>
                      <a:pt x="3" y="659"/>
                    </a:cubicBezTo>
                    <a:cubicBezTo>
                      <a:pt x="116" y="659"/>
                      <a:pt x="116" y="659"/>
                      <a:pt x="116" y="659"/>
                    </a:cubicBezTo>
                    <a:cubicBezTo>
                      <a:pt x="126" y="659"/>
                      <a:pt x="126" y="659"/>
                      <a:pt x="126" y="659"/>
                    </a:cubicBezTo>
                    <a:cubicBezTo>
                      <a:pt x="120" y="651"/>
                      <a:pt x="120" y="651"/>
                      <a:pt x="120" y="651"/>
                    </a:cubicBezTo>
                    <a:cubicBezTo>
                      <a:pt x="115" y="641"/>
                      <a:pt x="110" y="637"/>
                      <a:pt x="109" y="628"/>
                    </a:cubicBezTo>
                    <a:cubicBezTo>
                      <a:pt x="107" y="607"/>
                      <a:pt x="106" y="578"/>
                      <a:pt x="106" y="545"/>
                    </a:cubicBezTo>
                    <a:cubicBezTo>
                      <a:pt x="106" y="67"/>
                      <a:pt x="106" y="67"/>
                      <a:pt x="106" y="67"/>
                    </a:cubicBezTo>
                    <a:cubicBezTo>
                      <a:pt x="107" y="58"/>
                      <a:pt x="106" y="53"/>
                      <a:pt x="112" y="32"/>
                    </a:cubicBezTo>
                    <a:cubicBezTo>
                      <a:pt x="112" y="32"/>
                      <a:pt x="112" y="32"/>
                      <a:pt x="112" y="32"/>
                    </a:cubicBezTo>
                    <a:cubicBezTo>
                      <a:pt x="116" y="23"/>
                      <a:pt x="118" y="16"/>
                      <a:pt x="122" y="8"/>
                    </a:cubicBezTo>
                    <a:cubicBezTo>
                      <a:pt x="126" y="0"/>
                      <a:pt x="126" y="0"/>
                      <a:pt x="126" y="0"/>
                    </a:cubicBezTo>
                    <a:cubicBezTo>
                      <a:pt x="10" y="0"/>
                      <a:pt x="10" y="0"/>
                      <a:pt x="10" y="0"/>
                    </a:cubicBezTo>
                    <a:cubicBezTo>
                      <a:pt x="0" y="0"/>
                      <a:pt x="0" y="0"/>
                      <a:pt x="0" y="0"/>
                    </a:cubicBezTo>
                    <a:cubicBezTo>
                      <a:pt x="6" y="9"/>
                      <a:pt x="6" y="9"/>
                      <a:pt x="6" y="9"/>
                    </a:cubicBezTo>
                    <a:cubicBezTo>
                      <a:pt x="12" y="19"/>
                      <a:pt x="16" y="26"/>
                      <a:pt x="19"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54" name="Freeform 178"/>
              <p:cNvSpPr>
                <a:spLocks noChangeAspect="1"/>
              </p:cNvSpPr>
              <p:nvPr userDrawn="1"/>
            </p:nvSpPr>
            <p:spPr bwMode="black">
              <a:xfrm>
                <a:off x="5016" y="1175"/>
                <a:ext cx="38" cy="59"/>
              </a:xfrm>
              <a:custGeom>
                <a:avLst/>
                <a:gdLst>
                  <a:gd name="T0" fmla="*/ 384 w 425"/>
                  <a:gd name="T1" fmla="*/ 589 h 659"/>
                  <a:gd name="T2" fmla="*/ 314 w 425"/>
                  <a:gd name="T3" fmla="*/ 599 h 659"/>
                  <a:gd name="T4" fmla="*/ 111 w 425"/>
                  <a:gd name="T5" fmla="*/ 599 h 659"/>
                  <a:gd name="T6" fmla="*/ 111 w 425"/>
                  <a:gd name="T7" fmla="*/ 320 h 659"/>
                  <a:gd name="T8" fmla="*/ 280 w 425"/>
                  <a:gd name="T9" fmla="*/ 320 h 659"/>
                  <a:gd name="T10" fmla="*/ 308 w 425"/>
                  <a:gd name="T11" fmla="*/ 321 h 659"/>
                  <a:gd name="T12" fmla="*/ 343 w 425"/>
                  <a:gd name="T13" fmla="*/ 333 h 659"/>
                  <a:gd name="T14" fmla="*/ 350 w 425"/>
                  <a:gd name="T15" fmla="*/ 337 h 659"/>
                  <a:gd name="T16" fmla="*/ 350 w 425"/>
                  <a:gd name="T17" fmla="*/ 266 h 659"/>
                  <a:gd name="T18" fmla="*/ 350 w 425"/>
                  <a:gd name="T19" fmla="*/ 260 h 659"/>
                  <a:gd name="T20" fmla="*/ 109 w 425"/>
                  <a:gd name="T21" fmla="*/ 260 h 659"/>
                  <a:gd name="T22" fmla="*/ 109 w 425"/>
                  <a:gd name="T23" fmla="*/ 58 h 659"/>
                  <a:gd name="T24" fmla="*/ 280 w 425"/>
                  <a:gd name="T25" fmla="*/ 58 h 659"/>
                  <a:gd name="T26" fmla="*/ 300 w 425"/>
                  <a:gd name="T27" fmla="*/ 57 h 659"/>
                  <a:gd name="T28" fmla="*/ 318 w 425"/>
                  <a:gd name="T29" fmla="*/ 60 h 659"/>
                  <a:gd name="T30" fmla="*/ 341 w 425"/>
                  <a:gd name="T31" fmla="*/ 75 h 659"/>
                  <a:gd name="T32" fmla="*/ 350 w 425"/>
                  <a:gd name="T33" fmla="*/ 84 h 659"/>
                  <a:gd name="T34" fmla="*/ 350 w 425"/>
                  <a:gd name="T35" fmla="*/ 5 h 659"/>
                  <a:gd name="T36" fmla="*/ 350 w 425"/>
                  <a:gd name="T37" fmla="*/ 0 h 659"/>
                  <a:gd name="T38" fmla="*/ 0 w 425"/>
                  <a:gd name="T39" fmla="*/ 0 h 659"/>
                  <a:gd name="T40" fmla="*/ 10 w 425"/>
                  <a:gd name="T41" fmla="*/ 9 h 659"/>
                  <a:gd name="T42" fmla="*/ 21 w 425"/>
                  <a:gd name="T43" fmla="*/ 26 h 659"/>
                  <a:gd name="T44" fmla="*/ 25 w 425"/>
                  <a:gd name="T45" fmla="*/ 51 h 659"/>
                  <a:gd name="T46" fmla="*/ 25 w 425"/>
                  <a:gd name="T47" fmla="*/ 596 h 659"/>
                  <a:gd name="T48" fmla="*/ 26 w 425"/>
                  <a:gd name="T49" fmla="*/ 612 h 659"/>
                  <a:gd name="T50" fmla="*/ 24 w 425"/>
                  <a:gd name="T51" fmla="*/ 627 h 659"/>
                  <a:gd name="T52" fmla="*/ 13 w 425"/>
                  <a:gd name="T53" fmla="*/ 650 h 659"/>
                  <a:gd name="T54" fmla="*/ 7 w 425"/>
                  <a:gd name="T55" fmla="*/ 659 h 659"/>
                  <a:gd name="T56" fmla="*/ 393 w 425"/>
                  <a:gd name="T57" fmla="*/ 659 h 659"/>
                  <a:gd name="T58" fmla="*/ 393 w 425"/>
                  <a:gd name="T59" fmla="*/ 653 h 659"/>
                  <a:gd name="T60" fmla="*/ 393 w 425"/>
                  <a:gd name="T61" fmla="*/ 653 h 659"/>
                  <a:gd name="T62" fmla="*/ 398 w 425"/>
                  <a:gd name="T63" fmla="*/ 655 h 659"/>
                  <a:gd name="T64" fmla="*/ 421 w 425"/>
                  <a:gd name="T65" fmla="*/ 582 h 659"/>
                  <a:gd name="T66" fmla="*/ 425 w 425"/>
                  <a:gd name="T67" fmla="*/ 566 h 659"/>
                  <a:gd name="T68" fmla="*/ 412 w 425"/>
                  <a:gd name="T69" fmla="*/ 575 h 659"/>
                  <a:gd name="T70" fmla="*/ 384 w 425"/>
                  <a:gd name="T71" fmla="*/ 589 h 65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25" h="659">
                    <a:moveTo>
                      <a:pt x="384" y="589"/>
                    </a:move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0" y="337"/>
                      <a:pt x="350" y="337"/>
                      <a:pt x="350" y="337"/>
                    </a:cubicBezTo>
                    <a:cubicBezTo>
                      <a:pt x="350" y="266"/>
                      <a:pt x="350" y="266"/>
                      <a:pt x="350" y="266"/>
                    </a:cubicBezTo>
                    <a:cubicBezTo>
                      <a:pt x="350" y="260"/>
                      <a:pt x="350" y="260"/>
                      <a:pt x="350" y="260"/>
                    </a:cubicBezTo>
                    <a:cubicBezTo>
                      <a:pt x="109" y="260"/>
                      <a:pt x="109" y="260"/>
                      <a:pt x="109" y="260"/>
                    </a:cubicBezTo>
                    <a:cubicBezTo>
                      <a:pt x="109" y="58"/>
                      <a:pt x="109" y="58"/>
                      <a:pt x="109" y="58"/>
                    </a:cubicBezTo>
                    <a:cubicBezTo>
                      <a:pt x="280" y="58"/>
                      <a:pt x="280" y="58"/>
                      <a:pt x="280" y="58"/>
                    </a:cubicBezTo>
                    <a:cubicBezTo>
                      <a:pt x="287" y="58"/>
                      <a:pt x="294" y="57"/>
                      <a:pt x="300" y="57"/>
                    </a:cubicBezTo>
                    <a:cubicBezTo>
                      <a:pt x="306" y="57"/>
                      <a:pt x="311" y="58"/>
                      <a:pt x="318" y="60"/>
                    </a:cubicBezTo>
                    <a:cubicBezTo>
                      <a:pt x="328" y="64"/>
                      <a:pt x="334" y="67"/>
                      <a:pt x="341" y="75"/>
                    </a:cubicBezTo>
                    <a:cubicBezTo>
                      <a:pt x="350" y="84"/>
                      <a:pt x="350" y="84"/>
                      <a:pt x="350" y="84"/>
                    </a:cubicBezTo>
                    <a:cubicBezTo>
                      <a:pt x="350" y="5"/>
                      <a:pt x="350" y="5"/>
                      <a:pt x="350" y="5"/>
                    </a:cubicBezTo>
                    <a:cubicBezTo>
                      <a:pt x="350" y="0"/>
                      <a:pt x="350" y="0"/>
                      <a:pt x="350" y="0"/>
                    </a:cubicBezTo>
                    <a:cubicBezTo>
                      <a:pt x="0" y="0"/>
                      <a:pt x="0" y="0"/>
                      <a:pt x="0" y="0"/>
                    </a:cubicBezTo>
                    <a:cubicBezTo>
                      <a:pt x="10" y="9"/>
                      <a:pt x="10" y="9"/>
                      <a:pt x="10" y="9"/>
                    </a:cubicBezTo>
                    <a:cubicBezTo>
                      <a:pt x="15" y="15"/>
                      <a:pt x="17" y="18"/>
                      <a:pt x="21" y="26"/>
                    </a:cubicBezTo>
                    <a:cubicBezTo>
                      <a:pt x="24" y="35"/>
                      <a:pt x="25" y="41"/>
                      <a:pt x="25" y="51"/>
                    </a:cubicBezTo>
                    <a:cubicBezTo>
                      <a:pt x="25" y="596"/>
                      <a:pt x="25" y="596"/>
                      <a:pt x="25" y="596"/>
                    </a:cubicBezTo>
                    <a:cubicBezTo>
                      <a:pt x="25" y="602"/>
                      <a:pt x="26" y="607"/>
                      <a:pt x="26" y="612"/>
                    </a:cubicBezTo>
                    <a:cubicBezTo>
                      <a:pt x="26" y="617"/>
                      <a:pt x="25" y="622"/>
                      <a:pt x="24" y="627"/>
                    </a:cubicBezTo>
                    <a:cubicBezTo>
                      <a:pt x="21" y="636"/>
                      <a:pt x="19" y="641"/>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6"/>
                      <a:pt x="425" y="566"/>
                      <a:pt x="425" y="566"/>
                    </a:cubicBezTo>
                    <a:cubicBezTo>
                      <a:pt x="412" y="575"/>
                      <a:pt x="412" y="575"/>
                      <a:pt x="412" y="575"/>
                    </a:cubicBezTo>
                    <a:cubicBezTo>
                      <a:pt x="402" y="582"/>
                      <a:pt x="396" y="585"/>
                      <a:pt x="384" y="58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55" name="Freeform 179"/>
              <p:cNvSpPr>
                <a:spLocks noChangeAspect="1"/>
              </p:cNvSpPr>
              <p:nvPr userDrawn="1"/>
            </p:nvSpPr>
            <p:spPr bwMode="black">
              <a:xfrm>
                <a:off x="5066" y="1076"/>
                <a:ext cx="11" cy="58"/>
              </a:xfrm>
              <a:custGeom>
                <a:avLst/>
                <a:gdLst>
                  <a:gd name="T0" fmla="*/ 126 w 126"/>
                  <a:gd name="T1" fmla="*/ 0 h 659"/>
                  <a:gd name="T2" fmla="*/ 10 w 126"/>
                  <a:gd name="T3" fmla="*/ 0 h 659"/>
                  <a:gd name="T4" fmla="*/ 0 w 126"/>
                  <a:gd name="T5" fmla="*/ 0 h 659"/>
                  <a:gd name="T6" fmla="*/ 5 w 126"/>
                  <a:gd name="T7" fmla="*/ 9 h 659"/>
                  <a:gd name="T8" fmla="*/ 18 w 126"/>
                  <a:gd name="T9" fmla="*/ 37 h 659"/>
                  <a:gd name="T10" fmla="*/ 23 w 126"/>
                  <a:gd name="T11" fmla="*/ 69 h 659"/>
                  <a:gd name="T12" fmla="*/ 23 w 126"/>
                  <a:gd name="T13" fmla="*/ 598 h 659"/>
                  <a:gd name="T14" fmla="*/ 19 w 126"/>
                  <a:gd name="T15" fmla="*/ 630 h 659"/>
                  <a:gd name="T16" fmla="*/ 9 w 126"/>
                  <a:gd name="T17" fmla="*/ 651 h 659"/>
                  <a:gd name="T18" fmla="*/ 3 w 126"/>
                  <a:gd name="T19" fmla="*/ 659 h 659"/>
                  <a:gd name="T20" fmla="*/ 115 w 126"/>
                  <a:gd name="T21" fmla="*/ 659 h 659"/>
                  <a:gd name="T22" fmla="*/ 125 w 126"/>
                  <a:gd name="T23" fmla="*/ 659 h 659"/>
                  <a:gd name="T24" fmla="*/ 120 w 126"/>
                  <a:gd name="T25" fmla="*/ 651 h 659"/>
                  <a:gd name="T26" fmla="*/ 108 w 126"/>
                  <a:gd name="T27" fmla="*/ 628 h 659"/>
                  <a:gd name="T28" fmla="*/ 106 w 126"/>
                  <a:gd name="T29" fmla="*/ 545 h 659"/>
                  <a:gd name="T30" fmla="*/ 106 w 126"/>
                  <a:gd name="T31" fmla="*/ 68 h 659"/>
                  <a:gd name="T32" fmla="*/ 112 w 126"/>
                  <a:gd name="T33" fmla="*/ 33 h 659"/>
                  <a:gd name="T34" fmla="*/ 112 w 126"/>
                  <a:gd name="T35" fmla="*/ 33 h 659"/>
                  <a:gd name="T36" fmla="*/ 122 w 126"/>
                  <a:gd name="T37" fmla="*/ 8 h 659"/>
                  <a:gd name="T38" fmla="*/ 126 w 126"/>
                  <a:gd name="T39" fmla="*/ 0 h 6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6" h="659">
                    <a:moveTo>
                      <a:pt x="126" y="0"/>
                    </a:moveTo>
                    <a:cubicBezTo>
                      <a:pt x="10" y="0"/>
                      <a:pt x="10" y="0"/>
                      <a:pt x="10" y="0"/>
                    </a:cubicBezTo>
                    <a:cubicBezTo>
                      <a:pt x="0" y="0"/>
                      <a:pt x="0" y="0"/>
                      <a:pt x="0" y="0"/>
                    </a:cubicBezTo>
                    <a:cubicBezTo>
                      <a:pt x="5" y="9"/>
                      <a:pt x="5" y="9"/>
                      <a:pt x="5" y="9"/>
                    </a:cubicBezTo>
                    <a:cubicBezTo>
                      <a:pt x="12" y="19"/>
                      <a:pt x="15" y="26"/>
                      <a:pt x="18" y="37"/>
                    </a:cubicBezTo>
                    <a:cubicBezTo>
                      <a:pt x="23" y="50"/>
                      <a:pt x="23" y="56"/>
                      <a:pt x="23" y="69"/>
                    </a:cubicBezTo>
                    <a:cubicBezTo>
                      <a:pt x="23" y="598"/>
                      <a:pt x="23" y="598"/>
                      <a:pt x="23" y="598"/>
                    </a:cubicBezTo>
                    <a:cubicBezTo>
                      <a:pt x="23" y="611"/>
                      <a:pt x="23"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4" y="642"/>
                      <a:pt x="110" y="637"/>
                      <a:pt x="108" y="628"/>
                    </a:cubicBezTo>
                    <a:cubicBezTo>
                      <a:pt x="106" y="608"/>
                      <a:pt x="106" y="578"/>
                      <a:pt x="106" y="545"/>
                    </a:cubicBezTo>
                    <a:cubicBezTo>
                      <a:pt x="106" y="68"/>
                      <a:pt x="106" y="68"/>
                      <a:pt x="106" y="68"/>
                    </a:cubicBezTo>
                    <a:cubicBezTo>
                      <a:pt x="106" y="58"/>
                      <a:pt x="106" y="53"/>
                      <a:pt x="112" y="33"/>
                    </a:cubicBezTo>
                    <a:cubicBezTo>
                      <a:pt x="112" y="33"/>
                      <a:pt x="112" y="33"/>
                      <a:pt x="112" y="33"/>
                    </a:cubicBezTo>
                    <a:cubicBezTo>
                      <a:pt x="115" y="23"/>
                      <a:pt x="118" y="17"/>
                      <a:pt x="122" y="8"/>
                    </a:cubicBez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56" name="Freeform 180"/>
              <p:cNvSpPr>
                <a:spLocks noChangeAspect="1"/>
              </p:cNvSpPr>
              <p:nvPr userDrawn="1"/>
            </p:nvSpPr>
            <p:spPr bwMode="black">
              <a:xfrm>
                <a:off x="5045" y="976"/>
                <a:ext cx="79" cy="61"/>
              </a:xfrm>
              <a:custGeom>
                <a:avLst/>
                <a:gdLst>
                  <a:gd name="T0" fmla="*/ 39 w 889"/>
                  <a:gd name="T1" fmla="*/ 31 h 686"/>
                  <a:gd name="T2" fmla="*/ 51 w 889"/>
                  <a:gd name="T3" fmla="*/ 53 h 686"/>
                  <a:gd name="T4" fmla="*/ 286 w 889"/>
                  <a:gd name="T5" fmla="*/ 686 h 686"/>
                  <a:gd name="T6" fmla="*/ 453 w 889"/>
                  <a:gd name="T7" fmla="*/ 224 h 686"/>
                  <a:gd name="T8" fmla="*/ 625 w 889"/>
                  <a:gd name="T9" fmla="*/ 683 h 686"/>
                  <a:gd name="T10" fmla="*/ 847 w 889"/>
                  <a:gd name="T11" fmla="*/ 65 h 686"/>
                  <a:gd name="T12" fmla="*/ 859 w 889"/>
                  <a:gd name="T13" fmla="*/ 40 h 686"/>
                  <a:gd name="T14" fmla="*/ 859 w 889"/>
                  <a:gd name="T15" fmla="*/ 40 h 686"/>
                  <a:gd name="T16" fmla="*/ 881 w 889"/>
                  <a:gd name="T17" fmla="*/ 9 h 686"/>
                  <a:gd name="T18" fmla="*/ 889 w 889"/>
                  <a:gd name="T19" fmla="*/ 0 h 686"/>
                  <a:gd name="T20" fmla="*/ 781 w 889"/>
                  <a:gd name="T21" fmla="*/ 0 h 686"/>
                  <a:gd name="T22" fmla="*/ 771 w 889"/>
                  <a:gd name="T23" fmla="*/ 0 h 686"/>
                  <a:gd name="T24" fmla="*/ 777 w 889"/>
                  <a:gd name="T25" fmla="*/ 9 h 686"/>
                  <a:gd name="T26" fmla="*/ 783 w 889"/>
                  <a:gd name="T27" fmla="*/ 30 h 686"/>
                  <a:gd name="T28" fmla="*/ 783 w 889"/>
                  <a:gd name="T29" fmla="*/ 33 h 686"/>
                  <a:gd name="T30" fmla="*/ 776 w 889"/>
                  <a:gd name="T31" fmla="*/ 57 h 686"/>
                  <a:gd name="T32" fmla="*/ 633 w 889"/>
                  <a:gd name="T33" fmla="*/ 482 h 686"/>
                  <a:gd name="T34" fmla="*/ 479 w 889"/>
                  <a:gd name="T35" fmla="*/ 53 h 686"/>
                  <a:gd name="T36" fmla="*/ 475 w 889"/>
                  <a:gd name="T37" fmla="*/ 34 h 686"/>
                  <a:gd name="T38" fmla="*/ 476 w 889"/>
                  <a:gd name="T39" fmla="*/ 25 h 686"/>
                  <a:gd name="T40" fmla="*/ 483 w 889"/>
                  <a:gd name="T41" fmla="*/ 10 h 686"/>
                  <a:gd name="T42" fmla="*/ 488 w 889"/>
                  <a:gd name="T43" fmla="*/ 1 h 686"/>
                  <a:gd name="T44" fmla="*/ 346 w 889"/>
                  <a:gd name="T45" fmla="*/ 1 h 686"/>
                  <a:gd name="T46" fmla="*/ 356 w 889"/>
                  <a:gd name="T47" fmla="*/ 11 h 686"/>
                  <a:gd name="T48" fmla="*/ 373 w 889"/>
                  <a:gd name="T49" fmla="*/ 30 h 686"/>
                  <a:gd name="T50" fmla="*/ 390 w 889"/>
                  <a:gd name="T51" fmla="*/ 54 h 686"/>
                  <a:gd name="T52" fmla="*/ 422 w 889"/>
                  <a:gd name="T53" fmla="*/ 136 h 686"/>
                  <a:gd name="T54" fmla="*/ 291 w 889"/>
                  <a:gd name="T55" fmla="*/ 481 h 686"/>
                  <a:gd name="T56" fmla="*/ 137 w 889"/>
                  <a:gd name="T57" fmla="*/ 43 h 686"/>
                  <a:gd name="T58" fmla="*/ 136 w 889"/>
                  <a:gd name="T59" fmla="*/ 36 h 686"/>
                  <a:gd name="T60" fmla="*/ 137 w 889"/>
                  <a:gd name="T61" fmla="*/ 27 h 686"/>
                  <a:gd name="T62" fmla="*/ 144 w 889"/>
                  <a:gd name="T63" fmla="*/ 10 h 686"/>
                  <a:gd name="T64" fmla="*/ 149 w 889"/>
                  <a:gd name="T65" fmla="*/ 1 h 686"/>
                  <a:gd name="T66" fmla="*/ 0 w 889"/>
                  <a:gd name="T67" fmla="*/ 1 h 686"/>
                  <a:gd name="T68" fmla="*/ 17 w 889"/>
                  <a:gd name="T69" fmla="*/ 11 h 686"/>
                  <a:gd name="T70" fmla="*/ 39 w 889"/>
                  <a:gd name="T71" fmla="*/ 31 h 68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89" h="686">
                    <a:moveTo>
                      <a:pt x="39" y="31"/>
                    </a:moveTo>
                    <a:cubicBezTo>
                      <a:pt x="46" y="39"/>
                      <a:pt x="48" y="44"/>
                      <a:pt x="51" y="53"/>
                    </a:cubicBezTo>
                    <a:cubicBezTo>
                      <a:pt x="286" y="686"/>
                      <a:pt x="286" y="686"/>
                      <a:pt x="286" y="686"/>
                    </a:cubicBezTo>
                    <a:cubicBezTo>
                      <a:pt x="453" y="224"/>
                      <a:pt x="453" y="224"/>
                      <a:pt x="453" y="224"/>
                    </a:cubicBezTo>
                    <a:cubicBezTo>
                      <a:pt x="625" y="683"/>
                      <a:pt x="625" y="683"/>
                      <a:pt x="625" y="683"/>
                    </a:cubicBezTo>
                    <a:cubicBezTo>
                      <a:pt x="847" y="65"/>
                      <a:pt x="847" y="65"/>
                      <a:pt x="847" y="65"/>
                    </a:cubicBezTo>
                    <a:cubicBezTo>
                      <a:pt x="850" y="55"/>
                      <a:pt x="854" y="50"/>
                      <a:pt x="859" y="40"/>
                    </a:cubicBezTo>
                    <a:cubicBezTo>
                      <a:pt x="859" y="40"/>
                      <a:pt x="859" y="40"/>
                      <a:pt x="859" y="40"/>
                    </a:cubicBezTo>
                    <a:cubicBezTo>
                      <a:pt x="867" y="28"/>
                      <a:pt x="872" y="20"/>
                      <a:pt x="881" y="9"/>
                    </a:cubicBezTo>
                    <a:cubicBezTo>
                      <a:pt x="889" y="0"/>
                      <a:pt x="889" y="0"/>
                      <a:pt x="889" y="0"/>
                    </a:cubicBezTo>
                    <a:cubicBezTo>
                      <a:pt x="781" y="0"/>
                      <a:pt x="781" y="0"/>
                      <a:pt x="781" y="0"/>
                    </a:cubicBezTo>
                    <a:cubicBezTo>
                      <a:pt x="771" y="0"/>
                      <a:pt x="771" y="0"/>
                      <a:pt x="771" y="0"/>
                    </a:cubicBezTo>
                    <a:cubicBezTo>
                      <a:pt x="777" y="9"/>
                      <a:pt x="777" y="9"/>
                      <a:pt x="777" y="9"/>
                    </a:cubicBezTo>
                    <a:cubicBezTo>
                      <a:pt x="781" y="16"/>
                      <a:pt x="783" y="21"/>
                      <a:pt x="783" y="30"/>
                    </a:cubicBezTo>
                    <a:cubicBezTo>
                      <a:pt x="783" y="30"/>
                      <a:pt x="783" y="32"/>
                      <a:pt x="783" y="33"/>
                    </a:cubicBezTo>
                    <a:cubicBezTo>
                      <a:pt x="783" y="41"/>
                      <a:pt x="781" y="47"/>
                      <a:pt x="776" y="57"/>
                    </a:cubicBezTo>
                    <a:cubicBezTo>
                      <a:pt x="633" y="482"/>
                      <a:pt x="633" y="482"/>
                      <a:pt x="633" y="482"/>
                    </a:cubicBezTo>
                    <a:cubicBezTo>
                      <a:pt x="479" y="53"/>
                      <a:pt x="479" y="53"/>
                      <a:pt x="479" y="53"/>
                    </a:cubicBezTo>
                    <a:cubicBezTo>
                      <a:pt x="476" y="45"/>
                      <a:pt x="475" y="40"/>
                      <a:pt x="475" y="34"/>
                    </a:cubicBezTo>
                    <a:cubicBezTo>
                      <a:pt x="475" y="31"/>
                      <a:pt x="475" y="28"/>
                      <a:pt x="476" y="25"/>
                    </a:cubicBezTo>
                    <a:cubicBezTo>
                      <a:pt x="478" y="18"/>
                      <a:pt x="479" y="16"/>
                      <a:pt x="483" y="10"/>
                    </a:cubicBezTo>
                    <a:cubicBezTo>
                      <a:pt x="488" y="1"/>
                      <a:pt x="488" y="1"/>
                      <a:pt x="488" y="1"/>
                    </a:cubicBezTo>
                    <a:cubicBezTo>
                      <a:pt x="346" y="1"/>
                      <a:pt x="346" y="1"/>
                      <a:pt x="346" y="1"/>
                    </a:cubicBezTo>
                    <a:cubicBezTo>
                      <a:pt x="356" y="11"/>
                      <a:pt x="356" y="11"/>
                      <a:pt x="356" y="11"/>
                    </a:cubicBezTo>
                    <a:cubicBezTo>
                      <a:pt x="363" y="17"/>
                      <a:pt x="367" y="22"/>
                      <a:pt x="373" y="30"/>
                    </a:cubicBezTo>
                    <a:cubicBezTo>
                      <a:pt x="381" y="39"/>
                      <a:pt x="386" y="44"/>
                      <a:pt x="390" y="54"/>
                    </a:cubicBezTo>
                    <a:cubicBezTo>
                      <a:pt x="422" y="136"/>
                      <a:pt x="422" y="136"/>
                      <a:pt x="422" y="136"/>
                    </a:cubicBezTo>
                    <a:cubicBezTo>
                      <a:pt x="291" y="481"/>
                      <a:pt x="291" y="481"/>
                      <a:pt x="291" y="481"/>
                    </a:cubicBezTo>
                    <a:cubicBezTo>
                      <a:pt x="137" y="43"/>
                      <a:pt x="137" y="43"/>
                      <a:pt x="137" y="43"/>
                    </a:cubicBezTo>
                    <a:cubicBezTo>
                      <a:pt x="136" y="40"/>
                      <a:pt x="136" y="38"/>
                      <a:pt x="136" y="36"/>
                    </a:cubicBezTo>
                    <a:cubicBezTo>
                      <a:pt x="136" y="34"/>
                      <a:pt x="136" y="31"/>
                      <a:pt x="137" y="27"/>
                    </a:cubicBezTo>
                    <a:cubicBezTo>
                      <a:pt x="138" y="20"/>
                      <a:pt x="140" y="17"/>
                      <a:pt x="144" y="10"/>
                    </a:cubicBezTo>
                    <a:cubicBezTo>
                      <a:pt x="149" y="1"/>
                      <a:pt x="149" y="1"/>
                      <a:pt x="149" y="1"/>
                    </a:cubicBezTo>
                    <a:cubicBezTo>
                      <a:pt x="0" y="1"/>
                      <a:pt x="0" y="1"/>
                      <a:pt x="0" y="1"/>
                    </a:cubicBezTo>
                    <a:cubicBezTo>
                      <a:pt x="17" y="11"/>
                      <a:pt x="17" y="11"/>
                      <a:pt x="17" y="11"/>
                    </a:cubicBezTo>
                    <a:cubicBezTo>
                      <a:pt x="27" y="17"/>
                      <a:pt x="32" y="22"/>
                      <a:pt x="39"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57" name="Freeform 181"/>
              <p:cNvSpPr>
                <a:spLocks noChangeAspect="1"/>
              </p:cNvSpPr>
              <p:nvPr userDrawn="1"/>
            </p:nvSpPr>
            <p:spPr bwMode="black">
              <a:xfrm>
                <a:off x="5298" y="1076"/>
                <a:ext cx="46" cy="58"/>
              </a:xfrm>
              <a:custGeom>
                <a:avLst/>
                <a:gdLst>
                  <a:gd name="T0" fmla="*/ 64 w 522"/>
                  <a:gd name="T1" fmla="*/ 61 h 660"/>
                  <a:gd name="T2" fmla="*/ 222 w 522"/>
                  <a:gd name="T3" fmla="*/ 61 h 660"/>
                  <a:gd name="T4" fmla="*/ 222 w 522"/>
                  <a:gd name="T5" fmla="*/ 598 h 660"/>
                  <a:gd name="T6" fmla="*/ 223 w 522"/>
                  <a:gd name="T7" fmla="*/ 619 h 660"/>
                  <a:gd name="T8" fmla="*/ 222 w 522"/>
                  <a:gd name="T9" fmla="*/ 633 h 660"/>
                  <a:gd name="T10" fmla="*/ 213 w 522"/>
                  <a:gd name="T11" fmla="*/ 652 h 660"/>
                  <a:gd name="T12" fmla="*/ 209 w 522"/>
                  <a:gd name="T13" fmla="*/ 660 h 660"/>
                  <a:gd name="T14" fmla="*/ 319 w 522"/>
                  <a:gd name="T15" fmla="*/ 660 h 660"/>
                  <a:gd name="T16" fmla="*/ 329 w 522"/>
                  <a:gd name="T17" fmla="*/ 660 h 660"/>
                  <a:gd name="T18" fmla="*/ 324 w 522"/>
                  <a:gd name="T19" fmla="*/ 652 h 660"/>
                  <a:gd name="T20" fmla="*/ 315 w 522"/>
                  <a:gd name="T21" fmla="*/ 631 h 660"/>
                  <a:gd name="T22" fmla="*/ 312 w 522"/>
                  <a:gd name="T23" fmla="*/ 604 h 660"/>
                  <a:gd name="T24" fmla="*/ 312 w 522"/>
                  <a:gd name="T25" fmla="*/ 596 h 660"/>
                  <a:gd name="T26" fmla="*/ 312 w 522"/>
                  <a:gd name="T27" fmla="*/ 59 h 660"/>
                  <a:gd name="T28" fmla="*/ 448 w 522"/>
                  <a:gd name="T29" fmla="*/ 59 h 660"/>
                  <a:gd name="T30" fmla="*/ 485 w 522"/>
                  <a:gd name="T31" fmla="*/ 64 h 660"/>
                  <a:gd name="T32" fmla="*/ 486 w 522"/>
                  <a:gd name="T33" fmla="*/ 59 h 660"/>
                  <a:gd name="T34" fmla="*/ 486 w 522"/>
                  <a:gd name="T35" fmla="*/ 59 h 660"/>
                  <a:gd name="T36" fmla="*/ 485 w 522"/>
                  <a:gd name="T37" fmla="*/ 65 h 660"/>
                  <a:gd name="T38" fmla="*/ 513 w 522"/>
                  <a:gd name="T39" fmla="*/ 74 h 660"/>
                  <a:gd name="T40" fmla="*/ 522 w 522"/>
                  <a:gd name="T41" fmla="*/ 79 h 660"/>
                  <a:gd name="T42" fmla="*/ 515 w 522"/>
                  <a:gd name="T43" fmla="*/ 5 h 660"/>
                  <a:gd name="T44" fmla="*/ 22 w 522"/>
                  <a:gd name="T45" fmla="*/ 0 h 660"/>
                  <a:gd name="T46" fmla="*/ 2 w 522"/>
                  <a:gd name="T47" fmla="*/ 72 h 660"/>
                  <a:gd name="T48" fmla="*/ 0 w 522"/>
                  <a:gd name="T49" fmla="*/ 84 h 660"/>
                  <a:gd name="T50" fmla="*/ 11 w 522"/>
                  <a:gd name="T51" fmla="*/ 78 h 660"/>
                  <a:gd name="T52" fmla="*/ 43 w 522"/>
                  <a:gd name="T53" fmla="*/ 65 h 660"/>
                  <a:gd name="T54" fmla="*/ 64 w 522"/>
                  <a:gd name="T55" fmla="*/ 61 h 6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22" h="660">
                    <a:moveTo>
                      <a:pt x="64" y="61"/>
                    </a:moveTo>
                    <a:cubicBezTo>
                      <a:pt x="222" y="61"/>
                      <a:pt x="222" y="61"/>
                      <a:pt x="222" y="61"/>
                    </a:cubicBezTo>
                    <a:cubicBezTo>
                      <a:pt x="222" y="598"/>
                      <a:pt x="222" y="598"/>
                      <a:pt x="222" y="598"/>
                    </a:cubicBezTo>
                    <a:cubicBezTo>
                      <a:pt x="222" y="606"/>
                      <a:pt x="223" y="613"/>
                      <a:pt x="223" y="619"/>
                    </a:cubicBezTo>
                    <a:cubicBezTo>
                      <a:pt x="223" y="623"/>
                      <a:pt x="223" y="628"/>
                      <a:pt x="222" y="633"/>
                    </a:cubicBezTo>
                    <a:cubicBezTo>
                      <a:pt x="219" y="640"/>
                      <a:pt x="218" y="644"/>
                      <a:pt x="213" y="652"/>
                    </a:cubicBezTo>
                    <a:cubicBezTo>
                      <a:pt x="209" y="660"/>
                      <a:pt x="209" y="660"/>
                      <a:pt x="209" y="660"/>
                    </a:cubicBezTo>
                    <a:cubicBezTo>
                      <a:pt x="319" y="660"/>
                      <a:pt x="319" y="660"/>
                      <a:pt x="319" y="660"/>
                    </a:cubicBezTo>
                    <a:cubicBezTo>
                      <a:pt x="329" y="660"/>
                      <a:pt x="329" y="660"/>
                      <a:pt x="329" y="660"/>
                    </a:cubicBezTo>
                    <a:cubicBezTo>
                      <a:pt x="324" y="652"/>
                      <a:pt x="324" y="652"/>
                      <a:pt x="324" y="652"/>
                    </a:cubicBezTo>
                    <a:cubicBezTo>
                      <a:pt x="319" y="643"/>
                      <a:pt x="316" y="638"/>
                      <a:pt x="315" y="631"/>
                    </a:cubicBezTo>
                    <a:cubicBezTo>
                      <a:pt x="312" y="612"/>
                      <a:pt x="312" y="610"/>
                      <a:pt x="312" y="604"/>
                    </a:cubicBezTo>
                    <a:cubicBezTo>
                      <a:pt x="312" y="602"/>
                      <a:pt x="312" y="600"/>
                      <a:pt x="312" y="596"/>
                    </a:cubicBezTo>
                    <a:cubicBezTo>
                      <a:pt x="312" y="59"/>
                      <a:pt x="312" y="59"/>
                      <a:pt x="312" y="59"/>
                    </a:cubicBezTo>
                    <a:cubicBezTo>
                      <a:pt x="448" y="59"/>
                      <a:pt x="448" y="59"/>
                      <a:pt x="448" y="59"/>
                    </a:cubicBezTo>
                    <a:cubicBezTo>
                      <a:pt x="462" y="59"/>
                      <a:pt x="471" y="60"/>
                      <a:pt x="485" y="64"/>
                    </a:cubicBezTo>
                    <a:cubicBezTo>
                      <a:pt x="486" y="59"/>
                      <a:pt x="486" y="59"/>
                      <a:pt x="486" y="59"/>
                    </a:cubicBezTo>
                    <a:cubicBezTo>
                      <a:pt x="486" y="59"/>
                      <a:pt x="486" y="59"/>
                      <a:pt x="486" y="59"/>
                    </a:cubicBezTo>
                    <a:cubicBezTo>
                      <a:pt x="485" y="65"/>
                      <a:pt x="485" y="65"/>
                      <a:pt x="485" y="65"/>
                    </a:cubicBezTo>
                    <a:cubicBezTo>
                      <a:pt x="496" y="67"/>
                      <a:pt x="503" y="69"/>
                      <a:pt x="513" y="74"/>
                    </a:cubicBezTo>
                    <a:cubicBezTo>
                      <a:pt x="522" y="79"/>
                      <a:pt x="522" y="79"/>
                      <a:pt x="522" y="79"/>
                    </a:cubicBezTo>
                    <a:cubicBezTo>
                      <a:pt x="515" y="5"/>
                      <a:pt x="515" y="5"/>
                      <a:pt x="515" y="5"/>
                    </a:cubicBezTo>
                    <a:cubicBezTo>
                      <a:pt x="22" y="0"/>
                      <a:pt x="22" y="0"/>
                      <a:pt x="22" y="0"/>
                    </a:cubicBezTo>
                    <a:cubicBezTo>
                      <a:pt x="2" y="72"/>
                      <a:pt x="2" y="72"/>
                      <a:pt x="2" y="72"/>
                    </a:cubicBezTo>
                    <a:cubicBezTo>
                      <a:pt x="0" y="84"/>
                      <a:pt x="0" y="84"/>
                      <a:pt x="0" y="84"/>
                    </a:cubicBezTo>
                    <a:cubicBezTo>
                      <a:pt x="11" y="78"/>
                      <a:pt x="11" y="78"/>
                      <a:pt x="11" y="78"/>
                    </a:cubicBezTo>
                    <a:cubicBezTo>
                      <a:pt x="22" y="71"/>
                      <a:pt x="30" y="67"/>
                      <a:pt x="43" y="65"/>
                    </a:cubicBezTo>
                    <a:cubicBezTo>
                      <a:pt x="52" y="62"/>
                      <a:pt x="56" y="61"/>
                      <a:pt x="64"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58" name="Freeform 182"/>
              <p:cNvSpPr>
                <a:spLocks noChangeAspect="1"/>
              </p:cNvSpPr>
              <p:nvPr userDrawn="1"/>
            </p:nvSpPr>
            <p:spPr bwMode="black">
              <a:xfrm>
                <a:off x="5082" y="1076"/>
                <a:ext cx="61" cy="60"/>
              </a:xfrm>
              <a:custGeom>
                <a:avLst/>
                <a:gdLst>
                  <a:gd name="T0" fmla="*/ 657 w 684"/>
                  <a:gd name="T1" fmla="*/ 42 h 682"/>
                  <a:gd name="T2" fmla="*/ 678 w 684"/>
                  <a:gd name="T3" fmla="*/ 10 h 682"/>
                  <a:gd name="T4" fmla="*/ 684 w 684"/>
                  <a:gd name="T5" fmla="*/ 1 h 682"/>
                  <a:gd name="T6" fmla="*/ 583 w 684"/>
                  <a:gd name="T7" fmla="*/ 1 h 682"/>
                  <a:gd name="T8" fmla="*/ 575 w 684"/>
                  <a:gd name="T9" fmla="*/ 1 h 682"/>
                  <a:gd name="T10" fmla="*/ 577 w 684"/>
                  <a:gd name="T11" fmla="*/ 9 h 682"/>
                  <a:gd name="T12" fmla="*/ 581 w 684"/>
                  <a:gd name="T13" fmla="*/ 30 h 682"/>
                  <a:gd name="T14" fmla="*/ 571 w 684"/>
                  <a:gd name="T15" fmla="*/ 58 h 682"/>
                  <a:gd name="T16" fmla="*/ 357 w 684"/>
                  <a:gd name="T17" fmla="*/ 517 h 682"/>
                  <a:gd name="T18" fmla="*/ 129 w 684"/>
                  <a:gd name="T19" fmla="*/ 38 h 682"/>
                  <a:gd name="T20" fmla="*/ 125 w 684"/>
                  <a:gd name="T21" fmla="*/ 22 h 682"/>
                  <a:gd name="T22" fmla="*/ 128 w 684"/>
                  <a:gd name="T23" fmla="*/ 9 h 682"/>
                  <a:gd name="T24" fmla="*/ 133 w 684"/>
                  <a:gd name="T25" fmla="*/ 0 h 682"/>
                  <a:gd name="T26" fmla="*/ 19 w 684"/>
                  <a:gd name="T27" fmla="*/ 0 h 682"/>
                  <a:gd name="T28" fmla="*/ 0 w 684"/>
                  <a:gd name="T29" fmla="*/ 0 h 682"/>
                  <a:gd name="T30" fmla="*/ 16 w 684"/>
                  <a:gd name="T31" fmla="*/ 11 h 682"/>
                  <a:gd name="T32" fmla="*/ 35 w 684"/>
                  <a:gd name="T33" fmla="*/ 30 h 682"/>
                  <a:gd name="T34" fmla="*/ 45 w 684"/>
                  <a:gd name="T35" fmla="*/ 51 h 682"/>
                  <a:gd name="T36" fmla="*/ 354 w 684"/>
                  <a:gd name="T37" fmla="*/ 682 h 682"/>
                  <a:gd name="T38" fmla="*/ 644 w 684"/>
                  <a:gd name="T39" fmla="*/ 67 h 682"/>
                  <a:gd name="T40" fmla="*/ 657 w 684"/>
                  <a:gd name="T41" fmla="*/ 42 h 682"/>
                  <a:gd name="T42" fmla="*/ 652 w 684"/>
                  <a:gd name="T43" fmla="*/ 39 h 682"/>
                  <a:gd name="T44" fmla="*/ 652 w 684"/>
                  <a:gd name="T45" fmla="*/ 39 h 682"/>
                  <a:gd name="T46" fmla="*/ 657 w 684"/>
                  <a:gd name="T47" fmla="*/ 42 h 6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84" h="682">
                    <a:moveTo>
                      <a:pt x="657" y="42"/>
                    </a:moveTo>
                    <a:cubicBezTo>
                      <a:pt x="664" y="29"/>
                      <a:pt x="669" y="22"/>
                      <a:pt x="678" y="10"/>
                    </a:cubicBezTo>
                    <a:cubicBezTo>
                      <a:pt x="684" y="1"/>
                      <a:pt x="684" y="1"/>
                      <a:pt x="684" y="1"/>
                    </a:cubicBezTo>
                    <a:cubicBezTo>
                      <a:pt x="583" y="1"/>
                      <a:pt x="583" y="1"/>
                      <a:pt x="583" y="1"/>
                    </a:cubicBezTo>
                    <a:cubicBezTo>
                      <a:pt x="575" y="1"/>
                      <a:pt x="575" y="1"/>
                      <a:pt x="575" y="1"/>
                    </a:cubicBezTo>
                    <a:cubicBezTo>
                      <a:pt x="577" y="9"/>
                      <a:pt x="577" y="9"/>
                      <a:pt x="577" y="9"/>
                    </a:cubicBezTo>
                    <a:cubicBezTo>
                      <a:pt x="580" y="17"/>
                      <a:pt x="581" y="22"/>
                      <a:pt x="581" y="30"/>
                    </a:cubicBezTo>
                    <a:cubicBezTo>
                      <a:pt x="580" y="41"/>
                      <a:pt x="575" y="47"/>
                      <a:pt x="571" y="58"/>
                    </a:cubicBezTo>
                    <a:cubicBezTo>
                      <a:pt x="357" y="517"/>
                      <a:pt x="357" y="517"/>
                      <a:pt x="357" y="517"/>
                    </a:cubicBezTo>
                    <a:cubicBezTo>
                      <a:pt x="129" y="38"/>
                      <a:pt x="129" y="38"/>
                      <a:pt x="129" y="38"/>
                    </a:cubicBezTo>
                    <a:cubicBezTo>
                      <a:pt x="126" y="31"/>
                      <a:pt x="125" y="28"/>
                      <a:pt x="125" y="22"/>
                    </a:cubicBezTo>
                    <a:cubicBezTo>
                      <a:pt x="125" y="17"/>
                      <a:pt x="126" y="15"/>
                      <a:pt x="128" y="9"/>
                    </a:cubicBezTo>
                    <a:cubicBezTo>
                      <a:pt x="133" y="0"/>
                      <a:pt x="133" y="0"/>
                      <a:pt x="133" y="0"/>
                    </a:cubicBezTo>
                    <a:cubicBezTo>
                      <a:pt x="19" y="0"/>
                      <a:pt x="19" y="0"/>
                      <a:pt x="19" y="0"/>
                    </a:cubicBezTo>
                    <a:cubicBezTo>
                      <a:pt x="0" y="0"/>
                      <a:pt x="0" y="0"/>
                      <a:pt x="0" y="0"/>
                    </a:cubicBezTo>
                    <a:cubicBezTo>
                      <a:pt x="16" y="11"/>
                      <a:pt x="16" y="11"/>
                      <a:pt x="16" y="11"/>
                    </a:cubicBezTo>
                    <a:cubicBezTo>
                      <a:pt x="25" y="17"/>
                      <a:pt x="30" y="21"/>
                      <a:pt x="35" y="30"/>
                    </a:cubicBezTo>
                    <a:cubicBezTo>
                      <a:pt x="40" y="37"/>
                      <a:pt x="42" y="43"/>
                      <a:pt x="45" y="51"/>
                    </a:cubicBezTo>
                    <a:cubicBezTo>
                      <a:pt x="354" y="682"/>
                      <a:pt x="354" y="682"/>
                      <a:pt x="354" y="682"/>
                    </a:cubicBezTo>
                    <a:cubicBezTo>
                      <a:pt x="644" y="67"/>
                      <a:pt x="644" y="67"/>
                      <a:pt x="644" y="67"/>
                    </a:cubicBezTo>
                    <a:cubicBezTo>
                      <a:pt x="648" y="57"/>
                      <a:pt x="651" y="52"/>
                      <a:pt x="657" y="42"/>
                    </a:cubicBezTo>
                    <a:cubicBezTo>
                      <a:pt x="652" y="39"/>
                      <a:pt x="652" y="39"/>
                      <a:pt x="652" y="39"/>
                    </a:cubicBezTo>
                    <a:cubicBezTo>
                      <a:pt x="653" y="39"/>
                      <a:pt x="652" y="39"/>
                      <a:pt x="652" y="39"/>
                    </a:cubicBezTo>
                    <a:lnTo>
                      <a:pt x="657"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59" name="Freeform 183"/>
              <p:cNvSpPr>
                <a:spLocks noChangeAspect="1" noEditPoints="1"/>
              </p:cNvSpPr>
              <p:nvPr userDrawn="1"/>
            </p:nvSpPr>
            <p:spPr bwMode="black">
              <a:xfrm>
                <a:off x="5193" y="1076"/>
                <a:ext cx="45" cy="58"/>
              </a:xfrm>
              <a:custGeom>
                <a:avLst/>
                <a:gdLst>
                  <a:gd name="T0" fmla="*/ 490 w 507"/>
                  <a:gd name="T1" fmla="*/ 663 h 663"/>
                  <a:gd name="T2" fmla="*/ 507 w 507"/>
                  <a:gd name="T3" fmla="*/ 663 h 663"/>
                  <a:gd name="T4" fmla="*/ 493 w 507"/>
                  <a:gd name="T5" fmla="*/ 653 h 663"/>
                  <a:gd name="T6" fmla="*/ 460 w 507"/>
                  <a:gd name="T7" fmla="*/ 627 h 663"/>
                  <a:gd name="T8" fmla="*/ 405 w 507"/>
                  <a:gd name="T9" fmla="*/ 564 h 663"/>
                  <a:gd name="T10" fmla="*/ 251 w 507"/>
                  <a:gd name="T11" fmla="*/ 367 h 663"/>
                  <a:gd name="T12" fmla="*/ 205 w 507"/>
                  <a:gd name="T13" fmla="*/ 317 h 663"/>
                  <a:gd name="T14" fmla="*/ 204 w 507"/>
                  <a:gd name="T15" fmla="*/ 316 h 663"/>
                  <a:gd name="T16" fmla="*/ 211 w 507"/>
                  <a:gd name="T17" fmla="*/ 316 h 663"/>
                  <a:gd name="T18" fmla="*/ 370 w 507"/>
                  <a:gd name="T19" fmla="*/ 156 h 663"/>
                  <a:gd name="T20" fmla="*/ 370 w 507"/>
                  <a:gd name="T21" fmla="*/ 151 h 663"/>
                  <a:gd name="T22" fmla="*/ 205 w 507"/>
                  <a:gd name="T23" fmla="*/ 0 h 663"/>
                  <a:gd name="T24" fmla="*/ 0 w 507"/>
                  <a:gd name="T25" fmla="*/ 0 h 663"/>
                  <a:gd name="T26" fmla="*/ 5 w 507"/>
                  <a:gd name="T27" fmla="*/ 9 h 663"/>
                  <a:gd name="T28" fmla="*/ 16 w 507"/>
                  <a:gd name="T29" fmla="*/ 34 h 663"/>
                  <a:gd name="T30" fmla="*/ 21 w 507"/>
                  <a:gd name="T31" fmla="*/ 96 h 663"/>
                  <a:gd name="T32" fmla="*/ 21 w 507"/>
                  <a:gd name="T33" fmla="*/ 562 h 663"/>
                  <a:gd name="T34" fmla="*/ 19 w 507"/>
                  <a:gd name="T35" fmla="*/ 627 h 663"/>
                  <a:gd name="T36" fmla="*/ 9 w 507"/>
                  <a:gd name="T37" fmla="*/ 652 h 663"/>
                  <a:gd name="T38" fmla="*/ 5 w 507"/>
                  <a:gd name="T39" fmla="*/ 661 h 663"/>
                  <a:gd name="T40" fmla="*/ 110 w 507"/>
                  <a:gd name="T41" fmla="*/ 661 h 663"/>
                  <a:gd name="T42" fmla="*/ 117 w 507"/>
                  <a:gd name="T43" fmla="*/ 661 h 663"/>
                  <a:gd name="T44" fmla="*/ 115 w 507"/>
                  <a:gd name="T45" fmla="*/ 653 h 663"/>
                  <a:gd name="T46" fmla="*/ 105 w 507"/>
                  <a:gd name="T47" fmla="*/ 623 h 663"/>
                  <a:gd name="T48" fmla="*/ 103 w 507"/>
                  <a:gd name="T49" fmla="*/ 601 h 663"/>
                  <a:gd name="T50" fmla="*/ 103 w 507"/>
                  <a:gd name="T51" fmla="*/ 588 h 663"/>
                  <a:gd name="T52" fmla="*/ 103 w 507"/>
                  <a:gd name="T53" fmla="*/ 300 h 663"/>
                  <a:gd name="T54" fmla="*/ 105 w 507"/>
                  <a:gd name="T55" fmla="*/ 302 h 663"/>
                  <a:gd name="T56" fmla="*/ 122 w 507"/>
                  <a:gd name="T57" fmla="*/ 322 h 663"/>
                  <a:gd name="T58" fmla="*/ 383 w 507"/>
                  <a:gd name="T59" fmla="*/ 661 h 663"/>
                  <a:gd name="T60" fmla="*/ 387 w 507"/>
                  <a:gd name="T61" fmla="*/ 658 h 663"/>
                  <a:gd name="T62" fmla="*/ 387 w 507"/>
                  <a:gd name="T63" fmla="*/ 658 h 663"/>
                  <a:gd name="T64" fmla="*/ 387 w 507"/>
                  <a:gd name="T65" fmla="*/ 663 h 663"/>
                  <a:gd name="T66" fmla="*/ 490 w 507"/>
                  <a:gd name="T67" fmla="*/ 663 h 663"/>
                  <a:gd name="T68" fmla="*/ 104 w 507"/>
                  <a:gd name="T69" fmla="*/ 57 h 663"/>
                  <a:gd name="T70" fmla="*/ 167 w 507"/>
                  <a:gd name="T71" fmla="*/ 51 h 663"/>
                  <a:gd name="T72" fmla="*/ 288 w 507"/>
                  <a:gd name="T73" fmla="*/ 158 h 663"/>
                  <a:gd name="T74" fmla="*/ 288 w 507"/>
                  <a:gd name="T75" fmla="*/ 167 h 663"/>
                  <a:gd name="T76" fmla="*/ 154 w 507"/>
                  <a:gd name="T77" fmla="*/ 278 h 663"/>
                  <a:gd name="T78" fmla="*/ 138 w 507"/>
                  <a:gd name="T79" fmla="*/ 278 h 663"/>
                  <a:gd name="T80" fmla="*/ 104 w 507"/>
                  <a:gd name="T81" fmla="*/ 277 h 663"/>
                  <a:gd name="T82" fmla="*/ 104 w 507"/>
                  <a:gd name="T83" fmla="*/ 57 h 66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07" h="663">
                    <a:moveTo>
                      <a:pt x="490" y="663"/>
                    </a:moveTo>
                    <a:cubicBezTo>
                      <a:pt x="507" y="663"/>
                      <a:pt x="507" y="663"/>
                      <a:pt x="507" y="663"/>
                    </a:cubicBezTo>
                    <a:cubicBezTo>
                      <a:pt x="493" y="653"/>
                      <a:pt x="493" y="653"/>
                      <a:pt x="493" y="653"/>
                    </a:cubicBezTo>
                    <a:cubicBezTo>
                      <a:pt x="480" y="643"/>
                      <a:pt x="472" y="637"/>
                      <a:pt x="460" y="627"/>
                    </a:cubicBezTo>
                    <a:cubicBezTo>
                      <a:pt x="441" y="610"/>
                      <a:pt x="425" y="590"/>
                      <a:pt x="405" y="564"/>
                    </a:cubicBezTo>
                    <a:cubicBezTo>
                      <a:pt x="251" y="367"/>
                      <a:pt x="251" y="367"/>
                      <a:pt x="251" y="367"/>
                    </a:cubicBezTo>
                    <a:cubicBezTo>
                      <a:pt x="234" y="346"/>
                      <a:pt x="223" y="334"/>
                      <a:pt x="205" y="317"/>
                    </a:cubicBezTo>
                    <a:cubicBezTo>
                      <a:pt x="204" y="317"/>
                      <a:pt x="204" y="316"/>
                      <a:pt x="204" y="316"/>
                    </a:cubicBezTo>
                    <a:cubicBezTo>
                      <a:pt x="206" y="316"/>
                      <a:pt x="209" y="316"/>
                      <a:pt x="211" y="316"/>
                    </a:cubicBezTo>
                    <a:cubicBezTo>
                      <a:pt x="300" y="316"/>
                      <a:pt x="368" y="242"/>
                      <a:pt x="370" y="156"/>
                    </a:cubicBezTo>
                    <a:cubicBezTo>
                      <a:pt x="370" y="154"/>
                      <a:pt x="370" y="153"/>
                      <a:pt x="370" y="151"/>
                    </a:cubicBezTo>
                    <a:cubicBezTo>
                      <a:pt x="370" y="57"/>
                      <a:pt x="291" y="1"/>
                      <a:pt x="205" y="0"/>
                    </a:cubicBezTo>
                    <a:cubicBezTo>
                      <a:pt x="0" y="0"/>
                      <a:pt x="0" y="0"/>
                      <a:pt x="0" y="0"/>
                    </a:cubicBezTo>
                    <a:cubicBezTo>
                      <a:pt x="5" y="9"/>
                      <a:pt x="5" y="9"/>
                      <a:pt x="5" y="9"/>
                    </a:cubicBezTo>
                    <a:cubicBezTo>
                      <a:pt x="10" y="19"/>
                      <a:pt x="14" y="24"/>
                      <a:pt x="16" y="34"/>
                    </a:cubicBezTo>
                    <a:cubicBezTo>
                      <a:pt x="21" y="58"/>
                      <a:pt x="21" y="71"/>
                      <a:pt x="21" y="96"/>
                    </a:cubicBezTo>
                    <a:cubicBezTo>
                      <a:pt x="21" y="562"/>
                      <a:pt x="21" y="562"/>
                      <a:pt x="21" y="562"/>
                    </a:cubicBezTo>
                    <a:cubicBezTo>
                      <a:pt x="21" y="586"/>
                      <a:pt x="21" y="615"/>
                      <a:pt x="19" y="627"/>
                    </a:cubicBezTo>
                    <a:cubicBezTo>
                      <a:pt x="18" y="636"/>
                      <a:pt x="14" y="641"/>
                      <a:pt x="9" y="652"/>
                    </a:cubicBezTo>
                    <a:cubicBezTo>
                      <a:pt x="5" y="661"/>
                      <a:pt x="5" y="661"/>
                      <a:pt x="5" y="661"/>
                    </a:cubicBezTo>
                    <a:cubicBezTo>
                      <a:pt x="110" y="661"/>
                      <a:pt x="110" y="661"/>
                      <a:pt x="110" y="661"/>
                    </a:cubicBezTo>
                    <a:cubicBezTo>
                      <a:pt x="117" y="661"/>
                      <a:pt x="117" y="661"/>
                      <a:pt x="117" y="661"/>
                    </a:cubicBezTo>
                    <a:cubicBezTo>
                      <a:pt x="115" y="653"/>
                      <a:pt x="115" y="653"/>
                      <a:pt x="115" y="653"/>
                    </a:cubicBezTo>
                    <a:cubicBezTo>
                      <a:pt x="110" y="640"/>
                      <a:pt x="107" y="634"/>
                      <a:pt x="105" y="623"/>
                    </a:cubicBezTo>
                    <a:cubicBezTo>
                      <a:pt x="103" y="614"/>
                      <a:pt x="103" y="608"/>
                      <a:pt x="103" y="601"/>
                    </a:cubicBezTo>
                    <a:cubicBezTo>
                      <a:pt x="103" y="597"/>
                      <a:pt x="103" y="593"/>
                      <a:pt x="103" y="588"/>
                    </a:cubicBezTo>
                    <a:cubicBezTo>
                      <a:pt x="103" y="300"/>
                      <a:pt x="103" y="300"/>
                      <a:pt x="103" y="300"/>
                    </a:cubicBezTo>
                    <a:cubicBezTo>
                      <a:pt x="104" y="301"/>
                      <a:pt x="104" y="301"/>
                      <a:pt x="105" y="302"/>
                    </a:cubicBezTo>
                    <a:cubicBezTo>
                      <a:pt x="112" y="307"/>
                      <a:pt x="114" y="313"/>
                      <a:pt x="122" y="322"/>
                    </a:cubicBezTo>
                    <a:cubicBezTo>
                      <a:pt x="383" y="661"/>
                      <a:pt x="383" y="661"/>
                      <a:pt x="383" y="661"/>
                    </a:cubicBezTo>
                    <a:cubicBezTo>
                      <a:pt x="387" y="658"/>
                      <a:pt x="387" y="658"/>
                      <a:pt x="387" y="658"/>
                    </a:cubicBezTo>
                    <a:cubicBezTo>
                      <a:pt x="387" y="658"/>
                      <a:pt x="387" y="658"/>
                      <a:pt x="387" y="658"/>
                    </a:cubicBezTo>
                    <a:cubicBezTo>
                      <a:pt x="387" y="663"/>
                      <a:pt x="387" y="663"/>
                      <a:pt x="387" y="663"/>
                    </a:cubicBezTo>
                    <a:lnTo>
                      <a:pt x="490" y="663"/>
                    </a:lnTo>
                    <a:close/>
                    <a:moveTo>
                      <a:pt x="104" y="57"/>
                    </a:moveTo>
                    <a:cubicBezTo>
                      <a:pt x="125" y="52"/>
                      <a:pt x="140" y="51"/>
                      <a:pt x="167" y="51"/>
                    </a:cubicBezTo>
                    <a:cubicBezTo>
                      <a:pt x="270" y="56"/>
                      <a:pt x="283" y="107"/>
                      <a:pt x="288" y="158"/>
                    </a:cubicBezTo>
                    <a:cubicBezTo>
                      <a:pt x="288" y="161"/>
                      <a:pt x="288" y="164"/>
                      <a:pt x="288" y="167"/>
                    </a:cubicBezTo>
                    <a:cubicBezTo>
                      <a:pt x="288" y="230"/>
                      <a:pt x="239" y="271"/>
                      <a:pt x="154" y="278"/>
                    </a:cubicBezTo>
                    <a:cubicBezTo>
                      <a:pt x="149" y="278"/>
                      <a:pt x="143" y="278"/>
                      <a:pt x="138" y="278"/>
                    </a:cubicBezTo>
                    <a:cubicBezTo>
                      <a:pt x="125" y="278"/>
                      <a:pt x="113" y="278"/>
                      <a:pt x="104" y="277"/>
                    </a:cubicBezTo>
                    <a:lnTo>
                      <a:pt x="104"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0" name="Freeform 184"/>
              <p:cNvSpPr>
                <a:spLocks noChangeAspect="1" noEditPoints="1"/>
              </p:cNvSpPr>
              <p:nvPr userDrawn="1"/>
            </p:nvSpPr>
            <p:spPr bwMode="black">
              <a:xfrm>
                <a:off x="5232" y="1174"/>
                <a:ext cx="60" cy="60"/>
              </a:xfrm>
              <a:custGeom>
                <a:avLst/>
                <a:gdLst>
                  <a:gd name="T0" fmla="*/ 345 w 674"/>
                  <a:gd name="T1" fmla="*/ 0 h 675"/>
                  <a:gd name="T2" fmla="*/ 335 w 674"/>
                  <a:gd name="T3" fmla="*/ 0 h 675"/>
                  <a:gd name="T4" fmla="*/ 0 w 674"/>
                  <a:gd name="T5" fmla="*/ 337 h 675"/>
                  <a:gd name="T6" fmla="*/ 330 w 674"/>
                  <a:gd name="T7" fmla="*/ 675 h 675"/>
                  <a:gd name="T8" fmla="*/ 330 w 674"/>
                  <a:gd name="T9" fmla="*/ 669 h 675"/>
                  <a:gd name="T10" fmla="*/ 330 w 674"/>
                  <a:gd name="T11" fmla="*/ 675 h 675"/>
                  <a:gd name="T12" fmla="*/ 338 w 674"/>
                  <a:gd name="T13" fmla="*/ 674 h 675"/>
                  <a:gd name="T14" fmla="*/ 674 w 674"/>
                  <a:gd name="T15" fmla="*/ 341 h 675"/>
                  <a:gd name="T16" fmla="*/ 674 w 674"/>
                  <a:gd name="T17" fmla="*/ 335 h 675"/>
                  <a:gd name="T18" fmla="*/ 345 w 674"/>
                  <a:gd name="T19" fmla="*/ 0 h 675"/>
                  <a:gd name="T20" fmla="*/ 336 w 674"/>
                  <a:gd name="T21" fmla="*/ 64 h 675"/>
                  <a:gd name="T22" fmla="*/ 339 w 674"/>
                  <a:gd name="T23" fmla="*/ 64 h 675"/>
                  <a:gd name="T24" fmla="*/ 592 w 674"/>
                  <a:gd name="T25" fmla="*/ 335 h 675"/>
                  <a:gd name="T26" fmla="*/ 337 w 674"/>
                  <a:gd name="T27" fmla="*/ 610 h 675"/>
                  <a:gd name="T28" fmla="*/ 332 w 674"/>
                  <a:gd name="T29" fmla="*/ 610 h 675"/>
                  <a:gd name="T30" fmla="*/ 85 w 674"/>
                  <a:gd name="T31" fmla="*/ 339 h 675"/>
                  <a:gd name="T32" fmla="*/ 85 w 674"/>
                  <a:gd name="T33" fmla="*/ 334 h 675"/>
                  <a:gd name="T34" fmla="*/ 336 w 674"/>
                  <a:gd name="T35" fmla="*/ 64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74" h="675">
                    <a:moveTo>
                      <a:pt x="345" y="0"/>
                    </a:moveTo>
                    <a:cubicBezTo>
                      <a:pt x="341"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4"/>
                      <a:pt x="338" y="674"/>
                    </a:cubicBezTo>
                    <a:cubicBezTo>
                      <a:pt x="520" y="674"/>
                      <a:pt x="674" y="533"/>
                      <a:pt x="674" y="341"/>
                    </a:cubicBezTo>
                    <a:cubicBezTo>
                      <a:pt x="674" y="339"/>
                      <a:pt x="674" y="337"/>
                      <a:pt x="674" y="335"/>
                    </a:cubicBezTo>
                    <a:cubicBezTo>
                      <a:pt x="670" y="154"/>
                      <a:pt x="533" y="7"/>
                      <a:pt x="345" y="0"/>
                    </a:cubicBezTo>
                    <a:close/>
                    <a:moveTo>
                      <a:pt x="336" y="64"/>
                    </a:moveTo>
                    <a:cubicBezTo>
                      <a:pt x="337" y="64"/>
                      <a:pt x="338" y="64"/>
                      <a:pt x="339" y="64"/>
                    </a:cubicBezTo>
                    <a:cubicBezTo>
                      <a:pt x="488" y="67"/>
                      <a:pt x="590" y="191"/>
                      <a:pt x="592" y="335"/>
                    </a:cubicBezTo>
                    <a:cubicBezTo>
                      <a:pt x="592" y="479"/>
                      <a:pt x="481" y="609"/>
                      <a:pt x="337" y="610"/>
                    </a:cubicBezTo>
                    <a:cubicBezTo>
                      <a:pt x="335" y="610"/>
                      <a:pt x="333" y="610"/>
                      <a:pt x="332" y="610"/>
                    </a:cubicBezTo>
                    <a:cubicBezTo>
                      <a:pt x="186" y="606"/>
                      <a:pt x="85" y="480"/>
                      <a:pt x="85" y="339"/>
                    </a:cubicBezTo>
                    <a:cubicBezTo>
                      <a:pt x="85" y="337"/>
                      <a:pt x="85" y="335"/>
                      <a:pt x="85" y="334"/>
                    </a:cubicBezTo>
                    <a:cubicBezTo>
                      <a:pt x="88" y="191"/>
                      <a:pt x="186" y="64"/>
                      <a:pt x="336" y="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1" name="Freeform 185"/>
              <p:cNvSpPr>
                <a:spLocks noChangeAspect="1"/>
              </p:cNvSpPr>
              <p:nvPr userDrawn="1"/>
            </p:nvSpPr>
            <p:spPr bwMode="black">
              <a:xfrm>
                <a:off x="5055" y="1174"/>
                <a:ext cx="52" cy="61"/>
              </a:xfrm>
              <a:custGeom>
                <a:avLst/>
                <a:gdLst>
                  <a:gd name="T0" fmla="*/ 379 w 583"/>
                  <a:gd name="T1" fmla="*/ 617 h 681"/>
                  <a:gd name="T2" fmla="*/ 370 w 583"/>
                  <a:gd name="T3" fmla="*/ 617 h 681"/>
                  <a:gd name="T4" fmla="*/ 84 w 583"/>
                  <a:gd name="T5" fmla="*/ 347 h 681"/>
                  <a:gd name="T6" fmla="*/ 84 w 583"/>
                  <a:gd name="T7" fmla="*/ 342 h 681"/>
                  <a:gd name="T8" fmla="*/ 368 w 583"/>
                  <a:gd name="T9" fmla="*/ 62 h 681"/>
                  <a:gd name="T10" fmla="*/ 375 w 583"/>
                  <a:gd name="T11" fmla="*/ 62 h 681"/>
                  <a:gd name="T12" fmla="*/ 523 w 583"/>
                  <a:gd name="T13" fmla="*/ 102 h 681"/>
                  <a:gd name="T14" fmla="*/ 532 w 583"/>
                  <a:gd name="T15" fmla="*/ 107 h 681"/>
                  <a:gd name="T16" fmla="*/ 532 w 583"/>
                  <a:gd name="T17" fmla="*/ 34 h 681"/>
                  <a:gd name="T18" fmla="*/ 373 w 583"/>
                  <a:gd name="T19" fmla="*/ 0 h 681"/>
                  <a:gd name="T20" fmla="*/ 369 w 583"/>
                  <a:gd name="T21" fmla="*/ 0 h 681"/>
                  <a:gd name="T22" fmla="*/ 0 w 583"/>
                  <a:gd name="T23" fmla="*/ 341 h 681"/>
                  <a:gd name="T24" fmla="*/ 1 w 583"/>
                  <a:gd name="T25" fmla="*/ 343 h 681"/>
                  <a:gd name="T26" fmla="*/ 360 w 583"/>
                  <a:gd name="T27" fmla="*/ 681 h 681"/>
                  <a:gd name="T28" fmla="*/ 380 w 583"/>
                  <a:gd name="T29" fmla="*/ 680 h 681"/>
                  <a:gd name="T30" fmla="*/ 538 w 583"/>
                  <a:gd name="T31" fmla="*/ 657 h 681"/>
                  <a:gd name="T32" fmla="*/ 537 w 583"/>
                  <a:gd name="T33" fmla="*/ 652 h 681"/>
                  <a:gd name="T34" fmla="*/ 542 w 583"/>
                  <a:gd name="T35" fmla="*/ 654 h 681"/>
                  <a:gd name="T36" fmla="*/ 583 w 583"/>
                  <a:gd name="T37" fmla="*/ 550 h 681"/>
                  <a:gd name="T38" fmla="*/ 568 w 583"/>
                  <a:gd name="T39" fmla="*/ 561 h 681"/>
                  <a:gd name="T40" fmla="*/ 379 w 583"/>
                  <a:gd name="T41" fmla="*/ 617 h 6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83" h="681">
                    <a:moveTo>
                      <a:pt x="379" y="617"/>
                    </a:moveTo>
                    <a:cubicBezTo>
                      <a:pt x="376" y="617"/>
                      <a:pt x="373" y="617"/>
                      <a:pt x="370" y="617"/>
                    </a:cubicBezTo>
                    <a:cubicBezTo>
                      <a:pt x="208" y="617"/>
                      <a:pt x="84" y="507"/>
                      <a:pt x="84" y="347"/>
                    </a:cubicBezTo>
                    <a:cubicBezTo>
                      <a:pt x="84" y="346"/>
                      <a:pt x="84" y="344"/>
                      <a:pt x="84" y="342"/>
                    </a:cubicBezTo>
                    <a:cubicBezTo>
                      <a:pt x="85" y="187"/>
                      <a:pt x="200" y="62"/>
                      <a:pt x="368" y="62"/>
                    </a:cubicBezTo>
                    <a:cubicBezTo>
                      <a:pt x="370" y="62"/>
                      <a:pt x="372" y="62"/>
                      <a:pt x="375" y="62"/>
                    </a:cubicBezTo>
                    <a:cubicBezTo>
                      <a:pt x="435" y="63"/>
                      <a:pt x="472" y="73"/>
                      <a:pt x="523" y="102"/>
                    </a:cubicBezTo>
                    <a:cubicBezTo>
                      <a:pt x="532" y="107"/>
                      <a:pt x="532" y="107"/>
                      <a:pt x="532" y="107"/>
                    </a:cubicBezTo>
                    <a:cubicBezTo>
                      <a:pt x="532" y="34"/>
                      <a:pt x="532" y="34"/>
                      <a:pt x="532" y="34"/>
                    </a:cubicBezTo>
                    <a:cubicBezTo>
                      <a:pt x="472" y="4"/>
                      <a:pt x="432" y="1"/>
                      <a:pt x="373" y="0"/>
                    </a:cubicBezTo>
                    <a:cubicBezTo>
                      <a:pt x="372" y="0"/>
                      <a:pt x="370" y="0"/>
                      <a:pt x="369" y="0"/>
                    </a:cubicBezTo>
                    <a:cubicBezTo>
                      <a:pt x="159" y="0"/>
                      <a:pt x="1" y="145"/>
                      <a:pt x="0" y="341"/>
                    </a:cubicBezTo>
                    <a:cubicBezTo>
                      <a:pt x="0" y="342"/>
                      <a:pt x="0" y="343"/>
                      <a:pt x="1" y="343"/>
                    </a:cubicBezTo>
                    <a:cubicBezTo>
                      <a:pt x="1" y="533"/>
                      <a:pt x="151" y="681"/>
                      <a:pt x="360" y="681"/>
                    </a:cubicBezTo>
                    <a:cubicBezTo>
                      <a:pt x="367" y="681"/>
                      <a:pt x="373" y="680"/>
                      <a:pt x="380" y="680"/>
                    </a:cubicBezTo>
                    <a:cubicBezTo>
                      <a:pt x="442" y="678"/>
                      <a:pt x="480" y="678"/>
                      <a:pt x="538" y="657"/>
                    </a:cubicBezTo>
                    <a:cubicBezTo>
                      <a:pt x="537" y="652"/>
                      <a:pt x="537" y="652"/>
                      <a:pt x="537" y="652"/>
                    </a:cubicBezTo>
                    <a:cubicBezTo>
                      <a:pt x="542" y="654"/>
                      <a:pt x="542" y="654"/>
                      <a:pt x="542" y="654"/>
                    </a:cubicBezTo>
                    <a:cubicBezTo>
                      <a:pt x="583" y="550"/>
                      <a:pt x="583" y="550"/>
                      <a:pt x="583" y="550"/>
                    </a:cubicBezTo>
                    <a:cubicBezTo>
                      <a:pt x="568" y="561"/>
                      <a:pt x="568" y="561"/>
                      <a:pt x="568" y="561"/>
                    </a:cubicBezTo>
                    <a:cubicBezTo>
                      <a:pt x="506" y="605"/>
                      <a:pt x="438" y="616"/>
                      <a:pt x="379" y="6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2" name="Freeform 186"/>
              <p:cNvSpPr>
                <a:spLocks noChangeAspect="1"/>
              </p:cNvSpPr>
              <p:nvPr userDrawn="1"/>
            </p:nvSpPr>
            <p:spPr bwMode="black">
              <a:xfrm>
                <a:off x="5112" y="1175"/>
                <a:ext cx="48" cy="59"/>
              </a:xfrm>
              <a:custGeom>
                <a:avLst/>
                <a:gdLst>
                  <a:gd name="T0" fmla="*/ 529 w 544"/>
                  <a:gd name="T1" fmla="*/ 626 h 661"/>
                  <a:gd name="T2" fmla="*/ 526 w 544"/>
                  <a:gd name="T3" fmla="*/ 598 h 661"/>
                  <a:gd name="T4" fmla="*/ 526 w 544"/>
                  <a:gd name="T5" fmla="*/ 90 h 661"/>
                  <a:gd name="T6" fmla="*/ 525 w 544"/>
                  <a:gd name="T7" fmla="*/ 66 h 661"/>
                  <a:gd name="T8" fmla="*/ 529 w 544"/>
                  <a:gd name="T9" fmla="*/ 35 h 661"/>
                  <a:gd name="T10" fmla="*/ 538 w 544"/>
                  <a:gd name="T11" fmla="*/ 9 h 661"/>
                  <a:gd name="T12" fmla="*/ 542 w 544"/>
                  <a:gd name="T13" fmla="*/ 1 h 661"/>
                  <a:gd name="T14" fmla="*/ 432 w 544"/>
                  <a:gd name="T15" fmla="*/ 1 h 661"/>
                  <a:gd name="T16" fmla="*/ 419 w 544"/>
                  <a:gd name="T17" fmla="*/ 1 h 661"/>
                  <a:gd name="T18" fmla="*/ 427 w 544"/>
                  <a:gd name="T19" fmla="*/ 10 h 661"/>
                  <a:gd name="T20" fmla="*/ 443 w 544"/>
                  <a:gd name="T21" fmla="*/ 38 h 661"/>
                  <a:gd name="T22" fmla="*/ 445 w 544"/>
                  <a:gd name="T23" fmla="*/ 56 h 661"/>
                  <a:gd name="T24" fmla="*/ 445 w 544"/>
                  <a:gd name="T25" fmla="*/ 72 h 661"/>
                  <a:gd name="T26" fmla="*/ 445 w 544"/>
                  <a:gd name="T27" fmla="*/ 259 h 661"/>
                  <a:gd name="T28" fmla="*/ 103 w 544"/>
                  <a:gd name="T29" fmla="*/ 259 h 661"/>
                  <a:gd name="T30" fmla="*/ 103 w 544"/>
                  <a:gd name="T31" fmla="*/ 81 h 661"/>
                  <a:gd name="T32" fmla="*/ 103 w 544"/>
                  <a:gd name="T33" fmla="*/ 67 h 661"/>
                  <a:gd name="T34" fmla="*/ 108 w 544"/>
                  <a:gd name="T35" fmla="*/ 30 h 661"/>
                  <a:gd name="T36" fmla="*/ 118 w 544"/>
                  <a:gd name="T37" fmla="*/ 8 h 661"/>
                  <a:gd name="T38" fmla="*/ 123 w 544"/>
                  <a:gd name="T39" fmla="*/ 0 h 661"/>
                  <a:gd name="T40" fmla="*/ 11 w 544"/>
                  <a:gd name="T41" fmla="*/ 0 h 661"/>
                  <a:gd name="T42" fmla="*/ 0 w 544"/>
                  <a:gd name="T43" fmla="*/ 0 h 661"/>
                  <a:gd name="T44" fmla="*/ 7 w 544"/>
                  <a:gd name="T45" fmla="*/ 9 h 661"/>
                  <a:gd name="T46" fmla="*/ 21 w 544"/>
                  <a:gd name="T47" fmla="*/ 34 h 661"/>
                  <a:gd name="T48" fmla="*/ 24 w 544"/>
                  <a:gd name="T49" fmla="*/ 65 h 661"/>
                  <a:gd name="T50" fmla="*/ 24 w 544"/>
                  <a:gd name="T51" fmla="*/ 603 h 661"/>
                  <a:gd name="T52" fmla="*/ 24 w 544"/>
                  <a:gd name="T53" fmla="*/ 613 h 661"/>
                  <a:gd name="T54" fmla="*/ 21 w 544"/>
                  <a:gd name="T55" fmla="*/ 635 h 661"/>
                  <a:gd name="T56" fmla="*/ 10 w 544"/>
                  <a:gd name="T57" fmla="*/ 652 h 661"/>
                  <a:gd name="T58" fmla="*/ 4 w 544"/>
                  <a:gd name="T59" fmla="*/ 661 h 661"/>
                  <a:gd name="T60" fmla="*/ 115 w 544"/>
                  <a:gd name="T61" fmla="*/ 661 h 661"/>
                  <a:gd name="T62" fmla="*/ 126 w 544"/>
                  <a:gd name="T63" fmla="*/ 661 h 661"/>
                  <a:gd name="T64" fmla="*/ 120 w 544"/>
                  <a:gd name="T65" fmla="*/ 652 h 661"/>
                  <a:gd name="T66" fmla="*/ 108 w 544"/>
                  <a:gd name="T67" fmla="*/ 632 h 661"/>
                  <a:gd name="T68" fmla="*/ 103 w 544"/>
                  <a:gd name="T69" fmla="*/ 598 h 661"/>
                  <a:gd name="T70" fmla="*/ 104 w 544"/>
                  <a:gd name="T71" fmla="*/ 575 h 661"/>
                  <a:gd name="T72" fmla="*/ 104 w 544"/>
                  <a:gd name="T73" fmla="*/ 318 h 661"/>
                  <a:gd name="T74" fmla="*/ 445 w 544"/>
                  <a:gd name="T75" fmla="*/ 318 h 661"/>
                  <a:gd name="T76" fmla="*/ 445 w 544"/>
                  <a:gd name="T77" fmla="*/ 603 h 661"/>
                  <a:gd name="T78" fmla="*/ 445 w 544"/>
                  <a:gd name="T79" fmla="*/ 618 h 661"/>
                  <a:gd name="T80" fmla="*/ 445 w 544"/>
                  <a:gd name="T81" fmla="*/ 625 h 661"/>
                  <a:gd name="T82" fmla="*/ 433 w 544"/>
                  <a:gd name="T83" fmla="*/ 650 h 661"/>
                  <a:gd name="T84" fmla="*/ 426 w 544"/>
                  <a:gd name="T85" fmla="*/ 659 h 661"/>
                  <a:gd name="T86" fmla="*/ 438 w 544"/>
                  <a:gd name="T87" fmla="*/ 659 h 661"/>
                  <a:gd name="T88" fmla="*/ 534 w 544"/>
                  <a:gd name="T89" fmla="*/ 659 h 661"/>
                  <a:gd name="T90" fmla="*/ 544 w 544"/>
                  <a:gd name="T91" fmla="*/ 659 h 661"/>
                  <a:gd name="T92" fmla="*/ 539 w 544"/>
                  <a:gd name="T93" fmla="*/ 651 h 661"/>
                  <a:gd name="T94" fmla="*/ 529 w 544"/>
                  <a:gd name="T95" fmla="*/ 626 h 66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44" h="661">
                    <a:moveTo>
                      <a:pt x="529" y="626"/>
                    </a:moveTo>
                    <a:cubicBezTo>
                      <a:pt x="527" y="615"/>
                      <a:pt x="526" y="608"/>
                      <a:pt x="526" y="598"/>
                    </a:cubicBezTo>
                    <a:cubicBezTo>
                      <a:pt x="526" y="90"/>
                      <a:pt x="526" y="90"/>
                      <a:pt x="526" y="90"/>
                    </a:cubicBezTo>
                    <a:cubicBezTo>
                      <a:pt x="526" y="81"/>
                      <a:pt x="525" y="73"/>
                      <a:pt x="525" y="66"/>
                    </a:cubicBezTo>
                    <a:cubicBezTo>
                      <a:pt x="525" y="56"/>
                      <a:pt x="526" y="46"/>
                      <a:pt x="529" y="35"/>
                    </a:cubicBezTo>
                    <a:cubicBezTo>
                      <a:pt x="532" y="24"/>
                      <a:pt x="534" y="18"/>
                      <a:pt x="538" y="9"/>
                    </a:cubicBezTo>
                    <a:cubicBezTo>
                      <a:pt x="542" y="1"/>
                      <a:pt x="542" y="1"/>
                      <a:pt x="542" y="1"/>
                    </a:cubicBezTo>
                    <a:cubicBezTo>
                      <a:pt x="432" y="1"/>
                      <a:pt x="432" y="1"/>
                      <a:pt x="432" y="1"/>
                    </a:cubicBezTo>
                    <a:cubicBezTo>
                      <a:pt x="419" y="1"/>
                      <a:pt x="419" y="1"/>
                      <a:pt x="419" y="1"/>
                    </a:cubicBezTo>
                    <a:cubicBezTo>
                      <a:pt x="427" y="10"/>
                      <a:pt x="427" y="10"/>
                      <a:pt x="427" y="10"/>
                    </a:cubicBezTo>
                    <a:cubicBezTo>
                      <a:pt x="436" y="19"/>
                      <a:pt x="439" y="26"/>
                      <a:pt x="443" y="38"/>
                    </a:cubicBezTo>
                    <a:cubicBezTo>
                      <a:pt x="445" y="44"/>
                      <a:pt x="445" y="49"/>
                      <a:pt x="445" y="56"/>
                    </a:cubicBezTo>
                    <a:cubicBezTo>
                      <a:pt x="445" y="61"/>
                      <a:pt x="445" y="66"/>
                      <a:pt x="445" y="72"/>
                    </a:cubicBezTo>
                    <a:cubicBezTo>
                      <a:pt x="445" y="259"/>
                      <a:pt x="445" y="259"/>
                      <a:pt x="445" y="259"/>
                    </a:cubicBezTo>
                    <a:cubicBezTo>
                      <a:pt x="103" y="259"/>
                      <a:pt x="103" y="259"/>
                      <a:pt x="103" y="259"/>
                    </a:cubicBezTo>
                    <a:cubicBezTo>
                      <a:pt x="103" y="81"/>
                      <a:pt x="103" y="81"/>
                      <a:pt x="103" y="81"/>
                    </a:cubicBezTo>
                    <a:cubicBezTo>
                      <a:pt x="103" y="76"/>
                      <a:pt x="103" y="71"/>
                      <a:pt x="103" y="67"/>
                    </a:cubicBezTo>
                    <a:cubicBezTo>
                      <a:pt x="103" y="54"/>
                      <a:pt x="104" y="43"/>
                      <a:pt x="108" y="30"/>
                    </a:cubicBezTo>
                    <a:cubicBezTo>
                      <a:pt x="111" y="21"/>
                      <a:pt x="113" y="16"/>
                      <a:pt x="118" y="8"/>
                    </a:cubicBezTo>
                    <a:cubicBezTo>
                      <a:pt x="123" y="0"/>
                      <a:pt x="123" y="0"/>
                      <a:pt x="123" y="0"/>
                    </a:cubicBezTo>
                    <a:cubicBezTo>
                      <a:pt x="11" y="0"/>
                      <a:pt x="11" y="0"/>
                      <a:pt x="11" y="0"/>
                    </a:cubicBezTo>
                    <a:cubicBezTo>
                      <a:pt x="0" y="0"/>
                      <a:pt x="0" y="0"/>
                      <a:pt x="0" y="0"/>
                    </a:cubicBezTo>
                    <a:cubicBezTo>
                      <a:pt x="7" y="9"/>
                      <a:pt x="7" y="9"/>
                      <a:pt x="7" y="9"/>
                    </a:cubicBezTo>
                    <a:cubicBezTo>
                      <a:pt x="14" y="18"/>
                      <a:pt x="17" y="23"/>
                      <a:pt x="21" y="34"/>
                    </a:cubicBezTo>
                    <a:cubicBezTo>
                      <a:pt x="24" y="44"/>
                      <a:pt x="24" y="52"/>
                      <a:pt x="24" y="65"/>
                    </a:cubicBezTo>
                    <a:cubicBezTo>
                      <a:pt x="24" y="603"/>
                      <a:pt x="24" y="603"/>
                      <a:pt x="24" y="603"/>
                    </a:cubicBezTo>
                    <a:cubicBezTo>
                      <a:pt x="24" y="606"/>
                      <a:pt x="24" y="610"/>
                      <a:pt x="24" y="613"/>
                    </a:cubicBezTo>
                    <a:cubicBezTo>
                      <a:pt x="24" y="621"/>
                      <a:pt x="24" y="627"/>
                      <a:pt x="21" y="635"/>
                    </a:cubicBezTo>
                    <a:cubicBezTo>
                      <a:pt x="18" y="641"/>
                      <a:pt x="15" y="645"/>
                      <a:pt x="10" y="652"/>
                    </a:cubicBezTo>
                    <a:cubicBezTo>
                      <a:pt x="4" y="661"/>
                      <a:pt x="4" y="661"/>
                      <a:pt x="4" y="661"/>
                    </a:cubicBezTo>
                    <a:cubicBezTo>
                      <a:pt x="115" y="661"/>
                      <a:pt x="115" y="661"/>
                      <a:pt x="115" y="661"/>
                    </a:cubicBezTo>
                    <a:cubicBezTo>
                      <a:pt x="126" y="661"/>
                      <a:pt x="126" y="661"/>
                      <a:pt x="126" y="661"/>
                    </a:cubicBezTo>
                    <a:cubicBezTo>
                      <a:pt x="120" y="652"/>
                      <a:pt x="120" y="652"/>
                      <a:pt x="120" y="652"/>
                    </a:cubicBezTo>
                    <a:cubicBezTo>
                      <a:pt x="114" y="644"/>
                      <a:pt x="110" y="639"/>
                      <a:pt x="108" y="632"/>
                    </a:cubicBezTo>
                    <a:cubicBezTo>
                      <a:pt x="104" y="616"/>
                      <a:pt x="104" y="607"/>
                      <a:pt x="103" y="598"/>
                    </a:cubicBezTo>
                    <a:cubicBezTo>
                      <a:pt x="103" y="592"/>
                      <a:pt x="104" y="585"/>
                      <a:pt x="104" y="575"/>
                    </a:cubicBezTo>
                    <a:cubicBezTo>
                      <a:pt x="104" y="318"/>
                      <a:pt x="104" y="318"/>
                      <a:pt x="104" y="318"/>
                    </a:cubicBezTo>
                    <a:cubicBezTo>
                      <a:pt x="445" y="318"/>
                      <a:pt x="445" y="318"/>
                      <a:pt x="445" y="318"/>
                    </a:cubicBezTo>
                    <a:cubicBezTo>
                      <a:pt x="445" y="603"/>
                      <a:pt x="445" y="603"/>
                      <a:pt x="445" y="603"/>
                    </a:cubicBezTo>
                    <a:cubicBezTo>
                      <a:pt x="445" y="609"/>
                      <a:pt x="445" y="614"/>
                      <a:pt x="445" y="618"/>
                    </a:cubicBezTo>
                    <a:cubicBezTo>
                      <a:pt x="445" y="620"/>
                      <a:pt x="445" y="622"/>
                      <a:pt x="445" y="625"/>
                    </a:cubicBezTo>
                    <a:cubicBezTo>
                      <a:pt x="443" y="635"/>
                      <a:pt x="440" y="641"/>
                      <a:pt x="433" y="650"/>
                    </a:cubicBezTo>
                    <a:cubicBezTo>
                      <a:pt x="426" y="659"/>
                      <a:pt x="426" y="659"/>
                      <a:pt x="426" y="659"/>
                    </a:cubicBezTo>
                    <a:cubicBezTo>
                      <a:pt x="438" y="659"/>
                      <a:pt x="438" y="659"/>
                      <a:pt x="438" y="659"/>
                    </a:cubicBezTo>
                    <a:cubicBezTo>
                      <a:pt x="534" y="659"/>
                      <a:pt x="534" y="659"/>
                      <a:pt x="534" y="659"/>
                    </a:cubicBezTo>
                    <a:cubicBezTo>
                      <a:pt x="544" y="659"/>
                      <a:pt x="544" y="659"/>
                      <a:pt x="544" y="659"/>
                    </a:cubicBezTo>
                    <a:cubicBezTo>
                      <a:pt x="539" y="651"/>
                      <a:pt x="539" y="651"/>
                      <a:pt x="539" y="651"/>
                    </a:cubicBezTo>
                    <a:cubicBezTo>
                      <a:pt x="534" y="641"/>
                      <a:pt x="532" y="635"/>
                      <a:pt x="529" y="6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3" name="Freeform 187"/>
              <p:cNvSpPr>
                <a:spLocks noChangeAspect="1"/>
              </p:cNvSpPr>
              <p:nvPr userDrawn="1"/>
            </p:nvSpPr>
            <p:spPr bwMode="black">
              <a:xfrm>
                <a:off x="5300" y="1175"/>
                <a:ext cx="38" cy="59"/>
              </a:xfrm>
              <a:custGeom>
                <a:avLst/>
                <a:gdLst>
                  <a:gd name="T0" fmla="*/ 387 w 425"/>
                  <a:gd name="T1" fmla="*/ 590 h 658"/>
                  <a:gd name="T2" fmla="*/ 351 w 425"/>
                  <a:gd name="T3" fmla="*/ 596 h 658"/>
                  <a:gd name="T4" fmla="*/ 106 w 425"/>
                  <a:gd name="T5" fmla="*/ 597 h 658"/>
                  <a:gd name="T6" fmla="*/ 105 w 425"/>
                  <a:gd name="T7" fmla="*/ 84 h 658"/>
                  <a:gd name="T8" fmla="*/ 104 w 425"/>
                  <a:gd name="T9" fmla="*/ 61 h 658"/>
                  <a:gd name="T10" fmla="*/ 108 w 425"/>
                  <a:gd name="T11" fmla="*/ 31 h 658"/>
                  <a:gd name="T12" fmla="*/ 117 w 425"/>
                  <a:gd name="T13" fmla="*/ 8 h 658"/>
                  <a:gd name="T14" fmla="*/ 121 w 425"/>
                  <a:gd name="T15" fmla="*/ 0 h 658"/>
                  <a:gd name="T16" fmla="*/ 11 w 425"/>
                  <a:gd name="T17" fmla="*/ 0 h 658"/>
                  <a:gd name="T18" fmla="*/ 0 w 425"/>
                  <a:gd name="T19" fmla="*/ 0 h 658"/>
                  <a:gd name="T20" fmla="*/ 7 w 425"/>
                  <a:gd name="T21" fmla="*/ 9 h 658"/>
                  <a:gd name="T22" fmla="*/ 20 w 425"/>
                  <a:gd name="T23" fmla="*/ 36 h 658"/>
                  <a:gd name="T24" fmla="*/ 24 w 425"/>
                  <a:gd name="T25" fmla="*/ 67 h 658"/>
                  <a:gd name="T26" fmla="*/ 24 w 425"/>
                  <a:gd name="T27" fmla="*/ 599 h 658"/>
                  <a:gd name="T28" fmla="*/ 24 w 425"/>
                  <a:gd name="T29" fmla="*/ 609 h 658"/>
                  <a:gd name="T30" fmla="*/ 20 w 425"/>
                  <a:gd name="T31" fmla="*/ 632 h 658"/>
                  <a:gd name="T32" fmla="*/ 10 w 425"/>
                  <a:gd name="T33" fmla="*/ 649 h 658"/>
                  <a:gd name="T34" fmla="*/ 4 w 425"/>
                  <a:gd name="T35" fmla="*/ 658 h 658"/>
                  <a:gd name="T36" fmla="*/ 391 w 425"/>
                  <a:gd name="T37" fmla="*/ 658 h 658"/>
                  <a:gd name="T38" fmla="*/ 391 w 425"/>
                  <a:gd name="T39" fmla="*/ 652 h 658"/>
                  <a:gd name="T40" fmla="*/ 392 w 425"/>
                  <a:gd name="T41" fmla="*/ 652 h 658"/>
                  <a:gd name="T42" fmla="*/ 392 w 425"/>
                  <a:gd name="T43" fmla="*/ 652 h 658"/>
                  <a:gd name="T44" fmla="*/ 397 w 425"/>
                  <a:gd name="T45" fmla="*/ 654 h 658"/>
                  <a:gd name="T46" fmla="*/ 425 w 425"/>
                  <a:gd name="T47" fmla="*/ 580 h 658"/>
                  <a:gd name="T48" fmla="*/ 415 w 425"/>
                  <a:gd name="T49" fmla="*/ 573 h 658"/>
                  <a:gd name="T50" fmla="*/ 387 w 425"/>
                  <a:gd name="T51" fmla="*/ 590 h 65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25" h="658">
                    <a:moveTo>
                      <a:pt x="387" y="590"/>
                    </a:moveTo>
                    <a:cubicBezTo>
                      <a:pt x="372" y="596"/>
                      <a:pt x="365" y="596"/>
                      <a:pt x="351" y="596"/>
                    </a:cubicBezTo>
                    <a:cubicBezTo>
                      <a:pt x="106" y="597"/>
                      <a:pt x="106" y="597"/>
                      <a:pt x="106" y="597"/>
                    </a:cubicBezTo>
                    <a:cubicBezTo>
                      <a:pt x="105" y="84"/>
                      <a:pt x="105" y="84"/>
                      <a:pt x="105" y="84"/>
                    </a:cubicBezTo>
                    <a:cubicBezTo>
                      <a:pt x="105" y="75"/>
                      <a:pt x="104" y="68"/>
                      <a:pt x="104" y="61"/>
                    </a:cubicBezTo>
                    <a:cubicBezTo>
                      <a:pt x="104" y="51"/>
                      <a:pt x="105" y="42"/>
                      <a:pt x="108" y="31"/>
                    </a:cubicBezTo>
                    <a:cubicBezTo>
                      <a:pt x="111" y="22"/>
                      <a:pt x="113" y="16"/>
                      <a:pt x="117" y="8"/>
                    </a:cubicBezTo>
                    <a:cubicBezTo>
                      <a:pt x="121" y="0"/>
                      <a:pt x="121" y="0"/>
                      <a:pt x="121" y="0"/>
                    </a:cubicBezTo>
                    <a:cubicBezTo>
                      <a:pt x="11" y="0"/>
                      <a:pt x="11" y="0"/>
                      <a:pt x="11" y="0"/>
                    </a:cubicBezTo>
                    <a:cubicBezTo>
                      <a:pt x="0" y="0"/>
                      <a:pt x="0" y="0"/>
                      <a:pt x="0" y="0"/>
                    </a:cubicBezTo>
                    <a:cubicBezTo>
                      <a:pt x="7" y="9"/>
                      <a:pt x="7" y="9"/>
                      <a:pt x="7" y="9"/>
                    </a:cubicBezTo>
                    <a:cubicBezTo>
                      <a:pt x="14" y="18"/>
                      <a:pt x="16" y="25"/>
                      <a:pt x="20" y="36"/>
                    </a:cubicBezTo>
                    <a:cubicBezTo>
                      <a:pt x="23" y="48"/>
                      <a:pt x="24" y="54"/>
                      <a:pt x="24" y="67"/>
                    </a:cubicBezTo>
                    <a:cubicBezTo>
                      <a:pt x="24" y="599"/>
                      <a:pt x="24" y="599"/>
                      <a:pt x="24" y="599"/>
                    </a:cubicBezTo>
                    <a:cubicBezTo>
                      <a:pt x="24" y="603"/>
                      <a:pt x="24" y="606"/>
                      <a:pt x="24" y="609"/>
                    </a:cubicBezTo>
                    <a:cubicBezTo>
                      <a:pt x="24" y="618"/>
                      <a:pt x="24" y="624"/>
                      <a:pt x="20" y="632"/>
                    </a:cubicBezTo>
                    <a:cubicBezTo>
                      <a:pt x="18" y="638"/>
                      <a:pt x="15" y="643"/>
                      <a:pt x="10" y="649"/>
                    </a:cubicBezTo>
                    <a:cubicBezTo>
                      <a:pt x="4" y="658"/>
                      <a:pt x="4" y="658"/>
                      <a:pt x="4" y="658"/>
                    </a:cubicBezTo>
                    <a:cubicBezTo>
                      <a:pt x="391" y="658"/>
                      <a:pt x="391" y="658"/>
                      <a:pt x="391" y="658"/>
                    </a:cubicBezTo>
                    <a:cubicBezTo>
                      <a:pt x="391" y="652"/>
                      <a:pt x="391" y="652"/>
                      <a:pt x="391" y="652"/>
                    </a:cubicBezTo>
                    <a:cubicBezTo>
                      <a:pt x="392" y="652"/>
                      <a:pt x="392" y="652"/>
                      <a:pt x="392" y="652"/>
                    </a:cubicBezTo>
                    <a:cubicBezTo>
                      <a:pt x="392" y="652"/>
                      <a:pt x="392" y="652"/>
                      <a:pt x="392" y="652"/>
                    </a:cubicBezTo>
                    <a:cubicBezTo>
                      <a:pt x="397" y="654"/>
                      <a:pt x="397" y="654"/>
                      <a:pt x="397" y="654"/>
                    </a:cubicBezTo>
                    <a:cubicBezTo>
                      <a:pt x="425" y="580"/>
                      <a:pt x="425" y="580"/>
                      <a:pt x="425" y="580"/>
                    </a:cubicBezTo>
                    <a:cubicBezTo>
                      <a:pt x="415" y="573"/>
                      <a:pt x="415" y="573"/>
                      <a:pt x="415" y="573"/>
                    </a:cubicBezTo>
                    <a:cubicBezTo>
                      <a:pt x="393" y="593"/>
                      <a:pt x="402" y="585"/>
                      <a:pt x="387" y="5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4" name="Freeform 188"/>
              <p:cNvSpPr>
                <a:spLocks noChangeAspect="1"/>
              </p:cNvSpPr>
              <p:nvPr userDrawn="1"/>
            </p:nvSpPr>
            <p:spPr bwMode="black">
              <a:xfrm>
                <a:off x="5168" y="1175"/>
                <a:ext cx="57" cy="61"/>
              </a:xfrm>
              <a:custGeom>
                <a:avLst/>
                <a:gdLst>
                  <a:gd name="T0" fmla="*/ 553 w 641"/>
                  <a:gd name="T1" fmla="*/ 0 h 692"/>
                  <a:gd name="T2" fmla="*/ 555 w 641"/>
                  <a:gd name="T3" fmla="*/ 7 h 692"/>
                  <a:gd name="T4" fmla="*/ 561 w 641"/>
                  <a:gd name="T5" fmla="*/ 32 h 692"/>
                  <a:gd name="T6" fmla="*/ 565 w 641"/>
                  <a:gd name="T7" fmla="*/ 82 h 692"/>
                  <a:gd name="T8" fmla="*/ 565 w 641"/>
                  <a:gd name="T9" fmla="*/ 113 h 692"/>
                  <a:gd name="T10" fmla="*/ 565 w 641"/>
                  <a:gd name="T11" fmla="*/ 511 h 692"/>
                  <a:gd name="T12" fmla="*/ 120 w 641"/>
                  <a:gd name="T13" fmla="*/ 3 h 692"/>
                  <a:gd name="T14" fmla="*/ 20 w 641"/>
                  <a:gd name="T15" fmla="*/ 1 h 692"/>
                  <a:gd name="T16" fmla="*/ 0 w 641"/>
                  <a:gd name="T17" fmla="*/ 1 h 692"/>
                  <a:gd name="T18" fmla="*/ 17 w 641"/>
                  <a:gd name="T19" fmla="*/ 11 h 692"/>
                  <a:gd name="T20" fmla="*/ 33 w 641"/>
                  <a:gd name="T21" fmla="*/ 29 h 692"/>
                  <a:gd name="T22" fmla="*/ 40 w 641"/>
                  <a:gd name="T23" fmla="*/ 54 h 692"/>
                  <a:gd name="T24" fmla="*/ 40 w 641"/>
                  <a:gd name="T25" fmla="*/ 597 h 692"/>
                  <a:gd name="T26" fmla="*/ 37 w 641"/>
                  <a:gd name="T27" fmla="*/ 630 h 692"/>
                  <a:gd name="T28" fmla="*/ 26 w 641"/>
                  <a:gd name="T29" fmla="*/ 652 h 692"/>
                  <a:gd name="T30" fmla="*/ 19 w 641"/>
                  <a:gd name="T31" fmla="*/ 661 h 692"/>
                  <a:gd name="T32" fmla="*/ 113 w 641"/>
                  <a:gd name="T33" fmla="*/ 661 h 692"/>
                  <a:gd name="T34" fmla="*/ 121 w 641"/>
                  <a:gd name="T35" fmla="*/ 661 h 692"/>
                  <a:gd name="T36" fmla="*/ 119 w 641"/>
                  <a:gd name="T37" fmla="*/ 653 h 692"/>
                  <a:gd name="T38" fmla="*/ 111 w 641"/>
                  <a:gd name="T39" fmla="*/ 626 h 692"/>
                  <a:gd name="T40" fmla="*/ 105 w 641"/>
                  <a:gd name="T41" fmla="*/ 579 h 692"/>
                  <a:gd name="T42" fmla="*/ 105 w 641"/>
                  <a:gd name="T43" fmla="*/ 111 h 692"/>
                  <a:gd name="T44" fmla="*/ 630 w 641"/>
                  <a:gd name="T45" fmla="*/ 692 h 692"/>
                  <a:gd name="T46" fmla="*/ 629 w 641"/>
                  <a:gd name="T47" fmla="*/ 69 h 692"/>
                  <a:gd name="T48" fmla="*/ 632 w 641"/>
                  <a:gd name="T49" fmla="*/ 35 h 692"/>
                  <a:gd name="T50" fmla="*/ 626 w 641"/>
                  <a:gd name="T51" fmla="*/ 34 h 692"/>
                  <a:gd name="T52" fmla="*/ 626 w 641"/>
                  <a:gd name="T53" fmla="*/ 34 h 692"/>
                  <a:gd name="T54" fmla="*/ 632 w 641"/>
                  <a:gd name="T55" fmla="*/ 35 h 692"/>
                  <a:gd name="T56" fmla="*/ 639 w 641"/>
                  <a:gd name="T57" fmla="*/ 7 h 692"/>
                  <a:gd name="T58" fmla="*/ 641 w 641"/>
                  <a:gd name="T59" fmla="*/ 0 h 692"/>
                  <a:gd name="T60" fmla="*/ 560 w 641"/>
                  <a:gd name="T61" fmla="*/ 0 h 692"/>
                  <a:gd name="T62" fmla="*/ 553 w 641"/>
                  <a:gd name="T63" fmla="*/ 0 h 6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41" h="692">
                    <a:moveTo>
                      <a:pt x="553" y="0"/>
                    </a:moveTo>
                    <a:cubicBezTo>
                      <a:pt x="555" y="7"/>
                      <a:pt x="555" y="7"/>
                      <a:pt x="555" y="7"/>
                    </a:cubicBezTo>
                    <a:cubicBezTo>
                      <a:pt x="557" y="17"/>
                      <a:pt x="559" y="22"/>
                      <a:pt x="561" y="32"/>
                    </a:cubicBezTo>
                    <a:cubicBezTo>
                      <a:pt x="565" y="51"/>
                      <a:pt x="565" y="66"/>
                      <a:pt x="565" y="82"/>
                    </a:cubicBezTo>
                    <a:cubicBezTo>
                      <a:pt x="565" y="92"/>
                      <a:pt x="565" y="102"/>
                      <a:pt x="565" y="113"/>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ubicBezTo>
                      <a:pt x="38" y="38"/>
                      <a:pt x="40" y="44"/>
                      <a:pt x="40" y="54"/>
                    </a:cubicBezTo>
                    <a:cubicBezTo>
                      <a:pt x="40" y="597"/>
                      <a:pt x="40" y="597"/>
                      <a:pt x="40" y="597"/>
                    </a:cubicBezTo>
                    <a:cubicBezTo>
                      <a:pt x="40" y="610"/>
                      <a:pt x="40" y="618"/>
                      <a:pt x="37" y="630"/>
                    </a:cubicBezTo>
                    <a:cubicBezTo>
                      <a:pt x="35" y="639"/>
                      <a:pt x="32" y="643"/>
                      <a:pt x="26" y="652"/>
                    </a:cubicBezTo>
                    <a:cubicBezTo>
                      <a:pt x="19" y="661"/>
                      <a:pt x="19" y="661"/>
                      <a:pt x="19" y="661"/>
                    </a:cubicBezTo>
                    <a:cubicBezTo>
                      <a:pt x="113" y="661"/>
                      <a:pt x="113" y="661"/>
                      <a:pt x="113" y="661"/>
                    </a:cubicBezTo>
                    <a:cubicBezTo>
                      <a:pt x="121" y="661"/>
                      <a:pt x="121" y="661"/>
                      <a:pt x="121" y="661"/>
                    </a:cubicBezTo>
                    <a:cubicBezTo>
                      <a:pt x="119" y="653"/>
                      <a:pt x="119" y="653"/>
                      <a:pt x="119" y="653"/>
                    </a:cubicBezTo>
                    <a:cubicBezTo>
                      <a:pt x="115" y="642"/>
                      <a:pt x="113" y="636"/>
                      <a:pt x="111" y="626"/>
                    </a:cubicBezTo>
                    <a:cubicBezTo>
                      <a:pt x="105" y="597"/>
                      <a:pt x="105" y="599"/>
                      <a:pt x="105" y="579"/>
                    </a:cubicBezTo>
                    <a:cubicBezTo>
                      <a:pt x="105" y="111"/>
                      <a:pt x="105" y="111"/>
                      <a:pt x="105" y="111"/>
                    </a:cubicBezTo>
                    <a:cubicBezTo>
                      <a:pt x="630" y="692"/>
                      <a:pt x="630" y="692"/>
                      <a:pt x="630" y="692"/>
                    </a:cubicBezTo>
                    <a:cubicBezTo>
                      <a:pt x="629" y="69"/>
                      <a:pt x="629" y="69"/>
                      <a:pt x="629" y="69"/>
                    </a:cubicBezTo>
                    <a:cubicBezTo>
                      <a:pt x="629" y="56"/>
                      <a:pt x="629" y="49"/>
                      <a:pt x="632" y="35"/>
                    </a:cubicBezTo>
                    <a:cubicBezTo>
                      <a:pt x="626" y="34"/>
                      <a:pt x="626" y="34"/>
                      <a:pt x="626" y="34"/>
                    </a:cubicBezTo>
                    <a:cubicBezTo>
                      <a:pt x="626" y="34"/>
                      <a:pt x="626" y="34"/>
                      <a:pt x="626" y="34"/>
                    </a:cubicBezTo>
                    <a:cubicBezTo>
                      <a:pt x="632" y="35"/>
                      <a:pt x="632" y="35"/>
                      <a:pt x="632" y="35"/>
                    </a:cubicBezTo>
                    <a:cubicBezTo>
                      <a:pt x="634" y="24"/>
                      <a:pt x="635" y="17"/>
                      <a:pt x="639" y="7"/>
                    </a:cubicBezTo>
                    <a:cubicBezTo>
                      <a:pt x="641" y="0"/>
                      <a:pt x="641" y="0"/>
                      <a:pt x="641" y="0"/>
                    </a:cubicBezTo>
                    <a:cubicBezTo>
                      <a:pt x="560" y="0"/>
                      <a:pt x="560" y="0"/>
                      <a:pt x="560" y="0"/>
                    </a:cubicBezTo>
                    <a:lnTo>
                      <a:pt x="5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5" name="Freeform 189"/>
              <p:cNvSpPr>
                <a:spLocks noChangeAspect="1"/>
              </p:cNvSpPr>
              <p:nvPr userDrawn="1"/>
            </p:nvSpPr>
            <p:spPr bwMode="black">
              <a:xfrm>
                <a:off x="5000" y="1076"/>
                <a:ext cx="57" cy="61"/>
              </a:xfrm>
              <a:custGeom>
                <a:avLst/>
                <a:gdLst>
                  <a:gd name="T0" fmla="*/ 111 w 641"/>
                  <a:gd name="T1" fmla="*/ 627 h 693"/>
                  <a:gd name="T2" fmla="*/ 105 w 641"/>
                  <a:gd name="T3" fmla="*/ 580 h 693"/>
                  <a:gd name="T4" fmla="*/ 105 w 641"/>
                  <a:gd name="T5" fmla="*/ 112 h 693"/>
                  <a:gd name="T6" fmla="*/ 630 w 641"/>
                  <a:gd name="T7" fmla="*/ 693 h 693"/>
                  <a:gd name="T8" fmla="*/ 629 w 641"/>
                  <a:gd name="T9" fmla="*/ 70 h 693"/>
                  <a:gd name="T10" fmla="*/ 632 w 641"/>
                  <a:gd name="T11" fmla="*/ 36 h 693"/>
                  <a:gd name="T12" fmla="*/ 627 w 641"/>
                  <a:gd name="T13" fmla="*/ 35 h 693"/>
                  <a:gd name="T14" fmla="*/ 627 w 641"/>
                  <a:gd name="T15" fmla="*/ 35 h 693"/>
                  <a:gd name="T16" fmla="*/ 632 w 641"/>
                  <a:gd name="T17" fmla="*/ 36 h 693"/>
                  <a:gd name="T18" fmla="*/ 639 w 641"/>
                  <a:gd name="T19" fmla="*/ 8 h 693"/>
                  <a:gd name="T20" fmla="*/ 641 w 641"/>
                  <a:gd name="T21" fmla="*/ 0 h 693"/>
                  <a:gd name="T22" fmla="*/ 560 w 641"/>
                  <a:gd name="T23" fmla="*/ 0 h 693"/>
                  <a:gd name="T24" fmla="*/ 553 w 641"/>
                  <a:gd name="T25" fmla="*/ 0 h 693"/>
                  <a:gd name="T26" fmla="*/ 555 w 641"/>
                  <a:gd name="T27" fmla="*/ 8 h 693"/>
                  <a:gd name="T28" fmla="*/ 561 w 641"/>
                  <a:gd name="T29" fmla="*/ 32 h 693"/>
                  <a:gd name="T30" fmla="*/ 565 w 641"/>
                  <a:gd name="T31" fmla="*/ 83 h 693"/>
                  <a:gd name="T32" fmla="*/ 565 w 641"/>
                  <a:gd name="T33" fmla="*/ 114 h 693"/>
                  <a:gd name="T34" fmla="*/ 565 w 641"/>
                  <a:gd name="T35" fmla="*/ 511 h 693"/>
                  <a:gd name="T36" fmla="*/ 120 w 641"/>
                  <a:gd name="T37" fmla="*/ 3 h 693"/>
                  <a:gd name="T38" fmla="*/ 20 w 641"/>
                  <a:gd name="T39" fmla="*/ 1 h 693"/>
                  <a:gd name="T40" fmla="*/ 0 w 641"/>
                  <a:gd name="T41" fmla="*/ 1 h 693"/>
                  <a:gd name="T42" fmla="*/ 18 w 641"/>
                  <a:gd name="T43" fmla="*/ 12 h 693"/>
                  <a:gd name="T44" fmla="*/ 33 w 641"/>
                  <a:gd name="T45" fmla="*/ 29 h 693"/>
                  <a:gd name="T46" fmla="*/ 40 w 641"/>
                  <a:gd name="T47" fmla="*/ 55 h 693"/>
                  <a:gd name="T48" fmla="*/ 40 w 641"/>
                  <a:gd name="T49" fmla="*/ 597 h 693"/>
                  <a:gd name="T50" fmla="*/ 37 w 641"/>
                  <a:gd name="T51" fmla="*/ 631 h 693"/>
                  <a:gd name="T52" fmla="*/ 26 w 641"/>
                  <a:gd name="T53" fmla="*/ 652 h 693"/>
                  <a:gd name="T54" fmla="*/ 20 w 641"/>
                  <a:gd name="T55" fmla="*/ 661 h 693"/>
                  <a:gd name="T56" fmla="*/ 113 w 641"/>
                  <a:gd name="T57" fmla="*/ 661 h 693"/>
                  <a:gd name="T58" fmla="*/ 121 w 641"/>
                  <a:gd name="T59" fmla="*/ 661 h 693"/>
                  <a:gd name="T60" fmla="*/ 119 w 641"/>
                  <a:gd name="T61" fmla="*/ 654 h 693"/>
                  <a:gd name="T62" fmla="*/ 111 w 641"/>
                  <a:gd name="T63" fmla="*/ 627 h 6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41" h="693">
                    <a:moveTo>
                      <a:pt x="111" y="627"/>
                    </a:moveTo>
                    <a:cubicBezTo>
                      <a:pt x="105" y="598"/>
                      <a:pt x="105" y="599"/>
                      <a:pt x="105" y="580"/>
                    </a:cubicBezTo>
                    <a:cubicBezTo>
                      <a:pt x="105" y="112"/>
                      <a:pt x="105" y="112"/>
                      <a:pt x="105" y="112"/>
                    </a:cubicBezTo>
                    <a:cubicBezTo>
                      <a:pt x="630" y="693"/>
                      <a:pt x="630" y="693"/>
                      <a:pt x="630" y="693"/>
                    </a:cubicBezTo>
                    <a:cubicBezTo>
                      <a:pt x="629" y="70"/>
                      <a:pt x="629" y="70"/>
                      <a:pt x="629" y="70"/>
                    </a:cubicBezTo>
                    <a:cubicBezTo>
                      <a:pt x="629" y="57"/>
                      <a:pt x="629" y="49"/>
                      <a:pt x="632" y="36"/>
                    </a:cubicBezTo>
                    <a:cubicBezTo>
                      <a:pt x="627" y="35"/>
                      <a:pt x="627" y="35"/>
                      <a:pt x="627" y="35"/>
                    </a:cubicBezTo>
                    <a:cubicBezTo>
                      <a:pt x="627" y="35"/>
                      <a:pt x="627" y="35"/>
                      <a:pt x="627" y="35"/>
                    </a:cubicBezTo>
                    <a:cubicBezTo>
                      <a:pt x="632" y="36"/>
                      <a:pt x="632" y="36"/>
                      <a:pt x="632" y="36"/>
                    </a:cubicBezTo>
                    <a:cubicBezTo>
                      <a:pt x="634" y="25"/>
                      <a:pt x="635" y="18"/>
                      <a:pt x="639" y="8"/>
                    </a:cubicBezTo>
                    <a:cubicBezTo>
                      <a:pt x="641" y="0"/>
                      <a:pt x="641" y="0"/>
                      <a:pt x="641" y="0"/>
                    </a:cubicBezTo>
                    <a:cubicBezTo>
                      <a:pt x="560" y="0"/>
                      <a:pt x="560" y="0"/>
                      <a:pt x="560" y="0"/>
                    </a:cubicBezTo>
                    <a:cubicBezTo>
                      <a:pt x="553" y="0"/>
                      <a:pt x="553" y="0"/>
                      <a:pt x="553" y="0"/>
                    </a:cubicBezTo>
                    <a:cubicBezTo>
                      <a:pt x="555" y="8"/>
                      <a:pt x="555" y="8"/>
                      <a:pt x="555" y="8"/>
                    </a:cubicBezTo>
                    <a:cubicBezTo>
                      <a:pt x="558" y="17"/>
                      <a:pt x="559" y="23"/>
                      <a:pt x="561" y="32"/>
                    </a:cubicBezTo>
                    <a:cubicBezTo>
                      <a:pt x="564" y="52"/>
                      <a:pt x="565" y="67"/>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8" y="12"/>
                      <a:pt x="18" y="12"/>
                      <a:pt x="18" y="12"/>
                    </a:cubicBezTo>
                    <a:cubicBezTo>
                      <a:pt x="25" y="17"/>
                      <a:pt x="29" y="20"/>
                      <a:pt x="33" y="29"/>
                    </a:cubicBezTo>
                    <a:cubicBezTo>
                      <a:pt x="38" y="39"/>
                      <a:pt x="40" y="45"/>
                      <a:pt x="40" y="55"/>
                    </a:cubicBezTo>
                    <a:cubicBezTo>
                      <a:pt x="40" y="597"/>
                      <a:pt x="40" y="597"/>
                      <a:pt x="40" y="597"/>
                    </a:cubicBezTo>
                    <a:cubicBezTo>
                      <a:pt x="40" y="611"/>
                      <a:pt x="40" y="618"/>
                      <a:pt x="37" y="631"/>
                    </a:cubicBezTo>
                    <a:cubicBezTo>
                      <a:pt x="35" y="640"/>
                      <a:pt x="32" y="644"/>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3"/>
                      <a:pt x="113" y="637"/>
                      <a:pt x="111" y="6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6" name="Freeform 190"/>
              <p:cNvSpPr>
                <a:spLocks noChangeAspect="1"/>
              </p:cNvSpPr>
              <p:nvPr userDrawn="1"/>
            </p:nvSpPr>
            <p:spPr bwMode="black">
              <a:xfrm>
                <a:off x="5424" y="976"/>
                <a:ext cx="37" cy="59"/>
              </a:xfrm>
              <a:custGeom>
                <a:avLst/>
                <a:gdLst>
                  <a:gd name="T0" fmla="*/ 21 w 425"/>
                  <a:gd name="T1" fmla="*/ 26 h 659"/>
                  <a:gd name="T2" fmla="*/ 26 w 425"/>
                  <a:gd name="T3" fmla="*/ 52 h 659"/>
                  <a:gd name="T4" fmla="*/ 26 w 425"/>
                  <a:gd name="T5" fmla="*/ 596 h 659"/>
                  <a:gd name="T6" fmla="*/ 26 w 425"/>
                  <a:gd name="T7" fmla="*/ 612 h 659"/>
                  <a:gd name="T8" fmla="*/ 24 w 425"/>
                  <a:gd name="T9" fmla="*/ 628 h 659"/>
                  <a:gd name="T10" fmla="*/ 13 w 425"/>
                  <a:gd name="T11" fmla="*/ 650 h 659"/>
                  <a:gd name="T12" fmla="*/ 7 w 425"/>
                  <a:gd name="T13" fmla="*/ 659 h 659"/>
                  <a:gd name="T14" fmla="*/ 393 w 425"/>
                  <a:gd name="T15" fmla="*/ 659 h 659"/>
                  <a:gd name="T16" fmla="*/ 393 w 425"/>
                  <a:gd name="T17" fmla="*/ 653 h 659"/>
                  <a:gd name="T18" fmla="*/ 393 w 425"/>
                  <a:gd name="T19" fmla="*/ 653 h 659"/>
                  <a:gd name="T20" fmla="*/ 393 w 425"/>
                  <a:gd name="T21" fmla="*/ 653 h 659"/>
                  <a:gd name="T22" fmla="*/ 398 w 425"/>
                  <a:gd name="T23" fmla="*/ 655 h 659"/>
                  <a:gd name="T24" fmla="*/ 421 w 425"/>
                  <a:gd name="T25" fmla="*/ 582 h 659"/>
                  <a:gd name="T26" fmla="*/ 425 w 425"/>
                  <a:gd name="T27" fmla="*/ 567 h 659"/>
                  <a:gd name="T28" fmla="*/ 412 w 425"/>
                  <a:gd name="T29" fmla="*/ 576 h 659"/>
                  <a:gd name="T30" fmla="*/ 384 w 425"/>
                  <a:gd name="T31" fmla="*/ 589 h 659"/>
                  <a:gd name="T32" fmla="*/ 314 w 425"/>
                  <a:gd name="T33" fmla="*/ 599 h 659"/>
                  <a:gd name="T34" fmla="*/ 111 w 425"/>
                  <a:gd name="T35" fmla="*/ 599 h 659"/>
                  <a:gd name="T36" fmla="*/ 111 w 425"/>
                  <a:gd name="T37" fmla="*/ 320 h 659"/>
                  <a:gd name="T38" fmla="*/ 280 w 425"/>
                  <a:gd name="T39" fmla="*/ 320 h 659"/>
                  <a:gd name="T40" fmla="*/ 308 w 425"/>
                  <a:gd name="T41" fmla="*/ 321 h 659"/>
                  <a:gd name="T42" fmla="*/ 343 w 425"/>
                  <a:gd name="T43" fmla="*/ 333 h 659"/>
                  <a:gd name="T44" fmla="*/ 351 w 425"/>
                  <a:gd name="T45" fmla="*/ 337 h 659"/>
                  <a:gd name="T46" fmla="*/ 351 w 425"/>
                  <a:gd name="T47" fmla="*/ 266 h 659"/>
                  <a:gd name="T48" fmla="*/ 351 w 425"/>
                  <a:gd name="T49" fmla="*/ 261 h 659"/>
                  <a:gd name="T50" fmla="*/ 109 w 425"/>
                  <a:gd name="T51" fmla="*/ 261 h 659"/>
                  <a:gd name="T52" fmla="*/ 109 w 425"/>
                  <a:gd name="T53" fmla="*/ 58 h 659"/>
                  <a:gd name="T54" fmla="*/ 280 w 425"/>
                  <a:gd name="T55" fmla="*/ 58 h 659"/>
                  <a:gd name="T56" fmla="*/ 300 w 425"/>
                  <a:gd name="T57" fmla="*/ 57 h 659"/>
                  <a:gd name="T58" fmla="*/ 318 w 425"/>
                  <a:gd name="T59" fmla="*/ 60 h 659"/>
                  <a:gd name="T60" fmla="*/ 341 w 425"/>
                  <a:gd name="T61" fmla="*/ 75 h 659"/>
                  <a:gd name="T62" fmla="*/ 351 w 425"/>
                  <a:gd name="T63" fmla="*/ 85 h 659"/>
                  <a:gd name="T64" fmla="*/ 351 w 425"/>
                  <a:gd name="T65" fmla="*/ 6 h 659"/>
                  <a:gd name="T66" fmla="*/ 351 w 425"/>
                  <a:gd name="T67" fmla="*/ 0 h 659"/>
                  <a:gd name="T68" fmla="*/ 0 w 425"/>
                  <a:gd name="T69" fmla="*/ 0 h 659"/>
                  <a:gd name="T70" fmla="*/ 10 w 425"/>
                  <a:gd name="T71" fmla="*/ 9 h 659"/>
                  <a:gd name="T72" fmla="*/ 21 w 425"/>
                  <a:gd name="T73" fmla="*/ 26 h 6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25" h="659">
                    <a:moveTo>
                      <a:pt x="21" y="26"/>
                    </a:moveTo>
                    <a:cubicBezTo>
                      <a:pt x="24" y="35"/>
                      <a:pt x="26" y="41"/>
                      <a:pt x="26" y="52"/>
                    </a:cubicBezTo>
                    <a:cubicBezTo>
                      <a:pt x="26" y="596"/>
                      <a:pt x="26" y="596"/>
                      <a:pt x="26" y="596"/>
                    </a:cubicBezTo>
                    <a:cubicBezTo>
                      <a:pt x="26" y="602"/>
                      <a:pt x="26" y="607"/>
                      <a:pt x="26" y="612"/>
                    </a:cubicBezTo>
                    <a:cubicBezTo>
                      <a:pt x="26" y="617"/>
                      <a:pt x="26" y="622"/>
                      <a:pt x="24" y="628"/>
                    </a:cubicBezTo>
                    <a:cubicBezTo>
                      <a:pt x="21" y="637"/>
                      <a:pt x="19" y="642"/>
                      <a:pt x="13" y="650"/>
                    </a:cubicBezTo>
                    <a:cubicBezTo>
                      <a:pt x="7" y="659"/>
                      <a:pt x="7" y="659"/>
                      <a:pt x="7" y="659"/>
                    </a:cubicBezTo>
                    <a:cubicBezTo>
                      <a:pt x="393" y="659"/>
                      <a:pt x="393" y="659"/>
                      <a:pt x="393" y="659"/>
                    </a:cubicBezTo>
                    <a:cubicBezTo>
                      <a:pt x="393" y="653"/>
                      <a:pt x="393" y="653"/>
                      <a:pt x="393" y="653"/>
                    </a:cubicBezTo>
                    <a:cubicBezTo>
                      <a:pt x="393" y="653"/>
                      <a:pt x="393" y="653"/>
                      <a:pt x="393" y="653"/>
                    </a:cubicBezTo>
                    <a:cubicBezTo>
                      <a:pt x="393" y="653"/>
                      <a:pt x="393" y="653"/>
                      <a:pt x="393" y="653"/>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7"/>
                      <a:pt x="342" y="599"/>
                      <a:pt x="314" y="599"/>
                    </a:cubicBezTo>
                    <a:cubicBezTo>
                      <a:pt x="111" y="599"/>
                      <a:pt x="111" y="599"/>
                      <a:pt x="111" y="599"/>
                    </a:cubicBezTo>
                    <a:cubicBezTo>
                      <a:pt x="111" y="320"/>
                      <a:pt x="111" y="320"/>
                      <a:pt x="111" y="320"/>
                    </a:cubicBezTo>
                    <a:cubicBezTo>
                      <a:pt x="280" y="320"/>
                      <a:pt x="280" y="320"/>
                      <a:pt x="280" y="320"/>
                    </a:cubicBezTo>
                    <a:cubicBezTo>
                      <a:pt x="290" y="320"/>
                      <a:pt x="298" y="320"/>
                      <a:pt x="308" y="321"/>
                    </a:cubicBezTo>
                    <a:cubicBezTo>
                      <a:pt x="322" y="325"/>
                      <a:pt x="330" y="327"/>
                      <a:pt x="343" y="333"/>
                    </a:cubicBezTo>
                    <a:cubicBezTo>
                      <a:pt x="351" y="337"/>
                      <a:pt x="351" y="337"/>
                      <a:pt x="351" y="337"/>
                    </a:cubicBezTo>
                    <a:cubicBezTo>
                      <a:pt x="351" y="266"/>
                      <a:pt x="351" y="266"/>
                      <a:pt x="351" y="266"/>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8" y="58"/>
                      <a:pt x="294" y="57"/>
                      <a:pt x="300" y="57"/>
                    </a:cubicBezTo>
                    <a:cubicBezTo>
                      <a:pt x="306" y="57"/>
                      <a:pt x="311" y="58"/>
                      <a:pt x="318" y="60"/>
                    </a:cubicBezTo>
                    <a:cubicBezTo>
                      <a:pt x="328" y="64"/>
                      <a:pt x="334" y="67"/>
                      <a:pt x="341" y="75"/>
                    </a:cubicBezTo>
                    <a:cubicBezTo>
                      <a:pt x="351" y="85"/>
                      <a:pt x="351" y="85"/>
                      <a:pt x="351" y="85"/>
                    </a:cubicBezTo>
                    <a:cubicBezTo>
                      <a:pt x="351" y="6"/>
                      <a:pt x="351" y="6"/>
                      <a:pt x="351" y="6"/>
                    </a:cubicBezTo>
                    <a:cubicBezTo>
                      <a:pt x="351" y="0"/>
                      <a:pt x="351" y="0"/>
                      <a:pt x="351" y="0"/>
                    </a:cubicBezTo>
                    <a:cubicBezTo>
                      <a:pt x="0" y="0"/>
                      <a:pt x="0" y="0"/>
                      <a:pt x="0" y="0"/>
                    </a:cubicBezTo>
                    <a:cubicBezTo>
                      <a:pt x="10" y="9"/>
                      <a:pt x="10" y="9"/>
                      <a:pt x="10" y="9"/>
                    </a:cubicBezTo>
                    <a:cubicBezTo>
                      <a:pt x="16" y="15"/>
                      <a:pt x="17" y="18"/>
                      <a:pt x="21"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7" name="Freeform 191"/>
              <p:cNvSpPr>
                <a:spLocks noChangeAspect="1"/>
              </p:cNvSpPr>
              <p:nvPr userDrawn="1"/>
            </p:nvSpPr>
            <p:spPr bwMode="black">
              <a:xfrm>
                <a:off x="5359" y="976"/>
                <a:ext cx="57" cy="62"/>
              </a:xfrm>
              <a:custGeom>
                <a:avLst/>
                <a:gdLst>
                  <a:gd name="T0" fmla="*/ 33 w 641"/>
                  <a:gd name="T1" fmla="*/ 29 h 692"/>
                  <a:gd name="T2" fmla="*/ 40 w 641"/>
                  <a:gd name="T3" fmla="*/ 54 h 692"/>
                  <a:gd name="T4" fmla="*/ 40 w 641"/>
                  <a:gd name="T5" fmla="*/ 597 h 692"/>
                  <a:gd name="T6" fmla="*/ 36 w 641"/>
                  <a:gd name="T7" fmla="*/ 631 h 692"/>
                  <a:gd name="T8" fmla="*/ 26 w 641"/>
                  <a:gd name="T9" fmla="*/ 652 h 692"/>
                  <a:gd name="T10" fmla="*/ 20 w 641"/>
                  <a:gd name="T11" fmla="*/ 661 h 692"/>
                  <a:gd name="T12" fmla="*/ 113 w 641"/>
                  <a:gd name="T13" fmla="*/ 661 h 692"/>
                  <a:gd name="T14" fmla="*/ 121 w 641"/>
                  <a:gd name="T15" fmla="*/ 661 h 692"/>
                  <a:gd name="T16" fmla="*/ 119 w 641"/>
                  <a:gd name="T17" fmla="*/ 654 h 692"/>
                  <a:gd name="T18" fmla="*/ 111 w 641"/>
                  <a:gd name="T19" fmla="*/ 627 h 692"/>
                  <a:gd name="T20" fmla="*/ 105 w 641"/>
                  <a:gd name="T21" fmla="*/ 580 h 692"/>
                  <a:gd name="T22" fmla="*/ 105 w 641"/>
                  <a:gd name="T23" fmla="*/ 112 h 692"/>
                  <a:gd name="T24" fmla="*/ 630 w 641"/>
                  <a:gd name="T25" fmla="*/ 692 h 692"/>
                  <a:gd name="T26" fmla="*/ 629 w 641"/>
                  <a:gd name="T27" fmla="*/ 69 h 692"/>
                  <a:gd name="T28" fmla="*/ 632 w 641"/>
                  <a:gd name="T29" fmla="*/ 36 h 692"/>
                  <a:gd name="T30" fmla="*/ 626 w 641"/>
                  <a:gd name="T31" fmla="*/ 34 h 692"/>
                  <a:gd name="T32" fmla="*/ 626 w 641"/>
                  <a:gd name="T33" fmla="*/ 34 h 692"/>
                  <a:gd name="T34" fmla="*/ 632 w 641"/>
                  <a:gd name="T35" fmla="*/ 35 h 692"/>
                  <a:gd name="T36" fmla="*/ 638 w 641"/>
                  <a:gd name="T37" fmla="*/ 7 h 692"/>
                  <a:gd name="T38" fmla="*/ 641 w 641"/>
                  <a:gd name="T39" fmla="*/ 0 h 692"/>
                  <a:gd name="T40" fmla="*/ 560 w 641"/>
                  <a:gd name="T41" fmla="*/ 0 h 692"/>
                  <a:gd name="T42" fmla="*/ 553 w 641"/>
                  <a:gd name="T43" fmla="*/ 0 h 692"/>
                  <a:gd name="T44" fmla="*/ 555 w 641"/>
                  <a:gd name="T45" fmla="*/ 7 h 692"/>
                  <a:gd name="T46" fmla="*/ 561 w 641"/>
                  <a:gd name="T47" fmla="*/ 32 h 692"/>
                  <a:gd name="T48" fmla="*/ 565 w 641"/>
                  <a:gd name="T49" fmla="*/ 83 h 692"/>
                  <a:gd name="T50" fmla="*/ 565 w 641"/>
                  <a:gd name="T51" fmla="*/ 114 h 692"/>
                  <a:gd name="T52" fmla="*/ 565 w 641"/>
                  <a:gd name="T53" fmla="*/ 511 h 692"/>
                  <a:gd name="T54" fmla="*/ 120 w 641"/>
                  <a:gd name="T55" fmla="*/ 3 h 692"/>
                  <a:gd name="T56" fmla="*/ 20 w 641"/>
                  <a:gd name="T57" fmla="*/ 1 h 692"/>
                  <a:gd name="T58" fmla="*/ 0 w 641"/>
                  <a:gd name="T59" fmla="*/ 1 h 692"/>
                  <a:gd name="T60" fmla="*/ 17 w 641"/>
                  <a:gd name="T61" fmla="*/ 11 h 692"/>
                  <a:gd name="T62" fmla="*/ 33 w 641"/>
                  <a:gd name="T63" fmla="*/ 29 h 6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41" h="692">
                    <a:moveTo>
                      <a:pt x="33" y="29"/>
                    </a:moveTo>
                    <a:cubicBezTo>
                      <a:pt x="38" y="38"/>
                      <a:pt x="40" y="45"/>
                      <a:pt x="40" y="54"/>
                    </a:cubicBezTo>
                    <a:cubicBezTo>
                      <a:pt x="40" y="597"/>
                      <a:pt x="40" y="597"/>
                      <a:pt x="40" y="597"/>
                    </a:cubicBezTo>
                    <a:cubicBezTo>
                      <a:pt x="40" y="610"/>
                      <a:pt x="40" y="618"/>
                      <a:pt x="36" y="631"/>
                    </a:cubicBezTo>
                    <a:cubicBezTo>
                      <a:pt x="34" y="639"/>
                      <a:pt x="32" y="643"/>
                      <a:pt x="26" y="652"/>
                    </a:cubicBezTo>
                    <a:cubicBezTo>
                      <a:pt x="20" y="661"/>
                      <a:pt x="20" y="661"/>
                      <a:pt x="20" y="661"/>
                    </a:cubicBezTo>
                    <a:cubicBezTo>
                      <a:pt x="113" y="661"/>
                      <a:pt x="113" y="661"/>
                      <a:pt x="113" y="661"/>
                    </a:cubicBezTo>
                    <a:cubicBezTo>
                      <a:pt x="121" y="661"/>
                      <a:pt x="121" y="661"/>
                      <a:pt x="121" y="661"/>
                    </a:cubicBezTo>
                    <a:cubicBezTo>
                      <a:pt x="119" y="654"/>
                      <a:pt x="119" y="654"/>
                      <a:pt x="119" y="654"/>
                    </a:cubicBezTo>
                    <a:cubicBezTo>
                      <a:pt x="115" y="642"/>
                      <a:pt x="112" y="637"/>
                      <a:pt x="111" y="627"/>
                    </a:cubicBezTo>
                    <a:cubicBezTo>
                      <a:pt x="105" y="597"/>
                      <a:pt x="105" y="599"/>
                      <a:pt x="105" y="580"/>
                    </a:cubicBezTo>
                    <a:cubicBezTo>
                      <a:pt x="105" y="112"/>
                      <a:pt x="105" y="112"/>
                      <a:pt x="105" y="112"/>
                    </a:cubicBezTo>
                    <a:cubicBezTo>
                      <a:pt x="630" y="692"/>
                      <a:pt x="630" y="692"/>
                      <a:pt x="630" y="692"/>
                    </a:cubicBezTo>
                    <a:cubicBezTo>
                      <a:pt x="629" y="69"/>
                      <a:pt x="629" y="69"/>
                      <a:pt x="629" y="69"/>
                    </a:cubicBezTo>
                    <a:cubicBezTo>
                      <a:pt x="629" y="56"/>
                      <a:pt x="629" y="49"/>
                      <a:pt x="632" y="36"/>
                    </a:cubicBezTo>
                    <a:cubicBezTo>
                      <a:pt x="626" y="34"/>
                      <a:pt x="626" y="34"/>
                      <a:pt x="626" y="34"/>
                    </a:cubicBezTo>
                    <a:cubicBezTo>
                      <a:pt x="626" y="34"/>
                      <a:pt x="626" y="34"/>
                      <a:pt x="626" y="34"/>
                    </a:cubicBezTo>
                    <a:cubicBezTo>
                      <a:pt x="632" y="35"/>
                      <a:pt x="632" y="35"/>
                      <a:pt x="632" y="35"/>
                    </a:cubicBezTo>
                    <a:cubicBezTo>
                      <a:pt x="633" y="24"/>
                      <a:pt x="635" y="18"/>
                      <a:pt x="638" y="7"/>
                    </a:cubicBezTo>
                    <a:cubicBezTo>
                      <a:pt x="641" y="0"/>
                      <a:pt x="641" y="0"/>
                      <a:pt x="641" y="0"/>
                    </a:cubicBezTo>
                    <a:cubicBezTo>
                      <a:pt x="560" y="0"/>
                      <a:pt x="560" y="0"/>
                      <a:pt x="560" y="0"/>
                    </a:cubicBezTo>
                    <a:cubicBezTo>
                      <a:pt x="553" y="0"/>
                      <a:pt x="553" y="0"/>
                      <a:pt x="553" y="0"/>
                    </a:cubicBezTo>
                    <a:cubicBezTo>
                      <a:pt x="555" y="7"/>
                      <a:pt x="555" y="7"/>
                      <a:pt x="555" y="7"/>
                    </a:cubicBezTo>
                    <a:cubicBezTo>
                      <a:pt x="557" y="17"/>
                      <a:pt x="559" y="23"/>
                      <a:pt x="561" y="32"/>
                    </a:cubicBezTo>
                    <a:cubicBezTo>
                      <a:pt x="564" y="52"/>
                      <a:pt x="565" y="66"/>
                      <a:pt x="565" y="83"/>
                    </a:cubicBezTo>
                    <a:cubicBezTo>
                      <a:pt x="565" y="92"/>
                      <a:pt x="565" y="102"/>
                      <a:pt x="565" y="114"/>
                    </a:cubicBezTo>
                    <a:cubicBezTo>
                      <a:pt x="565" y="511"/>
                      <a:pt x="565" y="511"/>
                      <a:pt x="565" y="511"/>
                    </a:cubicBezTo>
                    <a:cubicBezTo>
                      <a:pt x="120" y="3"/>
                      <a:pt x="120" y="3"/>
                      <a:pt x="120" y="3"/>
                    </a:cubicBezTo>
                    <a:cubicBezTo>
                      <a:pt x="20" y="1"/>
                      <a:pt x="20" y="1"/>
                      <a:pt x="20" y="1"/>
                    </a:cubicBezTo>
                    <a:cubicBezTo>
                      <a:pt x="0" y="1"/>
                      <a:pt x="0" y="1"/>
                      <a:pt x="0" y="1"/>
                    </a:cubicBezTo>
                    <a:cubicBezTo>
                      <a:pt x="17" y="11"/>
                      <a:pt x="17" y="11"/>
                      <a:pt x="17" y="11"/>
                    </a:cubicBezTo>
                    <a:cubicBezTo>
                      <a:pt x="25" y="16"/>
                      <a:pt x="29" y="20"/>
                      <a:pt x="3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8" name="Freeform 192"/>
              <p:cNvSpPr>
                <a:spLocks noChangeAspect="1"/>
              </p:cNvSpPr>
              <p:nvPr userDrawn="1"/>
            </p:nvSpPr>
            <p:spPr bwMode="black">
              <a:xfrm>
                <a:off x="5348" y="1076"/>
                <a:ext cx="48" cy="58"/>
              </a:xfrm>
              <a:custGeom>
                <a:avLst/>
                <a:gdLst>
                  <a:gd name="T0" fmla="*/ 481 w 532"/>
                  <a:gd name="T1" fmla="*/ 62 h 662"/>
                  <a:gd name="T2" fmla="*/ 500 w 532"/>
                  <a:gd name="T3" fmla="*/ 34 h 662"/>
                  <a:gd name="T4" fmla="*/ 522 w 532"/>
                  <a:gd name="T5" fmla="*/ 10 h 662"/>
                  <a:gd name="T6" fmla="*/ 532 w 532"/>
                  <a:gd name="T7" fmla="*/ 0 h 662"/>
                  <a:gd name="T8" fmla="*/ 429 w 532"/>
                  <a:gd name="T9" fmla="*/ 0 h 662"/>
                  <a:gd name="T10" fmla="*/ 423 w 532"/>
                  <a:gd name="T11" fmla="*/ 0 h 662"/>
                  <a:gd name="T12" fmla="*/ 423 w 532"/>
                  <a:gd name="T13" fmla="*/ 7 h 662"/>
                  <a:gd name="T14" fmla="*/ 424 w 532"/>
                  <a:gd name="T15" fmla="*/ 14 h 662"/>
                  <a:gd name="T16" fmla="*/ 423 w 532"/>
                  <a:gd name="T17" fmla="*/ 22 h 662"/>
                  <a:gd name="T18" fmla="*/ 415 w 532"/>
                  <a:gd name="T19" fmla="*/ 40 h 662"/>
                  <a:gd name="T20" fmla="*/ 272 w 532"/>
                  <a:gd name="T21" fmla="*/ 266 h 662"/>
                  <a:gd name="T22" fmla="*/ 141 w 532"/>
                  <a:gd name="T23" fmla="*/ 54 h 662"/>
                  <a:gd name="T24" fmla="*/ 127 w 532"/>
                  <a:gd name="T25" fmla="*/ 28 h 662"/>
                  <a:gd name="T26" fmla="*/ 125 w 532"/>
                  <a:gd name="T27" fmla="*/ 14 h 662"/>
                  <a:gd name="T28" fmla="*/ 126 w 532"/>
                  <a:gd name="T29" fmla="*/ 8 h 662"/>
                  <a:gd name="T30" fmla="*/ 126 w 532"/>
                  <a:gd name="T31" fmla="*/ 1 h 662"/>
                  <a:gd name="T32" fmla="*/ 16 w 532"/>
                  <a:gd name="T33" fmla="*/ 1 h 662"/>
                  <a:gd name="T34" fmla="*/ 0 w 532"/>
                  <a:gd name="T35" fmla="*/ 1 h 662"/>
                  <a:gd name="T36" fmla="*/ 12 w 532"/>
                  <a:gd name="T37" fmla="*/ 11 h 662"/>
                  <a:gd name="T38" fmla="*/ 31 w 532"/>
                  <a:gd name="T39" fmla="*/ 30 h 662"/>
                  <a:gd name="T40" fmla="*/ 47 w 532"/>
                  <a:gd name="T41" fmla="*/ 53 h 662"/>
                  <a:gd name="T42" fmla="*/ 223 w 532"/>
                  <a:gd name="T43" fmla="*/ 331 h 662"/>
                  <a:gd name="T44" fmla="*/ 223 w 532"/>
                  <a:gd name="T45" fmla="*/ 619 h 662"/>
                  <a:gd name="T46" fmla="*/ 223 w 532"/>
                  <a:gd name="T47" fmla="*/ 628 h 662"/>
                  <a:gd name="T48" fmla="*/ 222 w 532"/>
                  <a:gd name="T49" fmla="*/ 635 h 662"/>
                  <a:gd name="T50" fmla="*/ 216 w 532"/>
                  <a:gd name="T51" fmla="*/ 654 h 662"/>
                  <a:gd name="T52" fmla="*/ 212 w 532"/>
                  <a:gd name="T53" fmla="*/ 662 h 662"/>
                  <a:gd name="T54" fmla="*/ 306 w 532"/>
                  <a:gd name="T55" fmla="*/ 662 h 662"/>
                  <a:gd name="T56" fmla="*/ 313 w 532"/>
                  <a:gd name="T57" fmla="*/ 662 h 662"/>
                  <a:gd name="T58" fmla="*/ 311 w 532"/>
                  <a:gd name="T59" fmla="*/ 655 h 662"/>
                  <a:gd name="T60" fmla="*/ 306 w 532"/>
                  <a:gd name="T61" fmla="*/ 636 h 662"/>
                  <a:gd name="T62" fmla="*/ 303 w 532"/>
                  <a:gd name="T63" fmla="*/ 616 h 662"/>
                  <a:gd name="T64" fmla="*/ 303 w 532"/>
                  <a:gd name="T65" fmla="*/ 328 h 662"/>
                  <a:gd name="T66" fmla="*/ 481 w 532"/>
                  <a:gd name="T67" fmla="*/ 62 h 6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32" h="662">
                    <a:moveTo>
                      <a:pt x="481" y="62"/>
                    </a:moveTo>
                    <a:cubicBezTo>
                      <a:pt x="489" y="51"/>
                      <a:pt x="493" y="44"/>
                      <a:pt x="500" y="34"/>
                    </a:cubicBezTo>
                    <a:cubicBezTo>
                      <a:pt x="507" y="24"/>
                      <a:pt x="512" y="19"/>
                      <a:pt x="522" y="10"/>
                    </a:cubicBezTo>
                    <a:cubicBezTo>
                      <a:pt x="532" y="0"/>
                      <a:pt x="532" y="0"/>
                      <a:pt x="532" y="0"/>
                    </a:cubicBezTo>
                    <a:cubicBezTo>
                      <a:pt x="429" y="0"/>
                      <a:pt x="429" y="0"/>
                      <a:pt x="429" y="0"/>
                    </a:cubicBezTo>
                    <a:cubicBezTo>
                      <a:pt x="423" y="0"/>
                      <a:pt x="423" y="0"/>
                      <a:pt x="423" y="0"/>
                    </a:cubicBezTo>
                    <a:cubicBezTo>
                      <a:pt x="423" y="7"/>
                      <a:pt x="423" y="7"/>
                      <a:pt x="423" y="7"/>
                    </a:cubicBezTo>
                    <a:cubicBezTo>
                      <a:pt x="424" y="10"/>
                      <a:pt x="424" y="12"/>
                      <a:pt x="424" y="14"/>
                    </a:cubicBezTo>
                    <a:cubicBezTo>
                      <a:pt x="424" y="17"/>
                      <a:pt x="424" y="19"/>
                      <a:pt x="423" y="22"/>
                    </a:cubicBezTo>
                    <a:cubicBezTo>
                      <a:pt x="422" y="28"/>
                      <a:pt x="419" y="33"/>
                      <a:pt x="415" y="40"/>
                    </a:cubicBezTo>
                    <a:cubicBezTo>
                      <a:pt x="272" y="266"/>
                      <a:pt x="272" y="266"/>
                      <a:pt x="272" y="266"/>
                    </a:cubicBezTo>
                    <a:cubicBezTo>
                      <a:pt x="141" y="54"/>
                      <a:pt x="141" y="54"/>
                      <a:pt x="141" y="54"/>
                    </a:cubicBezTo>
                    <a:cubicBezTo>
                      <a:pt x="135" y="44"/>
                      <a:pt x="131" y="38"/>
                      <a:pt x="127" y="28"/>
                    </a:cubicBezTo>
                    <a:cubicBezTo>
                      <a:pt x="126" y="23"/>
                      <a:pt x="125" y="19"/>
                      <a:pt x="125" y="14"/>
                    </a:cubicBezTo>
                    <a:cubicBezTo>
                      <a:pt x="125" y="12"/>
                      <a:pt x="126" y="10"/>
                      <a:pt x="126" y="8"/>
                    </a:cubicBezTo>
                    <a:cubicBezTo>
                      <a:pt x="126" y="1"/>
                      <a:pt x="126" y="1"/>
                      <a:pt x="126" y="1"/>
                    </a:cubicBezTo>
                    <a:cubicBezTo>
                      <a:pt x="16" y="1"/>
                      <a:pt x="16" y="1"/>
                      <a:pt x="16" y="1"/>
                    </a:cubicBezTo>
                    <a:cubicBezTo>
                      <a:pt x="0" y="1"/>
                      <a:pt x="0" y="1"/>
                      <a:pt x="0" y="1"/>
                    </a:cubicBezTo>
                    <a:cubicBezTo>
                      <a:pt x="12" y="11"/>
                      <a:pt x="12" y="11"/>
                      <a:pt x="12" y="11"/>
                    </a:cubicBezTo>
                    <a:cubicBezTo>
                      <a:pt x="21" y="18"/>
                      <a:pt x="25" y="23"/>
                      <a:pt x="31" y="30"/>
                    </a:cubicBezTo>
                    <a:cubicBezTo>
                      <a:pt x="37" y="39"/>
                      <a:pt x="41" y="44"/>
                      <a:pt x="47" y="53"/>
                    </a:cubicBezTo>
                    <a:cubicBezTo>
                      <a:pt x="223" y="331"/>
                      <a:pt x="223" y="331"/>
                      <a:pt x="223" y="331"/>
                    </a:cubicBezTo>
                    <a:cubicBezTo>
                      <a:pt x="223" y="619"/>
                      <a:pt x="223" y="619"/>
                      <a:pt x="223" y="619"/>
                    </a:cubicBezTo>
                    <a:cubicBezTo>
                      <a:pt x="223" y="623"/>
                      <a:pt x="223" y="626"/>
                      <a:pt x="223" y="628"/>
                    </a:cubicBezTo>
                    <a:cubicBezTo>
                      <a:pt x="223" y="631"/>
                      <a:pt x="223" y="633"/>
                      <a:pt x="222" y="635"/>
                    </a:cubicBezTo>
                    <a:cubicBezTo>
                      <a:pt x="221" y="642"/>
                      <a:pt x="219" y="647"/>
                      <a:pt x="216" y="654"/>
                    </a:cubicBezTo>
                    <a:cubicBezTo>
                      <a:pt x="212" y="662"/>
                      <a:pt x="212" y="662"/>
                      <a:pt x="212" y="662"/>
                    </a:cubicBezTo>
                    <a:cubicBezTo>
                      <a:pt x="306" y="662"/>
                      <a:pt x="306" y="662"/>
                      <a:pt x="306" y="662"/>
                    </a:cubicBezTo>
                    <a:cubicBezTo>
                      <a:pt x="313" y="662"/>
                      <a:pt x="313" y="662"/>
                      <a:pt x="313" y="662"/>
                    </a:cubicBezTo>
                    <a:cubicBezTo>
                      <a:pt x="311" y="655"/>
                      <a:pt x="311" y="655"/>
                      <a:pt x="311" y="655"/>
                    </a:cubicBezTo>
                    <a:cubicBezTo>
                      <a:pt x="308" y="647"/>
                      <a:pt x="308" y="643"/>
                      <a:pt x="306" y="636"/>
                    </a:cubicBezTo>
                    <a:cubicBezTo>
                      <a:pt x="304" y="628"/>
                      <a:pt x="303" y="623"/>
                      <a:pt x="303" y="616"/>
                    </a:cubicBezTo>
                    <a:cubicBezTo>
                      <a:pt x="303" y="328"/>
                      <a:pt x="303" y="328"/>
                      <a:pt x="303" y="328"/>
                    </a:cubicBezTo>
                    <a:lnTo>
                      <a:pt x="481"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69" name="Freeform 193"/>
              <p:cNvSpPr>
                <a:spLocks noChangeAspect="1" noEditPoints="1"/>
              </p:cNvSpPr>
              <p:nvPr userDrawn="1"/>
            </p:nvSpPr>
            <p:spPr bwMode="black">
              <a:xfrm>
                <a:off x="5424" y="1074"/>
                <a:ext cx="60" cy="60"/>
              </a:xfrm>
              <a:custGeom>
                <a:avLst/>
                <a:gdLst>
                  <a:gd name="T0" fmla="*/ 336 w 674"/>
                  <a:gd name="T1" fmla="*/ 0 h 675"/>
                  <a:gd name="T2" fmla="*/ 0 w 674"/>
                  <a:gd name="T3" fmla="*/ 338 h 675"/>
                  <a:gd name="T4" fmla="*/ 330 w 674"/>
                  <a:gd name="T5" fmla="*/ 675 h 675"/>
                  <a:gd name="T6" fmla="*/ 330 w 674"/>
                  <a:gd name="T7" fmla="*/ 670 h 675"/>
                  <a:gd name="T8" fmla="*/ 330 w 674"/>
                  <a:gd name="T9" fmla="*/ 675 h 675"/>
                  <a:gd name="T10" fmla="*/ 338 w 674"/>
                  <a:gd name="T11" fmla="*/ 675 h 675"/>
                  <a:gd name="T12" fmla="*/ 674 w 674"/>
                  <a:gd name="T13" fmla="*/ 342 h 675"/>
                  <a:gd name="T14" fmla="*/ 674 w 674"/>
                  <a:gd name="T15" fmla="*/ 336 h 675"/>
                  <a:gd name="T16" fmla="*/ 345 w 674"/>
                  <a:gd name="T17" fmla="*/ 0 h 675"/>
                  <a:gd name="T18" fmla="*/ 336 w 674"/>
                  <a:gd name="T19" fmla="*/ 0 h 675"/>
                  <a:gd name="T20" fmla="*/ 336 w 674"/>
                  <a:gd name="T21" fmla="*/ 65 h 675"/>
                  <a:gd name="T22" fmla="*/ 339 w 674"/>
                  <a:gd name="T23" fmla="*/ 65 h 675"/>
                  <a:gd name="T24" fmla="*/ 340 w 674"/>
                  <a:gd name="T25" fmla="*/ 59 h 675"/>
                  <a:gd name="T26" fmla="*/ 340 w 674"/>
                  <a:gd name="T27" fmla="*/ 59 h 675"/>
                  <a:gd name="T28" fmla="*/ 340 w 674"/>
                  <a:gd name="T29" fmla="*/ 65 h 675"/>
                  <a:gd name="T30" fmla="*/ 592 w 674"/>
                  <a:gd name="T31" fmla="*/ 336 h 675"/>
                  <a:gd name="T32" fmla="*/ 337 w 674"/>
                  <a:gd name="T33" fmla="*/ 610 h 675"/>
                  <a:gd name="T34" fmla="*/ 332 w 674"/>
                  <a:gd name="T35" fmla="*/ 610 h 675"/>
                  <a:gd name="T36" fmla="*/ 85 w 674"/>
                  <a:gd name="T37" fmla="*/ 339 h 675"/>
                  <a:gd name="T38" fmla="*/ 85 w 674"/>
                  <a:gd name="T39" fmla="*/ 334 h 675"/>
                  <a:gd name="T40" fmla="*/ 336 w 674"/>
                  <a:gd name="T41" fmla="*/ 65 h 6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74" h="675">
                    <a:moveTo>
                      <a:pt x="336" y="0"/>
                    </a:moveTo>
                    <a:cubicBezTo>
                      <a:pt x="151" y="0"/>
                      <a:pt x="0" y="154"/>
                      <a:pt x="0" y="338"/>
                    </a:cubicBezTo>
                    <a:cubicBezTo>
                      <a:pt x="0" y="521"/>
                      <a:pt x="148" y="669"/>
                      <a:pt x="330" y="675"/>
                    </a:cubicBezTo>
                    <a:cubicBezTo>
                      <a:pt x="330" y="670"/>
                      <a:pt x="330" y="670"/>
                      <a:pt x="330" y="670"/>
                    </a:cubicBezTo>
                    <a:cubicBezTo>
                      <a:pt x="330" y="675"/>
                      <a:pt x="330" y="675"/>
                      <a:pt x="330" y="675"/>
                    </a:cubicBezTo>
                    <a:cubicBezTo>
                      <a:pt x="333" y="675"/>
                      <a:pt x="336" y="675"/>
                      <a:pt x="338" y="675"/>
                    </a:cubicBezTo>
                    <a:cubicBezTo>
                      <a:pt x="520" y="675"/>
                      <a:pt x="674" y="534"/>
                      <a:pt x="674" y="342"/>
                    </a:cubicBezTo>
                    <a:cubicBezTo>
                      <a:pt x="674" y="340"/>
                      <a:pt x="674" y="338"/>
                      <a:pt x="674" y="336"/>
                    </a:cubicBezTo>
                    <a:cubicBezTo>
                      <a:pt x="671" y="154"/>
                      <a:pt x="533" y="7"/>
                      <a:pt x="345" y="0"/>
                    </a:cubicBezTo>
                    <a:cubicBezTo>
                      <a:pt x="342" y="0"/>
                      <a:pt x="338" y="0"/>
                      <a:pt x="336" y="0"/>
                    </a:cubicBezTo>
                    <a:close/>
                    <a:moveTo>
                      <a:pt x="336" y="65"/>
                    </a:moveTo>
                    <a:cubicBezTo>
                      <a:pt x="337" y="65"/>
                      <a:pt x="338" y="65"/>
                      <a:pt x="339" y="65"/>
                    </a:cubicBezTo>
                    <a:cubicBezTo>
                      <a:pt x="340" y="59"/>
                      <a:pt x="340" y="59"/>
                      <a:pt x="340" y="59"/>
                    </a:cubicBezTo>
                    <a:cubicBezTo>
                      <a:pt x="340" y="59"/>
                      <a:pt x="340" y="59"/>
                      <a:pt x="340" y="59"/>
                    </a:cubicBezTo>
                    <a:cubicBezTo>
                      <a:pt x="340" y="65"/>
                      <a:pt x="340" y="65"/>
                      <a:pt x="340" y="65"/>
                    </a:cubicBezTo>
                    <a:cubicBezTo>
                      <a:pt x="488" y="67"/>
                      <a:pt x="591" y="191"/>
                      <a:pt x="592" y="336"/>
                    </a:cubicBezTo>
                    <a:cubicBezTo>
                      <a:pt x="592" y="480"/>
                      <a:pt x="481" y="610"/>
                      <a:pt x="337" y="610"/>
                    </a:cubicBezTo>
                    <a:cubicBezTo>
                      <a:pt x="336" y="610"/>
                      <a:pt x="334" y="610"/>
                      <a:pt x="332" y="610"/>
                    </a:cubicBezTo>
                    <a:cubicBezTo>
                      <a:pt x="186" y="607"/>
                      <a:pt x="85" y="481"/>
                      <a:pt x="85" y="339"/>
                    </a:cubicBezTo>
                    <a:cubicBezTo>
                      <a:pt x="85" y="338"/>
                      <a:pt x="85" y="336"/>
                      <a:pt x="85" y="334"/>
                    </a:cubicBezTo>
                    <a:cubicBezTo>
                      <a:pt x="88" y="191"/>
                      <a:pt x="186" y="65"/>
                      <a:pt x="336"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0" name="Freeform 194"/>
              <p:cNvSpPr>
                <a:spLocks noChangeAspect="1"/>
              </p:cNvSpPr>
              <p:nvPr userDrawn="1"/>
            </p:nvSpPr>
            <p:spPr bwMode="black">
              <a:xfrm>
                <a:off x="5282" y="1076"/>
                <a:ext cx="11" cy="58"/>
              </a:xfrm>
              <a:custGeom>
                <a:avLst/>
                <a:gdLst>
                  <a:gd name="T0" fmla="*/ 112 w 126"/>
                  <a:gd name="T1" fmla="*/ 33 h 659"/>
                  <a:gd name="T2" fmla="*/ 122 w 126"/>
                  <a:gd name="T3" fmla="*/ 8 h 659"/>
                  <a:gd name="T4" fmla="*/ 126 w 126"/>
                  <a:gd name="T5" fmla="*/ 0 h 659"/>
                  <a:gd name="T6" fmla="*/ 10 w 126"/>
                  <a:gd name="T7" fmla="*/ 0 h 659"/>
                  <a:gd name="T8" fmla="*/ 0 w 126"/>
                  <a:gd name="T9" fmla="*/ 0 h 659"/>
                  <a:gd name="T10" fmla="*/ 5 w 126"/>
                  <a:gd name="T11" fmla="*/ 9 h 659"/>
                  <a:gd name="T12" fmla="*/ 19 w 126"/>
                  <a:gd name="T13" fmla="*/ 37 h 659"/>
                  <a:gd name="T14" fmla="*/ 24 w 126"/>
                  <a:gd name="T15" fmla="*/ 69 h 659"/>
                  <a:gd name="T16" fmla="*/ 24 w 126"/>
                  <a:gd name="T17" fmla="*/ 598 h 659"/>
                  <a:gd name="T18" fmla="*/ 19 w 126"/>
                  <a:gd name="T19" fmla="*/ 630 h 659"/>
                  <a:gd name="T20" fmla="*/ 9 w 126"/>
                  <a:gd name="T21" fmla="*/ 651 h 659"/>
                  <a:gd name="T22" fmla="*/ 3 w 126"/>
                  <a:gd name="T23" fmla="*/ 659 h 659"/>
                  <a:gd name="T24" fmla="*/ 115 w 126"/>
                  <a:gd name="T25" fmla="*/ 659 h 659"/>
                  <a:gd name="T26" fmla="*/ 125 w 126"/>
                  <a:gd name="T27" fmla="*/ 659 h 659"/>
                  <a:gd name="T28" fmla="*/ 120 w 126"/>
                  <a:gd name="T29" fmla="*/ 651 h 659"/>
                  <a:gd name="T30" fmla="*/ 109 w 126"/>
                  <a:gd name="T31" fmla="*/ 628 h 659"/>
                  <a:gd name="T32" fmla="*/ 106 w 126"/>
                  <a:gd name="T33" fmla="*/ 545 h 659"/>
                  <a:gd name="T34" fmla="*/ 106 w 126"/>
                  <a:gd name="T35" fmla="*/ 68 h 659"/>
                  <a:gd name="T36" fmla="*/ 112 w 126"/>
                  <a:gd name="T37" fmla="*/ 33 h 6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6" h="659">
                    <a:moveTo>
                      <a:pt x="112" y="33"/>
                    </a:moveTo>
                    <a:cubicBezTo>
                      <a:pt x="116" y="23"/>
                      <a:pt x="118" y="17"/>
                      <a:pt x="122" y="8"/>
                    </a:cubicBezTo>
                    <a:cubicBezTo>
                      <a:pt x="126" y="0"/>
                      <a:pt x="126" y="0"/>
                      <a:pt x="126" y="0"/>
                    </a:cubicBezTo>
                    <a:cubicBezTo>
                      <a:pt x="10" y="0"/>
                      <a:pt x="10" y="0"/>
                      <a:pt x="10" y="0"/>
                    </a:cubicBezTo>
                    <a:cubicBezTo>
                      <a:pt x="0" y="0"/>
                      <a:pt x="0" y="0"/>
                      <a:pt x="0" y="0"/>
                    </a:cubicBezTo>
                    <a:cubicBezTo>
                      <a:pt x="5" y="9"/>
                      <a:pt x="5" y="9"/>
                      <a:pt x="5" y="9"/>
                    </a:cubicBezTo>
                    <a:cubicBezTo>
                      <a:pt x="12" y="19"/>
                      <a:pt x="15" y="26"/>
                      <a:pt x="19" y="37"/>
                    </a:cubicBezTo>
                    <a:cubicBezTo>
                      <a:pt x="23" y="50"/>
                      <a:pt x="24" y="57"/>
                      <a:pt x="24" y="69"/>
                    </a:cubicBezTo>
                    <a:cubicBezTo>
                      <a:pt x="24" y="598"/>
                      <a:pt x="24" y="598"/>
                      <a:pt x="24" y="598"/>
                    </a:cubicBezTo>
                    <a:cubicBezTo>
                      <a:pt x="24" y="611"/>
                      <a:pt x="24" y="619"/>
                      <a:pt x="19" y="630"/>
                    </a:cubicBezTo>
                    <a:cubicBezTo>
                      <a:pt x="16" y="639"/>
                      <a:pt x="14" y="643"/>
                      <a:pt x="9" y="651"/>
                    </a:cubicBezTo>
                    <a:cubicBezTo>
                      <a:pt x="3" y="659"/>
                      <a:pt x="3" y="659"/>
                      <a:pt x="3" y="659"/>
                    </a:cubicBezTo>
                    <a:cubicBezTo>
                      <a:pt x="115" y="659"/>
                      <a:pt x="115" y="659"/>
                      <a:pt x="115" y="659"/>
                    </a:cubicBezTo>
                    <a:cubicBezTo>
                      <a:pt x="125" y="659"/>
                      <a:pt x="125" y="659"/>
                      <a:pt x="125" y="659"/>
                    </a:cubicBezTo>
                    <a:cubicBezTo>
                      <a:pt x="120" y="651"/>
                      <a:pt x="120" y="651"/>
                      <a:pt x="120" y="651"/>
                    </a:cubicBezTo>
                    <a:cubicBezTo>
                      <a:pt x="115" y="642"/>
                      <a:pt x="110" y="637"/>
                      <a:pt x="109" y="628"/>
                    </a:cubicBezTo>
                    <a:cubicBezTo>
                      <a:pt x="106" y="608"/>
                      <a:pt x="106" y="578"/>
                      <a:pt x="106" y="545"/>
                    </a:cubicBezTo>
                    <a:cubicBezTo>
                      <a:pt x="106" y="68"/>
                      <a:pt x="106" y="68"/>
                      <a:pt x="106" y="68"/>
                    </a:cubicBezTo>
                    <a:cubicBezTo>
                      <a:pt x="106" y="58"/>
                      <a:pt x="106" y="53"/>
                      <a:pt x="112"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1" name="Freeform 195"/>
              <p:cNvSpPr>
                <a:spLocks noChangeAspect="1"/>
              </p:cNvSpPr>
              <p:nvPr userDrawn="1"/>
            </p:nvSpPr>
            <p:spPr bwMode="black">
              <a:xfrm>
                <a:off x="5461" y="1175"/>
                <a:ext cx="47" cy="59"/>
              </a:xfrm>
              <a:custGeom>
                <a:avLst/>
                <a:gdLst>
                  <a:gd name="T0" fmla="*/ 423 w 533"/>
                  <a:gd name="T1" fmla="*/ 0 h 662"/>
                  <a:gd name="T2" fmla="*/ 424 w 533"/>
                  <a:gd name="T3" fmla="*/ 6 h 662"/>
                  <a:gd name="T4" fmla="*/ 424 w 533"/>
                  <a:gd name="T5" fmla="*/ 14 h 662"/>
                  <a:gd name="T6" fmla="*/ 424 w 533"/>
                  <a:gd name="T7" fmla="*/ 21 h 662"/>
                  <a:gd name="T8" fmla="*/ 415 w 533"/>
                  <a:gd name="T9" fmla="*/ 39 h 662"/>
                  <a:gd name="T10" fmla="*/ 272 w 533"/>
                  <a:gd name="T11" fmla="*/ 265 h 662"/>
                  <a:gd name="T12" fmla="*/ 141 w 533"/>
                  <a:gd name="T13" fmla="*/ 53 h 662"/>
                  <a:gd name="T14" fmla="*/ 127 w 533"/>
                  <a:gd name="T15" fmla="*/ 27 h 662"/>
                  <a:gd name="T16" fmla="*/ 125 w 533"/>
                  <a:gd name="T17" fmla="*/ 13 h 662"/>
                  <a:gd name="T18" fmla="*/ 126 w 533"/>
                  <a:gd name="T19" fmla="*/ 7 h 662"/>
                  <a:gd name="T20" fmla="*/ 127 w 533"/>
                  <a:gd name="T21" fmla="*/ 1 h 662"/>
                  <a:gd name="T22" fmla="*/ 16 w 533"/>
                  <a:gd name="T23" fmla="*/ 1 h 662"/>
                  <a:gd name="T24" fmla="*/ 0 w 533"/>
                  <a:gd name="T25" fmla="*/ 1 h 662"/>
                  <a:gd name="T26" fmla="*/ 13 w 533"/>
                  <a:gd name="T27" fmla="*/ 11 h 662"/>
                  <a:gd name="T28" fmla="*/ 31 w 533"/>
                  <a:gd name="T29" fmla="*/ 29 h 662"/>
                  <a:gd name="T30" fmla="*/ 47 w 533"/>
                  <a:gd name="T31" fmla="*/ 53 h 662"/>
                  <a:gd name="T32" fmla="*/ 224 w 533"/>
                  <a:gd name="T33" fmla="*/ 330 h 662"/>
                  <a:gd name="T34" fmla="*/ 223 w 533"/>
                  <a:gd name="T35" fmla="*/ 619 h 662"/>
                  <a:gd name="T36" fmla="*/ 223 w 533"/>
                  <a:gd name="T37" fmla="*/ 628 h 662"/>
                  <a:gd name="T38" fmla="*/ 222 w 533"/>
                  <a:gd name="T39" fmla="*/ 634 h 662"/>
                  <a:gd name="T40" fmla="*/ 216 w 533"/>
                  <a:gd name="T41" fmla="*/ 654 h 662"/>
                  <a:gd name="T42" fmla="*/ 213 w 533"/>
                  <a:gd name="T43" fmla="*/ 662 h 662"/>
                  <a:gd name="T44" fmla="*/ 306 w 533"/>
                  <a:gd name="T45" fmla="*/ 662 h 662"/>
                  <a:gd name="T46" fmla="*/ 314 w 533"/>
                  <a:gd name="T47" fmla="*/ 662 h 662"/>
                  <a:gd name="T48" fmla="*/ 311 w 533"/>
                  <a:gd name="T49" fmla="*/ 654 h 662"/>
                  <a:gd name="T50" fmla="*/ 306 w 533"/>
                  <a:gd name="T51" fmla="*/ 635 h 662"/>
                  <a:gd name="T52" fmla="*/ 303 w 533"/>
                  <a:gd name="T53" fmla="*/ 615 h 662"/>
                  <a:gd name="T54" fmla="*/ 303 w 533"/>
                  <a:gd name="T55" fmla="*/ 327 h 662"/>
                  <a:gd name="T56" fmla="*/ 482 w 533"/>
                  <a:gd name="T57" fmla="*/ 62 h 662"/>
                  <a:gd name="T58" fmla="*/ 501 w 533"/>
                  <a:gd name="T59" fmla="*/ 33 h 662"/>
                  <a:gd name="T60" fmla="*/ 496 w 533"/>
                  <a:gd name="T61" fmla="*/ 30 h 662"/>
                  <a:gd name="T62" fmla="*/ 496 w 533"/>
                  <a:gd name="T63" fmla="*/ 30 h 662"/>
                  <a:gd name="T64" fmla="*/ 501 w 533"/>
                  <a:gd name="T65" fmla="*/ 33 h 662"/>
                  <a:gd name="T66" fmla="*/ 522 w 533"/>
                  <a:gd name="T67" fmla="*/ 10 h 662"/>
                  <a:gd name="T68" fmla="*/ 533 w 533"/>
                  <a:gd name="T69" fmla="*/ 0 h 662"/>
                  <a:gd name="T70" fmla="*/ 429 w 533"/>
                  <a:gd name="T71" fmla="*/ 0 h 662"/>
                  <a:gd name="T72" fmla="*/ 423 w 533"/>
                  <a:gd name="T73" fmla="*/ 0 h 6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33" h="662">
                    <a:moveTo>
                      <a:pt x="423" y="0"/>
                    </a:moveTo>
                    <a:cubicBezTo>
                      <a:pt x="424" y="6"/>
                      <a:pt x="424" y="6"/>
                      <a:pt x="424" y="6"/>
                    </a:cubicBezTo>
                    <a:cubicBezTo>
                      <a:pt x="424" y="9"/>
                      <a:pt x="424" y="11"/>
                      <a:pt x="424" y="14"/>
                    </a:cubicBezTo>
                    <a:cubicBezTo>
                      <a:pt x="424" y="16"/>
                      <a:pt x="424" y="18"/>
                      <a:pt x="424" y="21"/>
                    </a:cubicBezTo>
                    <a:cubicBezTo>
                      <a:pt x="422" y="27"/>
                      <a:pt x="419" y="32"/>
                      <a:pt x="415" y="39"/>
                    </a:cubicBezTo>
                    <a:cubicBezTo>
                      <a:pt x="272" y="265"/>
                      <a:pt x="272" y="265"/>
                      <a:pt x="272" y="265"/>
                    </a:cubicBezTo>
                    <a:cubicBezTo>
                      <a:pt x="141" y="53"/>
                      <a:pt x="141" y="53"/>
                      <a:pt x="141" y="53"/>
                    </a:cubicBezTo>
                    <a:cubicBezTo>
                      <a:pt x="135" y="43"/>
                      <a:pt x="131" y="38"/>
                      <a:pt x="127" y="27"/>
                    </a:cubicBezTo>
                    <a:cubicBezTo>
                      <a:pt x="126" y="22"/>
                      <a:pt x="125" y="18"/>
                      <a:pt x="125" y="13"/>
                    </a:cubicBezTo>
                    <a:cubicBezTo>
                      <a:pt x="125" y="11"/>
                      <a:pt x="126" y="9"/>
                      <a:pt x="126" y="7"/>
                    </a:cubicBezTo>
                    <a:cubicBezTo>
                      <a:pt x="127" y="1"/>
                      <a:pt x="127" y="1"/>
                      <a:pt x="127" y="1"/>
                    </a:cubicBezTo>
                    <a:cubicBezTo>
                      <a:pt x="16" y="1"/>
                      <a:pt x="16" y="1"/>
                      <a:pt x="16" y="1"/>
                    </a:cubicBezTo>
                    <a:cubicBezTo>
                      <a:pt x="0" y="1"/>
                      <a:pt x="0" y="1"/>
                      <a:pt x="0" y="1"/>
                    </a:cubicBezTo>
                    <a:cubicBezTo>
                      <a:pt x="13" y="11"/>
                      <a:pt x="13" y="11"/>
                      <a:pt x="13" y="11"/>
                    </a:cubicBezTo>
                    <a:cubicBezTo>
                      <a:pt x="21" y="17"/>
                      <a:pt x="25" y="22"/>
                      <a:pt x="31" y="29"/>
                    </a:cubicBezTo>
                    <a:cubicBezTo>
                      <a:pt x="38" y="38"/>
                      <a:pt x="41" y="43"/>
                      <a:pt x="47" y="53"/>
                    </a:cubicBezTo>
                    <a:cubicBezTo>
                      <a:pt x="224" y="330"/>
                      <a:pt x="224" y="330"/>
                      <a:pt x="224" y="330"/>
                    </a:cubicBezTo>
                    <a:cubicBezTo>
                      <a:pt x="223" y="619"/>
                      <a:pt x="223" y="619"/>
                      <a:pt x="223" y="619"/>
                    </a:cubicBezTo>
                    <a:cubicBezTo>
                      <a:pt x="223" y="622"/>
                      <a:pt x="223" y="625"/>
                      <a:pt x="223" y="628"/>
                    </a:cubicBezTo>
                    <a:cubicBezTo>
                      <a:pt x="223" y="630"/>
                      <a:pt x="223" y="632"/>
                      <a:pt x="222" y="634"/>
                    </a:cubicBezTo>
                    <a:cubicBezTo>
                      <a:pt x="221" y="642"/>
                      <a:pt x="219" y="646"/>
                      <a:pt x="216" y="654"/>
                    </a:cubicBezTo>
                    <a:cubicBezTo>
                      <a:pt x="213" y="662"/>
                      <a:pt x="213" y="662"/>
                      <a:pt x="213" y="662"/>
                    </a:cubicBezTo>
                    <a:cubicBezTo>
                      <a:pt x="306" y="662"/>
                      <a:pt x="306" y="662"/>
                      <a:pt x="306" y="662"/>
                    </a:cubicBezTo>
                    <a:cubicBezTo>
                      <a:pt x="314" y="662"/>
                      <a:pt x="314" y="662"/>
                      <a:pt x="314" y="662"/>
                    </a:cubicBezTo>
                    <a:cubicBezTo>
                      <a:pt x="311" y="654"/>
                      <a:pt x="311" y="654"/>
                      <a:pt x="311" y="654"/>
                    </a:cubicBezTo>
                    <a:cubicBezTo>
                      <a:pt x="308" y="647"/>
                      <a:pt x="308" y="642"/>
                      <a:pt x="306" y="635"/>
                    </a:cubicBezTo>
                    <a:cubicBezTo>
                      <a:pt x="304" y="627"/>
                      <a:pt x="303" y="623"/>
                      <a:pt x="303" y="615"/>
                    </a:cubicBezTo>
                    <a:cubicBezTo>
                      <a:pt x="303" y="327"/>
                      <a:pt x="303" y="327"/>
                      <a:pt x="303" y="327"/>
                    </a:cubicBezTo>
                    <a:cubicBezTo>
                      <a:pt x="482" y="62"/>
                      <a:pt x="482" y="62"/>
                      <a:pt x="482" y="62"/>
                    </a:cubicBezTo>
                    <a:cubicBezTo>
                      <a:pt x="489" y="50"/>
                      <a:pt x="493" y="44"/>
                      <a:pt x="501" y="33"/>
                    </a:cubicBezTo>
                    <a:cubicBezTo>
                      <a:pt x="496" y="30"/>
                      <a:pt x="496" y="30"/>
                      <a:pt x="496" y="30"/>
                    </a:cubicBezTo>
                    <a:cubicBezTo>
                      <a:pt x="496" y="30"/>
                      <a:pt x="496" y="30"/>
                      <a:pt x="496" y="30"/>
                    </a:cubicBezTo>
                    <a:cubicBezTo>
                      <a:pt x="501" y="33"/>
                      <a:pt x="501" y="33"/>
                      <a:pt x="501" y="33"/>
                    </a:cubicBezTo>
                    <a:cubicBezTo>
                      <a:pt x="508" y="24"/>
                      <a:pt x="512" y="18"/>
                      <a:pt x="522" y="10"/>
                    </a:cubicBezTo>
                    <a:cubicBezTo>
                      <a:pt x="533" y="0"/>
                      <a:pt x="533" y="0"/>
                      <a:pt x="533" y="0"/>
                    </a:cubicBezTo>
                    <a:cubicBezTo>
                      <a:pt x="429" y="0"/>
                      <a:pt x="429" y="0"/>
                      <a:pt x="429" y="0"/>
                    </a:cubicBezTo>
                    <a:lnTo>
                      <a:pt x="4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2" name="Freeform 196"/>
              <p:cNvSpPr>
                <a:spLocks noChangeAspect="1"/>
              </p:cNvSpPr>
              <p:nvPr userDrawn="1"/>
            </p:nvSpPr>
            <p:spPr bwMode="black">
              <a:xfrm>
                <a:off x="5492" y="1076"/>
                <a:ext cx="30" cy="58"/>
              </a:xfrm>
              <a:custGeom>
                <a:avLst/>
                <a:gdLst>
                  <a:gd name="T0" fmla="*/ 102 w 345"/>
                  <a:gd name="T1" fmla="*/ 261 h 661"/>
                  <a:gd name="T2" fmla="*/ 102 w 345"/>
                  <a:gd name="T3" fmla="*/ 59 h 661"/>
                  <a:gd name="T4" fmla="*/ 273 w 345"/>
                  <a:gd name="T5" fmla="*/ 59 h 661"/>
                  <a:gd name="T6" fmla="*/ 288 w 345"/>
                  <a:gd name="T7" fmla="*/ 59 h 661"/>
                  <a:gd name="T8" fmla="*/ 313 w 345"/>
                  <a:gd name="T9" fmla="*/ 62 h 661"/>
                  <a:gd name="T10" fmla="*/ 335 w 345"/>
                  <a:gd name="T11" fmla="*/ 76 h 661"/>
                  <a:gd name="T12" fmla="*/ 344 w 345"/>
                  <a:gd name="T13" fmla="*/ 83 h 661"/>
                  <a:gd name="T14" fmla="*/ 344 w 345"/>
                  <a:gd name="T15" fmla="*/ 6 h 661"/>
                  <a:gd name="T16" fmla="*/ 344 w 345"/>
                  <a:gd name="T17" fmla="*/ 0 h 661"/>
                  <a:gd name="T18" fmla="*/ 0 w 345"/>
                  <a:gd name="T19" fmla="*/ 0 h 661"/>
                  <a:gd name="T20" fmla="*/ 6 w 345"/>
                  <a:gd name="T21" fmla="*/ 9 h 661"/>
                  <a:gd name="T22" fmla="*/ 16 w 345"/>
                  <a:gd name="T23" fmla="*/ 27 h 661"/>
                  <a:gd name="T24" fmla="*/ 21 w 345"/>
                  <a:gd name="T25" fmla="*/ 52 h 661"/>
                  <a:gd name="T26" fmla="*/ 21 w 345"/>
                  <a:gd name="T27" fmla="*/ 596 h 661"/>
                  <a:gd name="T28" fmla="*/ 21 w 345"/>
                  <a:gd name="T29" fmla="*/ 616 h 661"/>
                  <a:gd name="T30" fmla="*/ 20 w 345"/>
                  <a:gd name="T31" fmla="*/ 629 h 661"/>
                  <a:gd name="T32" fmla="*/ 10 w 345"/>
                  <a:gd name="T33" fmla="*/ 653 h 661"/>
                  <a:gd name="T34" fmla="*/ 5 w 345"/>
                  <a:gd name="T35" fmla="*/ 661 h 661"/>
                  <a:gd name="T36" fmla="*/ 110 w 345"/>
                  <a:gd name="T37" fmla="*/ 661 h 661"/>
                  <a:gd name="T38" fmla="*/ 117 w 345"/>
                  <a:gd name="T39" fmla="*/ 661 h 661"/>
                  <a:gd name="T40" fmla="*/ 115 w 345"/>
                  <a:gd name="T41" fmla="*/ 654 h 661"/>
                  <a:gd name="T42" fmla="*/ 109 w 345"/>
                  <a:gd name="T43" fmla="*/ 636 h 661"/>
                  <a:gd name="T44" fmla="*/ 104 w 345"/>
                  <a:gd name="T45" fmla="*/ 552 h 661"/>
                  <a:gd name="T46" fmla="*/ 104 w 345"/>
                  <a:gd name="T47" fmla="*/ 320 h 661"/>
                  <a:gd name="T48" fmla="*/ 273 w 345"/>
                  <a:gd name="T49" fmla="*/ 320 h 661"/>
                  <a:gd name="T50" fmla="*/ 297 w 345"/>
                  <a:gd name="T51" fmla="*/ 320 h 661"/>
                  <a:gd name="T52" fmla="*/ 310 w 345"/>
                  <a:gd name="T53" fmla="*/ 320 h 661"/>
                  <a:gd name="T54" fmla="*/ 310 w 345"/>
                  <a:gd name="T55" fmla="*/ 315 h 661"/>
                  <a:gd name="T56" fmla="*/ 310 w 345"/>
                  <a:gd name="T57" fmla="*/ 320 h 661"/>
                  <a:gd name="T58" fmla="*/ 338 w 345"/>
                  <a:gd name="T59" fmla="*/ 325 h 661"/>
                  <a:gd name="T60" fmla="*/ 345 w 345"/>
                  <a:gd name="T61" fmla="*/ 327 h 661"/>
                  <a:gd name="T62" fmla="*/ 345 w 345"/>
                  <a:gd name="T63" fmla="*/ 267 h 661"/>
                  <a:gd name="T64" fmla="*/ 345 w 345"/>
                  <a:gd name="T65" fmla="*/ 261 h 661"/>
                  <a:gd name="T66" fmla="*/ 102 w 345"/>
                  <a:gd name="T67" fmla="*/ 261 h 66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45" h="661">
                    <a:moveTo>
                      <a:pt x="102" y="261"/>
                    </a:moveTo>
                    <a:cubicBezTo>
                      <a:pt x="102" y="59"/>
                      <a:pt x="102" y="59"/>
                      <a:pt x="102" y="59"/>
                    </a:cubicBezTo>
                    <a:cubicBezTo>
                      <a:pt x="273" y="59"/>
                      <a:pt x="273" y="59"/>
                      <a:pt x="273" y="59"/>
                    </a:cubicBezTo>
                    <a:cubicBezTo>
                      <a:pt x="278" y="59"/>
                      <a:pt x="283" y="59"/>
                      <a:pt x="288" y="59"/>
                    </a:cubicBezTo>
                    <a:cubicBezTo>
                      <a:pt x="297" y="59"/>
                      <a:pt x="305" y="60"/>
                      <a:pt x="313" y="62"/>
                    </a:cubicBezTo>
                    <a:cubicBezTo>
                      <a:pt x="322" y="65"/>
                      <a:pt x="326" y="68"/>
                      <a:pt x="335" y="76"/>
                    </a:cubicBezTo>
                    <a:cubicBezTo>
                      <a:pt x="344" y="83"/>
                      <a:pt x="344" y="83"/>
                      <a:pt x="344" y="83"/>
                    </a:cubicBezTo>
                    <a:cubicBezTo>
                      <a:pt x="344" y="6"/>
                      <a:pt x="344" y="6"/>
                      <a:pt x="344" y="6"/>
                    </a:cubicBezTo>
                    <a:cubicBezTo>
                      <a:pt x="344" y="0"/>
                      <a:pt x="344" y="0"/>
                      <a:pt x="344" y="0"/>
                    </a:cubicBezTo>
                    <a:cubicBezTo>
                      <a:pt x="0" y="0"/>
                      <a:pt x="0" y="0"/>
                      <a:pt x="0" y="0"/>
                    </a:cubicBezTo>
                    <a:cubicBezTo>
                      <a:pt x="6" y="9"/>
                      <a:pt x="6" y="9"/>
                      <a:pt x="6" y="9"/>
                    </a:cubicBezTo>
                    <a:cubicBezTo>
                      <a:pt x="10" y="15"/>
                      <a:pt x="14" y="20"/>
                      <a:pt x="16" y="27"/>
                    </a:cubicBezTo>
                    <a:cubicBezTo>
                      <a:pt x="19" y="36"/>
                      <a:pt x="21" y="42"/>
                      <a:pt x="21" y="52"/>
                    </a:cubicBezTo>
                    <a:cubicBezTo>
                      <a:pt x="21" y="596"/>
                      <a:pt x="21" y="596"/>
                      <a:pt x="21" y="596"/>
                    </a:cubicBezTo>
                    <a:cubicBezTo>
                      <a:pt x="21" y="604"/>
                      <a:pt x="21" y="610"/>
                      <a:pt x="21" y="616"/>
                    </a:cubicBezTo>
                    <a:cubicBezTo>
                      <a:pt x="21" y="620"/>
                      <a:pt x="21" y="624"/>
                      <a:pt x="20" y="629"/>
                    </a:cubicBezTo>
                    <a:cubicBezTo>
                      <a:pt x="18" y="638"/>
                      <a:pt x="15" y="644"/>
                      <a:pt x="10" y="653"/>
                    </a:cubicBezTo>
                    <a:cubicBezTo>
                      <a:pt x="5" y="661"/>
                      <a:pt x="5" y="661"/>
                      <a:pt x="5" y="661"/>
                    </a:cubicBezTo>
                    <a:cubicBezTo>
                      <a:pt x="110" y="661"/>
                      <a:pt x="110" y="661"/>
                      <a:pt x="110" y="661"/>
                    </a:cubicBezTo>
                    <a:cubicBezTo>
                      <a:pt x="117" y="661"/>
                      <a:pt x="117" y="661"/>
                      <a:pt x="117" y="661"/>
                    </a:cubicBezTo>
                    <a:cubicBezTo>
                      <a:pt x="115" y="654"/>
                      <a:pt x="115" y="654"/>
                      <a:pt x="115" y="654"/>
                    </a:cubicBezTo>
                    <a:cubicBezTo>
                      <a:pt x="113" y="645"/>
                      <a:pt x="110" y="643"/>
                      <a:pt x="109" y="636"/>
                    </a:cubicBezTo>
                    <a:cubicBezTo>
                      <a:pt x="105" y="598"/>
                      <a:pt x="104" y="584"/>
                      <a:pt x="104" y="552"/>
                    </a:cubicBezTo>
                    <a:cubicBezTo>
                      <a:pt x="104" y="320"/>
                      <a:pt x="104" y="320"/>
                      <a:pt x="104" y="320"/>
                    </a:cubicBezTo>
                    <a:cubicBezTo>
                      <a:pt x="273" y="320"/>
                      <a:pt x="273" y="320"/>
                      <a:pt x="273" y="320"/>
                    </a:cubicBezTo>
                    <a:cubicBezTo>
                      <a:pt x="282" y="320"/>
                      <a:pt x="289" y="320"/>
                      <a:pt x="297" y="320"/>
                    </a:cubicBezTo>
                    <a:cubicBezTo>
                      <a:pt x="300" y="320"/>
                      <a:pt x="305" y="320"/>
                      <a:pt x="310" y="320"/>
                    </a:cubicBezTo>
                    <a:cubicBezTo>
                      <a:pt x="310" y="315"/>
                      <a:pt x="310" y="315"/>
                      <a:pt x="310" y="315"/>
                    </a:cubicBezTo>
                    <a:cubicBezTo>
                      <a:pt x="310" y="320"/>
                      <a:pt x="310" y="320"/>
                      <a:pt x="310" y="320"/>
                    </a:cubicBezTo>
                    <a:cubicBezTo>
                      <a:pt x="320" y="320"/>
                      <a:pt x="326" y="323"/>
                      <a:pt x="338" y="325"/>
                    </a:cubicBezTo>
                    <a:cubicBezTo>
                      <a:pt x="345" y="327"/>
                      <a:pt x="345" y="327"/>
                      <a:pt x="345" y="327"/>
                    </a:cubicBezTo>
                    <a:cubicBezTo>
                      <a:pt x="345" y="267"/>
                      <a:pt x="345" y="267"/>
                      <a:pt x="345" y="267"/>
                    </a:cubicBezTo>
                    <a:cubicBezTo>
                      <a:pt x="345" y="261"/>
                      <a:pt x="345" y="261"/>
                      <a:pt x="345" y="261"/>
                    </a:cubicBezTo>
                    <a:lnTo>
                      <a:pt x="102" y="2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3" name="Freeform 197"/>
              <p:cNvSpPr>
                <a:spLocks noChangeAspect="1" noEditPoints="1"/>
              </p:cNvSpPr>
              <p:nvPr userDrawn="1"/>
            </p:nvSpPr>
            <p:spPr bwMode="black">
              <a:xfrm>
                <a:off x="5338" y="1174"/>
                <a:ext cx="60" cy="60"/>
              </a:xfrm>
              <a:custGeom>
                <a:avLst/>
                <a:gdLst>
                  <a:gd name="T0" fmla="*/ 345 w 674"/>
                  <a:gd name="T1" fmla="*/ 0 h 675"/>
                  <a:gd name="T2" fmla="*/ 335 w 674"/>
                  <a:gd name="T3" fmla="*/ 0 h 675"/>
                  <a:gd name="T4" fmla="*/ 0 w 674"/>
                  <a:gd name="T5" fmla="*/ 337 h 675"/>
                  <a:gd name="T6" fmla="*/ 330 w 674"/>
                  <a:gd name="T7" fmla="*/ 675 h 675"/>
                  <a:gd name="T8" fmla="*/ 330 w 674"/>
                  <a:gd name="T9" fmla="*/ 669 h 675"/>
                  <a:gd name="T10" fmla="*/ 330 w 674"/>
                  <a:gd name="T11" fmla="*/ 675 h 675"/>
                  <a:gd name="T12" fmla="*/ 338 w 674"/>
                  <a:gd name="T13" fmla="*/ 675 h 675"/>
                  <a:gd name="T14" fmla="*/ 674 w 674"/>
                  <a:gd name="T15" fmla="*/ 341 h 675"/>
                  <a:gd name="T16" fmla="*/ 674 w 674"/>
                  <a:gd name="T17" fmla="*/ 335 h 675"/>
                  <a:gd name="T18" fmla="*/ 345 w 674"/>
                  <a:gd name="T19" fmla="*/ 0 h 675"/>
                  <a:gd name="T20" fmla="*/ 85 w 674"/>
                  <a:gd name="T21" fmla="*/ 334 h 675"/>
                  <a:gd name="T22" fmla="*/ 336 w 674"/>
                  <a:gd name="T23" fmla="*/ 64 h 675"/>
                  <a:gd name="T24" fmla="*/ 339 w 674"/>
                  <a:gd name="T25" fmla="*/ 64 h 675"/>
                  <a:gd name="T26" fmla="*/ 592 w 674"/>
                  <a:gd name="T27" fmla="*/ 335 h 675"/>
                  <a:gd name="T28" fmla="*/ 337 w 674"/>
                  <a:gd name="T29" fmla="*/ 610 h 675"/>
                  <a:gd name="T30" fmla="*/ 332 w 674"/>
                  <a:gd name="T31" fmla="*/ 610 h 675"/>
                  <a:gd name="T32" fmla="*/ 85 w 674"/>
                  <a:gd name="T33" fmla="*/ 339 h 675"/>
                  <a:gd name="T34" fmla="*/ 85 w 674"/>
                  <a:gd name="T35" fmla="*/ 334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74" h="675">
                    <a:moveTo>
                      <a:pt x="345" y="0"/>
                    </a:moveTo>
                    <a:cubicBezTo>
                      <a:pt x="342" y="0"/>
                      <a:pt x="338" y="0"/>
                      <a:pt x="335" y="0"/>
                    </a:cubicBezTo>
                    <a:cubicBezTo>
                      <a:pt x="150" y="0"/>
                      <a:pt x="0" y="153"/>
                      <a:pt x="0" y="337"/>
                    </a:cubicBezTo>
                    <a:cubicBezTo>
                      <a:pt x="0" y="520"/>
                      <a:pt x="148" y="668"/>
                      <a:pt x="330" y="675"/>
                    </a:cubicBezTo>
                    <a:cubicBezTo>
                      <a:pt x="330" y="669"/>
                      <a:pt x="330" y="669"/>
                      <a:pt x="330" y="669"/>
                    </a:cubicBezTo>
                    <a:cubicBezTo>
                      <a:pt x="330" y="675"/>
                      <a:pt x="330" y="675"/>
                      <a:pt x="330" y="675"/>
                    </a:cubicBezTo>
                    <a:cubicBezTo>
                      <a:pt x="332" y="675"/>
                      <a:pt x="335" y="675"/>
                      <a:pt x="338" y="675"/>
                    </a:cubicBezTo>
                    <a:cubicBezTo>
                      <a:pt x="520" y="674"/>
                      <a:pt x="674" y="533"/>
                      <a:pt x="674" y="341"/>
                    </a:cubicBezTo>
                    <a:cubicBezTo>
                      <a:pt x="674" y="339"/>
                      <a:pt x="674" y="337"/>
                      <a:pt x="674" y="335"/>
                    </a:cubicBezTo>
                    <a:cubicBezTo>
                      <a:pt x="670" y="154"/>
                      <a:pt x="533" y="7"/>
                      <a:pt x="345" y="0"/>
                    </a:cubicBezTo>
                    <a:close/>
                    <a:moveTo>
                      <a:pt x="85" y="334"/>
                    </a:moveTo>
                    <a:cubicBezTo>
                      <a:pt x="88" y="191"/>
                      <a:pt x="186" y="64"/>
                      <a:pt x="336" y="64"/>
                    </a:cubicBezTo>
                    <a:cubicBezTo>
                      <a:pt x="337" y="64"/>
                      <a:pt x="338" y="64"/>
                      <a:pt x="339" y="64"/>
                    </a:cubicBezTo>
                    <a:cubicBezTo>
                      <a:pt x="488" y="67"/>
                      <a:pt x="591" y="191"/>
                      <a:pt x="592" y="335"/>
                    </a:cubicBezTo>
                    <a:cubicBezTo>
                      <a:pt x="592" y="479"/>
                      <a:pt x="481" y="609"/>
                      <a:pt x="337" y="610"/>
                    </a:cubicBezTo>
                    <a:cubicBezTo>
                      <a:pt x="335" y="610"/>
                      <a:pt x="334" y="610"/>
                      <a:pt x="332" y="610"/>
                    </a:cubicBezTo>
                    <a:cubicBezTo>
                      <a:pt x="186" y="606"/>
                      <a:pt x="85" y="480"/>
                      <a:pt x="85" y="339"/>
                    </a:cubicBezTo>
                    <a:cubicBezTo>
                      <a:pt x="85" y="337"/>
                      <a:pt x="85" y="335"/>
                      <a:pt x="85" y="3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4" name="Freeform 198"/>
              <p:cNvSpPr>
                <a:spLocks noChangeAspect="1" noEditPoints="1"/>
              </p:cNvSpPr>
              <p:nvPr userDrawn="1"/>
            </p:nvSpPr>
            <p:spPr bwMode="black">
              <a:xfrm>
                <a:off x="5213" y="976"/>
                <a:ext cx="36" cy="59"/>
              </a:xfrm>
              <a:custGeom>
                <a:avLst/>
                <a:gdLst>
                  <a:gd name="T0" fmla="*/ 20 w 411"/>
                  <a:gd name="T1" fmla="*/ 32 h 661"/>
                  <a:gd name="T2" fmla="*/ 28 w 411"/>
                  <a:gd name="T3" fmla="*/ 68 h 661"/>
                  <a:gd name="T4" fmla="*/ 28 w 411"/>
                  <a:gd name="T5" fmla="*/ 603 h 661"/>
                  <a:gd name="T6" fmla="*/ 22 w 411"/>
                  <a:gd name="T7" fmla="*/ 635 h 661"/>
                  <a:gd name="T8" fmla="*/ 13 w 411"/>
                  <a:gd name="T9" fmla="*/ 652 h 661"/>
                  <a:gd name="T10" fmla="*/ 6 w 411"/>
                  <a:gd name="T11" fmla="*/ 661 h 661"/>
                  <a:gd name="T12" fmla="*/ 191 w 411"/>
                  <a:gd name="T13" fmla="*/ 661 h 661"/>
                  <a:gd name="T14" fmla="*/ 192 w 411"/>
                  <a:gd name="T15" fmla="*/ 661 h 661"/>
                  <a:gd name="T16" fmla="*/ 411 w 411"/>
                  <a:gd name="T17" fmla="*/ 470 h 661"/>
                  <a:gd name="T18" fmla="*/ 295 w 411"/>
                  <a:gd name="T19" fmla="*/ 302 h 661"/>
                  <a:gd name="T20" fmla="*/ 280 w 411"/>
                  <a:gd name="T21" fmla="*/ 297 h 661"/>
                  <a:gd name="T22" fmla="*/ 294 w 411"/>
                  <a:gd name="T23" fmla="*/ 288 h 661"/>
                  <a:gd name="T24" fmla="*/ 367 w 411"/>
                  <a:gd name="T25" fmla="*/ 167 h 661"/>
                  <a:gd name="T26" fmla="*/ 367 w 411"/>
                  <a:gd name="T27" fmla="*/ 161 h 661"/>
                  <a:gd name="T28" fmla="*/ 208 w 411"/>
                  <a:gd name="T29" fmla="*/ 0 h 661"/>
                  <a:gd name="T30" fmla="*/ 0 w 411"/>
                  <a:gd name="T31" fmla="*/ 0 h 661"/>
                  <a:gd name="T32" fmla="*/ 7 w 411"/>
                  <a:gd name="T33" fmla="*/ 9 h 661"/>
                  <a:gd name="T34" fmla="*/ 20 w 411"/>
                  <a:gd name="T35" fmla="*/ 32 h 661"/>
                  <a:gd name="T36" fmla="*/ 159 w 411"/>
                  <a:gd name="T37" fmla="*/ 277 h 661"/>
                  <a:gd name="T38" fmla="*/ 108 w 411"/>
                  <a:gd name="T39" fmla="*/ 277 h 661"/>
                  <a:gd name="T40" fmla="*/ 108 w 411"/>
                  <a:gd name="T41" fmla="*/ 55 h 661"/>
                  <a:gd name="T42" fmla="*/ 166 w 411"/>
                  <a:gd name="T43" fmla="*/ 55 h 661"/>
                  <a:gd name="T44" fmla="*/ 289 w 411"/>
                  <a:gd name="T45" fmla="*/ 162 h 661"/>
                  <a:gd name="T46" fmla="*/ 289 w 411"/>
                  <a:gd name="T47" fmla="*/ 167 h 661"/>
                  <a:gd name="T48" fmla="*/ 159 w 411"/>
                  <a:gd name="T49" fmla="*/ 277 h 661"/>
                  <a:gd name="T50" fmla="*/ 156 w 411"/>
                  <a:gd name="T51" fmla="*/ 611 h 661"/>
                  <a:gd name="T52" fmla="*/ 108 w 411"/>
                  <a:gd name="T53" fmla="*/ 603 h 661"/>
                  <a:gd name="T54" fmla="*/ 112 w 411"/>
                  <a:gd name="T55" fmla="*/ 330 h 661"/>
                  <a:gd name="T56" fmla="*/ 163 w 411"/>
                  <a:gd name="T57" fmla="*/ 330 h 661"/>
                  <a:gd name="T58" fmla="*/ 330 w 411"/>
                  <a:gd name="T59" fmla="*/ 469 h 661"/>
                  <a:gd name="T60" fmla="*/ 330 w 411"/>
                  <a:gd name="T61" fmla="*/ 473 h 661"/>
                  <a:gd name="T62" fmla="*/ 169 w 411"/>
                  <a:gd name="T63" fmla="*/ 611 h 661"/>
                  <a:gd name="T64" fmla="*/ 156 w 411"/>
                  <a:gd name="T65" fmla="*/ 611 h 6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1" h="661">
                    <a:moveTo>
                      <a:pt x="20" y="32"/>
                    </a:moveTo>
                    <a:cubicBezTo>
                      <a:pt x="26" y="46"/>
                      <a:pt x="28" y="54"/>
                      <a:pt x="28" y="68"/>
                    </a:cubicBezTo>
                    <a:cubicBezTo>
                      <a:pt x="28" y="603"/>
                      <a:pt x="28" y="603"/>
                      <a:pt x="28" y="603"/>
                    </a:cubicBezTo>
                    <a:cubicBezTo>
                      <a:pt x="28" y="616"/>
                      <a:pt x="27" y="623"/>
                      <a:pt x="22" y="635"/>
                    </a:cubicBezTo>
                    <a:cubicBezTo>
                      <a:pt x="19" y="642"/>
                      <a:pt x="18" y="645"/>
                      <a:pt x="13" y="652"/>
                    </a:cubicBezTo>
                    <a:cubicBezTo>
                      <a:pt x="6" y="661"/>
                      <a:pt x="6" y="661"/>
                      <a:pt x="6" y="661"/>
                    </a:cubicBezTo>
                    <a:cubicBezTo>
                      <a:pt x="191" y="661"/>
                      <a:pt x="191" y="661"/>
                      <a:pt x="191" y="661"/>
                    </a:cubicBezTo>
                    <a:cubicBezTo>
                      <a:pt x="191" y="661"/>
                      <a:pt x="191" y="661"/>
                      <a:pt x="192" y="661"/>
                    </a:cubicBezTo>
                    <a:cubicBezTo>
                      <a:pt x="325" y="661"/>
                      <a:pt x="410" y="588"/>
                      <a:pt x="411" y="470"/>
                    </a:cubicBezTo>
                    <a:cubicBezTo>
                      <a:pt x="411" y="383"/>
                      <a:pt x="369" y="327"/>
                      <a:pt x="295" y="302"/>
                    </a:cubicBezTo>
                    <a:cubicBezTo>
                      <a:pt x="280" y="297"/>
                      <a:pt x="280" y="297"/>
                      <a:pt x="280" y="297"/>
                    </a:cubicBezTo>
                    <a:cubicBezTo>
                      <a:pt x="294" y="288"/>
                      <a:pt x="294" y="288"/>
                      <a:pt x="294" y="288"/>
                    </a:cubicBezTo>
                    <a:cubicBezTo>
                      <a:pt x="340" y="261"/>
                      <a:pt x="368" y="227"/>
                      <a:pt x="367" y="167"/>
                    </a:cubicBezTo>
                    <a:cubicBezTo>
                      <a:pt x="367" y="165"/>
                      <a:pt x="367" y="163"/>
                      <a:pt x="367" y="161"/>
                    </a:cubicBezTo>
                    <a:cubicBezTo>
                      <a:pt x="363" y="74"/>
                      <a:pt x="296" y="0"/>
                      <a:pt x="208" y="0"/>
                    </a:cubicBezTo>
                    <a:cubicBezTo>
                      <a:pt x="0" y="0"/>
                      <a:pt x="0" y="0"/>
                      <a:pt x="0" y="0"/>
                    </a:cubicBezTo>
                    <a:cubicBezTo>
                      <a:pt x="7" y="9"/>
                      <a:pt x="7" y="9"/>
                      <a:pt x="7" y="9"/>
                    </a:cubicBezTo>
                    <a:cubicBezTo>
                      <a:pt x="13" y="17"/>
                      <a:pt x="16" y="23"/>
                      <a:pt x="20" y="32"/>
                    </a:cubicBezTo>
                    <a:close/>
                    <a:moveTo>
                      <a:pt x="159" y="277"/>
                    </a:moveTo>
                    <a:cubicBezTo>
                      <a:pt x="108" y="277"/>
                      <a:pt x="108" y="277"/>
                      <a:pt x="108" y="277"/>
                    </a:cubicBezTo>
                    <a:cubicBezTo>
                      <a:pt x="108" y="55"/>
                      <a:pt x="108" y="55"/>
                      <a:pt x="108" y="55"/>
                    </a:cubicBezTo>
                    <a:cubicBezTo>
                      <a:pt x="166" y="55"/>
                      <a:pt x="166" y="55"/>
                      <a:pt x="166" y="55"/>
                    </a:cubicBezTo>
                    <a:cubicBezTo>
                      <a:pt x="245" y="55"/>
                      <a:pt x="285" y="99"/>
                      <a:pt x="289" y="162"/>
                    </a:cubicBezTo>
                    <a:cubicBezTo>
                      <a:pt x="289" y="163"/>
                      <a:pt x="289" y="166"/>
                      <a:pt x="289" y="167"/>
                    </a:cubicBezTo>
                    <a:cubicBezTo>
                      <a:pt x="289" y="232"/>
                      <a:pt x="249" y="277"/>
                      <a:pt x="159" y="277"/>
                    </a:cubicBezTo>
                    <a:close/>
                    <a:moveTo>
                      <a:pt x="156" y="611"/>
                    </a:moveTo>
                    <a:cubicBezTo>
                      <a:pt x="139" y="611"/>
                      <a:pt x="126" y="608"/>
                      <a:pt x="108" y="603"/>
                    </a:cubicBezTo>
                    <a:cubicBezTo>
                      <a:pt x="112" y="330"/>
                      <a:pt x="112" y="330"/>
                      <a:pt x="112" y="330"/>
                    </a:cubicBezTo>
                    <a:cubicBezTo>
                      <a:pt x="129" y="330"/>
                      <a:pt x="141" y="330"/>
                      <a:pt x="163" y="330"/>
                    </a:cubicBezTo>
                    <a:cubicBezTo>
                      <a:pt x="248" y="334"/>
                      <a:pt x="327" y="362"/>
                      <a:pt x="330" y="469"/>
                    </a:cubicBezTo>
                    <a:cubicBezTo>
                      <a:pt x="330" y="470"/>
                      <a:pt x="330" y="472"/>
                      <a:pt x="330" y="473"/>
                    </a:cubicBezTo>
                    <a:cubicBezTo>
                      <a:pt x="330" y="560"/>
                      <a:pt x="252" y="605"/>
                      <a:pt x="169" y="611"/>
                    </a:cubicBezTo>
                    <a:cubicBezTo>
                      <a:pt x="164" y="611"/>
                      <a:pt x="160" y="611"/>
                      <a:pt x="156" y="6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5" name="Freeform 199"/>
              <p:cNvSpPr>
                <a:spLocks noChangeAspect="1"/>
              </p:cNvSpPr>
              <p:nvPr userDrawn="1"/>
            </p:nvSpPr>
            <p:spPr bwMode="black">
              <a:xfrm>
                <a:off x="5406" y="1174"/>
                <a:ext cx="54" cy="61"/>
              </a:xfrm>
              <a:custGeom>
                <a:avLst/>
                <a:gdLst>
                  <a:gd name="T0" fmla="*/ 484 w 616"/>
                  <a:gd name="T1" fmla="*/ 336 h 678"/>
                  <a:gd name="T2" fmla="*/ 493 w 616"/>
                  <a:gd name="T3" fmla="*/ 345 h 678"/>
                  <a:gd name="T4" fmla="*/ 512 w 616"/>
                  <a:gd name="T5" fmla="*/ 374 h 678"/>
                  <a:gd name="T6" fmla="*/ 518 w 616"/>
                  <a:gd name="T7" fmla="*/ 426 h 678"/>
                  <a:gd name="T8" fmla="*/ 518 w 616"/>
                  <a:gd name="T9" fmla="*/ 449 h 678"/>
                  <a:gd name="T10" fmla="*/ 518 w 616"/>
                  <a:gd name="T11" fmla="*/ 574 h 678"/>
                  <a:gd name="T12" fmla="*/ 377 w 616"/>
                  <a:gd name="T13" fmla="*/ 609 h 678"/>
                  <a:gd name="T14" fmla="*/ 362 w 616"/>
                  <a:gd name="T15" fmla="*/ 609 h 678"/>
                  <a:gd name="T16" fmla="*/ 82 w 616"/>
                  <a:gd name="T17" fmla="*/ 340 h 678"/>
                  <a:gd name="T18" fmla="*/ 82 w 616"/>
                  <a:gd name="T19" fmla="*/ 333 h 678"/>
                  <a:gd name="T20" fmla="*/ 346 w 616"/>
                  <a:gd name="T21" fmla="*/ 63 h 678"/>
                  <a:gd name="T22" fmla="*/ 525 w 616"/>
                  <a:gd name="T23" fmla="*/ 105 h 678"/>
                  <a:gd name="T24" fmla="*/ 533 w 616"/>
                  <a:gd name="T25" fmla="*/ 111 h 678"/>
                  <a:gd name="T26" fmla="*/ 533 w 616"/>
                  <a:gd name="T27" fmla="*/ 34 h 678"/>
                  <a:gd name="T28" fmla="*/ 359 w 616"/>
                  <a:gd name="T29" fmla="*/ 1 h 678"/>
                  <a:gd name="T30" fmla="*/ 355 w 616"/>
                  <a:gd name="T31" fmla="*/ 1 h 678"/>
                  <a:gd name="T32" fmla="*/ 0 w 616"/>
                  <a:gd name="T33" fmla="*/ 341 h 678"/>
                  <a:gd name="T34" fmla="*/ 0 w 616"/>
                  <a:gd name="T35" fmla="*/ 346 h 678"/>
                  <a:gd name="T36" fmla="*/ 357 w 616"/>
                  <a:gd name="T37" fmla="*/ 678 h 678"/>
                  <a:gd name="T38" fmla="*/ 375 w 616"/>
                  <a:gd name="T39" fmla="*/ 678 h 678"/>
                  <a:gd name="T40" fmla="*/ 594 w 616"/>
                  <a:gd name="T41" fmla="*/ 612 h 678"/>
                  <a:gd name="T42" fmla="*/ 596 w 616"/>
                  <a:gd name="T43" fmla="*/ 391 h 678"/>
                  <a:gd name="T44" fmla="*/ 595 w 616"/>
                  <a:gd name="T45" fmla="*/ 381 h 678"/>
                  <a:gd name="T46" fmla="*/ 598 w 616"/>
                  <a:gd name="T47" fmla="*/ 366 h 678"/>
                  <a:gd name="T48" fmla="*/ 593 w 616"/>
                  <a:gd name="T49" fmla="*/ 364 h 678"/>
                  <a:gd name="T50" fmla="*/ 598 w 616"/>
                  <a:gd name="T51" fmla="*/ 365 h 678"/>
                  <a:gd name="T52" fmla="*/ 609 w 616"/>
                  <a:gd name="T53" fmla="*/ 345 h 678"/>
                  <a:gd name="T54" fmla="*/ 616 w 616"/>
                  <a:gd name="T55" fmla="*/ 336 h 678"/>
                  <a:gd name="T56" fmla="*/ 497 w 616"/>
                  <a:gd name="T57" fmla="*/ 336 h 678"/>
                  <a:gd name="T58" fmla="*/ 484 w 616"/>
                  <a:gd name="T59" fmla="*/ 336 h 67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16" h="678">
                    <a:moveTo>
                      <a:pt x="484" y="336"/>
                    </a:moveTo>
                    <a:cubicBezTo>
                      <a:pt x="493" y="345"/>
                      <a:pt x="493" y="345"/>
                      <a:pt x="493" y="345"/>
                    </a:cubicBezTo>
                    <a:cubicBezTo>
                      <a:pt x="503" y="356"/>
                      <a:pt x="508" y="361"/>
                      <a:pt x="512" y="374"/>
                    </a:cubicBezTo>
                    <a:cubicBezTo>
                      <a:pt x="517" y="393"/>
                      <a:pt x="518" y="408"/>
                      <a:pt x="518" y="426"/>
                    </a:cubicBezTo>
                    <a:cubicBezTo>
                      <a:pt x="518" y="433"/>
                      <a:pt x="518" y="441"/>
                      <a:pt x="518" y="449"/>
                    </a:cubicBezTo>
                    <a:cubicBezTo>
                      <a:pt x="518" y="574"/>
                      <a:pt x="518" y="574"/>
                      <a:pt x="518" y="574"/>
                    </a:cubicBezTo>
                    <a:cubicBezTo>
                      <a:pt x="470" y="598"/>
                      <a:pt x="431" y="606"/>
                      <a:pt x="377" y="609"/>
                    </a:cubicBezTo>
                    <a:cubicBezTo>
                      <a:pt x="372" y="609"/>
                      <a:pt x="366" y="609"/>
                      <a:pt x="362" y="609"/>
                    </a:cubicBezTo>
                    <a:cubicBezTo>
                      <a:pt x="202" y="609"/>
                      <a:pt x="87" y="493"/>
                      <a:pt x="82" y="340"/>
                    </a:cubicBezTo>
                    <a:cubicBezTo>
                      <a:pt x="82" y="338"/>
                      <a:pt x="82" y="335"/>
                      <a:pt x="82" y="333"/>
                    </a:cubicBezTo>
                    <a:cubicBezTo>
                      <a:pt x="82" y="200"/>
                      <a:pt x="169" y="66"/>
                      <a:pt x="346" y="63"/>
                    </a:cubicBezTo>
                    <a:cubicBezTo>
                      <a:pt x="400" y="63"/>
                      <a:pt x="464" y="69"/>
                      <a:pt x="525" y="105"/>
                    </a:cubicBezTo>
                    <a:cubicBezTo>
                      <a:pt x="533" y="111"/>
                      <a:pt x="533" y="111"/>
                      <a:pt x="533" y="111"/>
                    </a:cubicBezTo>
                    <a:cubicBezTo>
                      <a:pt x="533" y="34"/>
                      <a:pt x="533" y="34"/>
                      <a:pt x="533" y="34"/>
                    </a:cubicBezTo>
                    <a:cubicBezTo>
                      <a:pt x="468" y="4"/>
                      <a:pt x="425" y="2"/>
                      <a:pt x="359" y="1"/>
                    </a:cubicBezTo>
                    <a:cubicBezTo>
                      <a:pt x="357" y="1"/>
                      <a:pt x="356" y="1"/>
                      <a:pt x="355" y="1"/>
                    </a:cubicBezTo>
                    <a:cubicBezTo>
                      <a:pt x="155" y="0"/>
                      <a:pt x="3" y="126"/>
                      <a:pt x="0" y="341"/>
                    </a:cubicBezTo>
                    <a:cubicBezTo>
                      <a:pt x="0" y="343"/>
                      <a:pt x="0" y="344"/>
                      <a:pt x="0" y="346"/>
                    </a:cubicBezTo>
                    <a:cubicBezTo>
                      <a:pt x="0" y="531"/>
                      <a:pt x="157" y="678"/>
                      <a:pt x="357" y="678"/>
                    </a:cubicBezTo>
                    <a:cubicBezTo>
                      <a:pt x="363" y="678"/>
                      <a:pt x="369" y="678"/>
                      <a:pt x="375" y="678"/>
                    </a:cubicBezTo>
                    <a:cubicBezTo>
                      <a:pt x="463" y="674"/>
                      <a:pt x="547" y="643"/>
                      <a:pt x="594" y="612"/>
                    </a:cubicBezTo>
                    <a:cubicBezTo>
                      <a:pt x="596" y="391"/>
                      <a:pt x="596" y="391"/>
                      <a:pt x="596" y="391"/>
                    </a:cubicBezTo>
                    <a:cubicBezTo>
                      <a:pt x="596" y="387"/>
                      <a:pt x="595" y="384"/>
                      <a:pt x="595" y="381"/>
                    </a:cubicBezTo>
                    <a:cubicBezTo>
                      <a:pt x="595" y="376"/>
                      <a:pt x="596" y="372"/>
                      <a:pt x="598" y="366"/>
                    </a:cubicBezTo>
                    <a:cubicBezTo>
                      <a:pt x="593" y="364"/>
                      <a:pt x="593" y="364"/>
                      <a:pt x="593" y="364"/>
                    </a:cubicBezTo>
                    <a:cubicBezTo>
                      <a:pt x="598" y="365"/>
                      <a:pt x="598" y="365"/>
                      <a:pt x="598" y="365"/>
                    </a:cubicBezTo>
                    <a:cubicBezTo>
                      <a:pt x="601" y="357"/>
                      <a:pt x="603" y="353"/>
                      <a:pt x="609" y="345"/>
                    </a:cubicBezTo>
                    <a:cubicBezTo>
                      <a:pt x="616" y="336"/>
                      <a:pt x="616" y="336"/>
                      <a:pt x="616" y="336"/>
                    </a:cubicBezTo>
                    <a:cubicBezTo>
                      <a:pt x="497" y="336"/>
                      <a:pt x="497" y="336"/>
                      <a:pt x="497" y="336"/>
                    </a:cubicBezTo>
                    <a:lnTo>
                      <a:pt x="484" y="3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6" name="Freeform 200"/>
              <p:cNvSpPr>
                <a:spLocks noChangeAspect="1"/>
              </p:cNvSpPr>
              <p:nvPr userDrawn="1"/>
            </p:nvSpPr>
            <p:spPr bwMode="black">
              <a:xfrm>
                <a:off x="5148" y="976"/>
                <a:ext cx="57" cy="62"/>
              </a:xfrm>
              <a:custGeom>
                <a:avLst/>
                <a:gdLst>
                  <a:gd name="T0" fmla="*/ 33 w 641"/>
                  <a:gd name="T1" fmla="*/ 29 h 692"/>
                  <a:gd name="T2" fmla="*/ 40 w 641"/>
                  <a:gd name="T3" fmla="*/ 54 h 692"/>
                  <a:gd name="T4" fmla="*/ 40 w 641"/>
                  <a:gd name="T5" fmla="*/ 597 h 692"/>
                  <a:gd name="T6" fmla="*/ 37 w 641"/>
                  <a:gd name="T7" fmla="*/ 630 h 692"/>
                  <a:gd name="T8" fmla="*/ 26 w 641"/>
                  <a:gd name="T9" fmla="*/ 652 h 692"/>
                  <a:gd name="T10" fmla="*/ 20 w 641"/>
                  <a:gd name="T11" fmla="*/ 661 h 692"/>
                  <a:gd name="T12" fmla="*/ 114 w 641"/>
                  <a:gd name="T13" fmla="*/ 661 h 692"/>
                  <a:gd name="T14" fmla="*/ 121 w 641"/>
                  <a:gd name="T15" fmla="*/ 661 h 692"/>
                  <a:gd name="T16" fmla="*/ 119 w 641"/>
                  <a:gd name="T17" fmla="*/ 654 h 692"/>
                  <a:gd name="T18" fmla="*/ 111 w 641"/>
                  <a:gd name="T19" fmla="*/ 627 h 692"/>
                  <a:gd name="T20" fmla="*/ 105 w 641"/>
                  <a:gd name="T21" fmla="*/ 580 h 692"/>
                  <a:gd name="T22" fmla="*/ 105 w 641"/>
                  <a:gd name="T23" fmla="*/ 112 h 692"/>
                  <a:gd name="T24" fmla="*/ 630 w 641"/>
                  <a:gd name="T25" fmla="*/ 692 h 692"/>
                  <a:gd name="T26" fmla="*/ 630 w 641"/>
                  <a:gd name="T27" fmla="*/ 69 h 692"/>
                  <a:gd name="T28" fmla="*/ 632 w 641"/>
                  <a:gd name="T29" fmla="*/ 36 h 692"/>
                  <a:gd name="T30" fmla="*/ 627 w 641"/>
                  <a:gd name="T31" fmla="*/ 34 h 692"/>
                  <a:gd name="T32" fmla="*/ 632 w 641"/>
                  <a:gd name="T33" fmla="*/ 35 h 692"/>
                  <a:gd name="T34" fmla="*/ 639 w 641"/>
                  <a:gd name="T35" fmla="*/ 7 h 692"/>
                  <a:gd name="T36" fmla="*/ 641 w 641"/>
                  <a:gd name="T37" fmla="*/ 0 h 692"/>
                  <a:gd name="T38" fmla="*/ 560 w 641"/>
                  <a:gd name="T39" fmla="*/ 0 h 692"/>
                  <a:gd name="T40" fmla="*/ 553 w 641"/>
                  <a:gd name="T41" fmla="*/ 0 h 692"/>
                  <a:gd name="T42" fmla="*/ 555 w 641"/>
                  <a:gd name="T43" fmla="*/ 7 h 692"/>
                  <a:gd name="T44" fmla="*/ 561 w 641"/>
                  <a:gd name="T45" fmla="*/ 32 h 692"/>
                  <a:gd name="T46" fmla="*/ 565 w 641"/>
                  <a:gd name="T47" fmla="*/ 83 h 692"/>
                  <a:gd name="T48" fmla="*/ 565 w 641"/>
                  <a:gd name="T49" fmla="*/ 114 h 692"/>
                  <a:gd name="T50" fmla="*/ 565 w 641"/>
                  <a:gd name="T51" fmla="*/ 511 h 692"/>
                  <a:gd name="T52" fmla="*/ 120 w 641"/>
                  <a:gd name="T53" fmla="*/ 3 h 692"/>
                  <a:gd name="T54" fmla="*/ 21 w 641"/>
                  <a:gd name="T55" fmla="*/ 1 h 692"/>
                  <a:gd name="T56" fmla="*/ 0 w 641"/>
                  <a:gd name="T57" fmla="*/ 1 h 692"/>
                  <a:gd name="T58" fmla="*/ 18 w 641"/>
                  <a:gd name="T59" fmla="*/ 11 h 692"/>
                  <a:gd name="T60" fmla="*/ 33 w 641"/>
                  <a:gd name="T61" fmla="*/ 29 h 69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41" h="692">
                    <a:moveTo>
                      <a:pt x="33" y="29"/>
                    </a:moveTo>
                    <a:cubicBezTo>
                      <a:pt x="39" y="38"/>
                      <a:pt x="40" y="45"/>
                      <a:pt x="40" y="54"/>
                    </a:cubicBezTo>
                    <a:cubicBezTo>
                      <a:pt x="40" y="597"/>
                      <a:pt x="40" y="597"/>
                      <a:pt x="40" y="597"/>
                    </a:cubicBezTo>
                    <a:cubicBezTo>
                      <a:pt x="40" y="610"/>
                      <a:pt x="40" y="618"/>
                      <a:pt x="37" y="630"/>
                    </a:cubicBezTo>
                    <a:cubicBezTo>
                      <a:pt x="35" y="639"/>
                      <a:pt x="32" y="643"/>
                      <a:pt x="26" y="652"/>
                    </a:cubicBezTo>
                    <a:cubicBezTo>
                      <a:pt x="20" y="661"/>
                      <a:pt x="20" y="661"/>
                      <a:pt x="20" y="661"/>
                    </a:cubicBezTo>
                    <a:cubicBezTo>
                      <a:pt x="114" y="661"/>
                      <a:pt x="114" y="661"/>
                      <a:pt x="114" y="661"/>
                    </a:cubicBezTo>
                    <a:cubicBezTo>
                      <a:pt x="121" y="661"/>
                      <a:pt x="121" y="661"/>
                      <a:pt x="121" y="661"/>
                    </a:cubicBezTo>
                    <a:cubicBezTo>
                      <a:pt x="119" y="654"/>
                      <a:pt x="119" y="654"/>
                      <a:pt x="119" y="654"/>
                    </a:cubicBezTo>
                    <a:cubicBezTo>
                      <a:pt x="115" y="642"/>
                      <a:pt x="113" y="637"/>
                      <a:pt x="111" y="627"/>
                    </a:cubicBezTo>
                    <a:cubicBezTo>
                      <a:pt x="105" y="597"/>
                      <a:pt x="105" y="599"/>
                      <a:pt x="105" y="580"/>
                    </a:cubicBezTo>
                    <a:cubicBezTo>
                      <a:pt x="105" y="112"/>
                      <a:pt x="105" y="112"/>
                      <a:pt x="105" y="112"/>
                    </a:cubicBezTo>
                    <a:cubicBezTo>
                      <a:pt x="630" y="692"/>
                      <a:pt x="630" y="692"/>
                      <a:pt x="630" y="692"/>
                    </a:cubicBezTo>
                    <a:cubicBezTo>
                      <a:pt x="630" y="69"/>
                      <a:pt x="630" y="69"/>
                      <a:pt x="630" y="69"/>
                    </a:cubicBezTo>
                    <a:cubicBezTo>
                      <a:pt x="630" y="56"/>
                      <a:pt x="630" y="49"/>
                      <a:pt x="632" y="36"/>
                    </a:cubicBezTo>
                    <a:cubicBezTo>
                      <a:pt x="627" y="34"/>
                      <a:pt x="627" y="34"/>
                      <a:pt x="627" y="34"/>
                    </a:cubicBezTo>
                    <a:cubicBezTo>
                      <a:pt x="632" y="35"/>
                      <a:pt x="632" y="35"/>
                      <a:pt x="632" y="35"/>
                    </a:cubicBezTo>
                    <a:cubicBezTo>
                      <a:pt x="634" y="24"/>
                      <a:pt x="635" y="18"/>
                      <a:pt x="639" y="7"/>
                    </a:cubicBezTo>
                    <a:cubicBezTo>
                      <a:pt x="641" y="0"/>
                      <a:pt x="641" y="0"/>
                      <a:pt x="641" y="0"/>
                    </a:cubicBezTo>
                    <a:cubicBezTo>
                      <a:pt x="560" y="0"/>
                      <a:pt x="560" y="0"/>
                      <a:pt x="560" y="0"/>
                    </a:cubicBezTo>
                    <a:cubicBezTo>
                      <a:pt x="553" y="0"/>
                      <a:pt x="553" y="0"/>
                      <a:pt x="553" y="0"/>
                    </a:cubicBezTo>
                    <a:cubicBezTo>
                      <a:pt x="555" y="7"/>
                      <a:pt x="555" y="7"/>
                      <a:pt x="555" y="7"/>
                    </a:cubicBezTo>
                    <a:cubicBezTo>
                      <a:pt x="558" y="17"/>
                      <a:pt x="559" y="23"/>
                      <a:pt x="561" y="32"/>
                    </a:cubicBezTo>
                    <a:cubicBezTo>
                      <a:pt x="565" y="51"/>
                      <a:pt x="565" y="66"/>
                      <a:pt x="565" y="83"/>
                    </a:cubicBezTo>
                    <a:cubicBezTo>
                      <a:pt x="565" y="92"/>
                      <a:pt x="565" y="102"/>
                      <a:pt x="565" y="114"/>
                    </a:cubicBezTo>
                    <a:cubicBezTo>
                      <a:pt x="565" y="511"/>
                      <a:pt x="565" y="511"/>
                      <a:pt x="565" y="511"/>
                    </a:cubicBezTo>
                    <a:cubicBezTo>
                      <a:pt x="120" y="3"/>
                      <a:pt x="120" y="3"/>
                      <a:pt x="120" y="3"/>
                    </a:cubicBezTo>
                    <a:cubicBezTo>
                      <a:pt x="21" y="1"/>
                      <a:pt x="21" y="1"/>
                      <a:pt x="21" y="1"/>
                    </a:cubicBezTo>
                    <a:cubicBezTo>
                      <a:pt x="0" y="1"/>
                      <a:pt x="0" y="1"/>
                      <a:pt x="0" y="1"/>
                    </a:cubicBezTo>
                    <a:cubicBezTo>
                      <a:pt x="18" y="11"/>
                      <a:pt x="18" y="11"/>
                      <a:pt x="18" y="11"/>
                    </a:cubicBezTo>
                    <a:cubicBezTo>
                      <a:pt x="26" y="16"/>
                      <a:pt x="29" y="20"/>
                      <a:pt x="3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7" name="Freeform 201"/>
              <p:cNvSpPr>
                <a:spLocks noChangeAspect="1"/>
              </p:cNvSpPr>
              <p:nvPr userDrawn="1"/>
            </p:nvSpPr>
            <p:spPr bwMode="black">
              <a:xfrm>
                <a:off x="5149" y="1076"/>
                <a:ext cx="38" cy="58"/>
              </a:xfrm>
              <a:custGeom>
                <a:avLst/>
                <a:gdLst>
                  <a:gd name="T0" fmla="*/ 13 w 425"/>
                  <a:gd name="T1" fmla="*/ 650 h 659"/>
                  <a:gd name="T2" fmla="*/ 7 w 425"/>
                  <a:gd name="T3" fmla="*/ 659 h 659"/>
                  <a:gd name="T4" fmla="*/ 393 w 425"/>
                  <a:gd name="T5" fmla="*/ 659 h 659"/>
                  <a:gd name="T6" fmla="*/ 393 w 425"/>
                  <a:gd name="T7" fmla="*/ 654 h 659"/>
                  <a:gd name="T8" fmla="*/ 393 w 425"/>
                  <a:gd name="T9" fmla="*/ 654 h 659"/>
                  <a:gd name="T10" fmla="*/ 393 w 425"/>
                  <a:gd name="T11" fmla="*/ 654 h 659"/>
                  <a:gd name="T12" fmla="*/ 398 w 425"/>
                  <a:gd name="T13" fmla="*/ 655 h 659"/>
                  <a:gd name="T14" fmla="*/ 421 w 425"/>
                  <a:gd name="T15" fmla="*/ 582 h 659"/>
                  <a:gd name="T16" fmla="*/ 425 w 425"/>
                  <a:gd name="T17" fmla="*/ 567 h 659"/>
                  <a:gd name="T18" fmla="*/ 412 w 425"/>
                  <a:gd name="T19" fmla="*/ 576 h 659"/>
                  <a:gd name="T20" fmla="*/ 384 w 425"/>
                  <a:gd name="T21" fmla="*/ 589 h 659"/>
                  <a:gd name="T22" fmla="*/ 314 w 425"/>
                  <a:gd name="T23" fmla="*/ 599 h 659"/>
                  <a:gd name="T24" fmla="*/ 111 w 425"/>
                  <a:gd name="T25" fmla="*/ 599 h 659"/>
                  <a:gd name="T26" fmla="*/ 111 w 425"/>
                  <a:gd name="T27" fmla="*/ 320 h 659"/>
                  <a:gd name="T28" fmla="*/ 280 w 425"/>
                  <a:gd name="T29" fmla="*/ 320 h 659"/>
                  <a:gd name="T30" fmla="*/ 307 w 425"/>
                  <a:gd name="T31" fmla="*/ 322 h 659"/>
                  <a:gd name="T32" fmla="*/ 343 w 425"/>
                  <a:gd name="T33" fmla="*/ 334 h 659"/>
                  <a:gd name="T34" fmla="*/ 351 w 425"/>
                  <a:gd name="T35" fmla="*/ 337 h 659"/>
                  <a:gd name="T36" fmla="*/ 351 w 425"/>
                  <a:gd name="T37" fmla="*/ 267 h 659"/>
                  <a:gd name="T38" fmla="*/ 351 w 425"/>
                  <a:gd name="T39" fmla="*/ 261 h 659"/>
                  <a:gd name="T40" fmla="*/ 109 w 425"/>
                  <a:gd name="T41" fmla="*/ 261 h 659"/>
                  <a:gd name="T42" fmla="*/ 109 w 425"/>
                  <a:gd name="T43" fmla="*/ 58 h 659"/>
                  <a:gd name="T44" fmla="*/ 280 w 425"/>
                  <a:gd name="T45" fmla="*/ 58 h 659"/>
                  <a:gd name="T46" fmla="*/ 300 w 425"/>
                  <a:gd name="T47" fmla="*/ 58 h 659"/>
                  <a:gd name="T48" fmla="*/ 318 w 425"/>
                  <a:gd name="T49" fmla="*/ 61 h 659"/>
                  <a:gd name="T50" fmla="*/ 341 w 425"/>
                  <a:gd name="T51" fmla="*/ 75 h 659"/>
                  <a:gd name="T52" fmla="*/ 351 w 425"/>
                  <a:gd name="T53" fmla="*/ 84 h 659"/>
                  <a:gd name="T54" fmla="*/ 351 w 425"/>
                  <a:gd name="T55" fmla="*/ 6 h 659"/>
                  <a:gd name="T56" fmla="*/ 351 w 425"/>
                  <a:gd name="T57" fmla="*/ 0 h 659"/>
                  <a:gd name="T58" fmla="*/ 0 w 425"/>
                  <a:gd name="T59" fmla="*/ 0 h 659"/>
                  <a:gd name="T60" fmla="*/ 10 w 425"/>
                  <a:gd name="T61" fmla="*/ 10 h 659"/>
                  <a:gd name="T62" fmla="*/ 21 w 425"/>
                  <a:gd name="T63" fmla="*/ 26 h 659"/>
                  <a:gd name="T64" fmla="*/ 25 w 425"/>
                  <a:gd name="T65" fmla="*/ 52 h 659"/>
                  <a:gd name="T66" fmla="*/ 25 w 425"/>
                  <a:gd name="T67" fmla="*/ 596 h 659"/>
                  <a:gd name="T68" fmla="*/ 26 w 425"/>
                  <a:gd name="T69" fmla="*/ 613 h 659"/>
                  <a:gd name="T70" fmla="*/ 24 w 425"/>
                  <a:gd name="T71" fmla="*/ 628 h 659"/>
                  <a:gd name="T72" fmla="*/ 13 w 425"/>
                  <a:gd name="T73" fmla="*/ 650 h 6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25" h="659">
                    <a:moveTo>
                      <a:pt x="13" y="650"/>
                    </a:moveTo>
                    <a:cubicBezTo>
                      <a:pt x="7" y="659"/>
                      <a:pt x="7" y="659"/>
                      <a:pt x="7" y="659"/>
                    </a:cubicBezTo>
                    <a:cubicBezTo>
                      <a:pt x="393" y="659"/>
                      <a:pt x="393" y="659"/>
                      <a:pt x="393" y="659"/>
                    </a:cubicBezTo>
                    <a:cubicBezTo>
                      <a:pt x="393" y="654"/>
                      <a:pt x="393" y="654"/>
                      <a:pt x="393" y="654"/>
                    </a:cubicBezTo>
                    <a:cubicBezTo>
                      <a:pt x="393" y="654"/>
                      <a:pt x="393" y="654"/>
                      <a:pt x="393" y="654"/>
                    </a:cubicBezTo>
                    <a:cubicBezTo>
                      <a:pt x="393" y="654"/>
                      <a:pt x="393" y="654"/>
                      <a:pt x="393" y="654"/>
                    </a:cubicBezTo>
                    <a:cubicBezTo>
                      <a:pt x="398" y="655"/>
                      <a:pt x="398" y="655"/>
                      <a:pt x="398" y="655"/>
                    </a:cubicBezTo>
                    <a:cubicBezTo>
                      <a:pt x="421" y="582"/>
                      <a:pt x="421" y="582"/>
                      <a:pt x="421" y="582"/>
                    </a:cubicBezTo>
                    <a:cubicBezTo>
                      <a:pt x="425" y="567"/>
                      <a:pt x="425" y="567"/>
                      <a:pt x="425" y="567"/>
                    </a:cubicBezTo>
                    <a:cubicBezTo>
                      <a:pt x="412" y="576"/>
                      <a:pt x="412" y="576"/>
                      <a:pt x="412" y="576"/>
                    </a:cubicBezTo>
                    <a:cubicBezTo>
                      <a:pt x="402" y="583"/>
                      <a:pt x="396" y="586"/>
                      <a:pt x="384" y="589"/>
                    </a:cubicBezTo>
                    <a:cubicBezTo>
                      <a:pt x="358" y="598"/>
                      <a:pt x="342" y="599"/>
                      <a:pt x="314" y="599"/>
                    </a:cubicBezTo>
                    <a:cubicBezTo>
                      <a:pt x="111" y="599"/>
                      <a:pt x="111" y="599"/>
                      <a:pt x="111" y="599"/>
                    </a:cubicBezTo>
                    <a:cubicBezTo>
                      <a:pt x="111" y="320"/>
                      <a:pt x="111" y="320"/>
                      <a:pt x="111" y="320"/>
                    </a:cubicBezTo>
                    <a:cubicBezTo>
                      <a:pt x="280" y="320"/>
                      <a:pt x="280" y="320"/>
                      <a:pt x="280" y="320"/>
                    </a:cubicBezTo>
                    <a:cubicBezTo>
                      <a:pt x="290" y="320"/>
                      <a:pt x="297" y="320"/>
                      <a:pt x="307" y="322"/>
                    </a:cubicBezTo>
                    <a:cubicBezTo>
                      <a:pt x="322" y="325"/>
                      <a:pt x="330" y="328"/>
                      <a:pt x="343" y="334"/>
                    </a:cubicBezTo>
                    <a:cubicBezTo>
                      <a:pt x="351" y="337"/>
                      <a:pt x="351" y="337"/>
                      <a:pt x="351" y="337"/>
                    </a:cubicBezTo>
                    <a:cubicBezTo>
                      <a:pt x="351" y="267"/>
                      <a:pt x="351" y="267"/>
                      <a:pt x="351" y="267"/>
                    </a:cubicBezTo>
                    <a:cubicBezTo>
                      <a:pt x="351" y="261"/>
                      <a:pt x="351" y="261"/>
                      <a:pt x="351" y="261"/>
                    </a:cubicBezTo>
                    <a:cubicBezTo>
                      <a:pt x="109" y="261"/>
                      <a:pt x="109" y="261"/>
                      <a:pt x="109" y="261"/>
                    </a:cubicBezTo>
                    <a:cubicBezTo>
                      <a:pt x="109" y="58"/>
                      <a:pt x="109" y="58"/>
                      <a:pt x="109" y="58"/>
                    </a:cubicBezTo>
                    <a:cubicBezTo>
                      <a:pt x="280" y="58"/>
                      <a:pt x="280" y="58"/>
                      <a:pt x="280" y="58"/>
                    </a:cubicBezTo>
                    <a:cubicBezTo>
                      <a:pt x="287" y="58"/>
                      <a:pt x="294" y="58"/>
                      <a:pt x="300" y="58"/>
                    </a:cubicBezTo>
                    <a:cubicBezTo>
                      <a:pt x="306" y="58"/>
                      <a:pt x="311" y="58"/>
                      <a:pt x="318" y="61"/>
                    </a:cubicBezTo>
                    <a:cubicBezTo>
                      <a:pt x="328" y="64"/>
                      <a:pt x="334" y="68"/>
                      <a:pt x="341" y="75"/>
                    </a:cubicBezTo>
                    <a:cubicBezTo>
                      <a:pt x="351" y="84"/>
                      <a:pt x="351" y="84"/>
                      <a:pt x="351" y="84"/>
                    </a:cubicBezTo>
                    <a:cubicBezTo>
                      <a:pt x="351" y="6"/>
                      <a:pt x="351" y="6"/>
                      <a:pt x="351" y="6"/>
                    </a:cubicBezTo>
                    <a:cubicBezTo>
                      <a:pt x="351" y="0"/>
                      <a:pt x="351" y="0"/>
                      <a:pt x="351" y="0"/>
                    </a:cubicBezTo>
                    <a:cubicBezTo>
                      <a:pt x="0" y="0"/>
                      <a:pt x="0" y="0"/>
                      <a:pt x="0" y="0"/>
                    </a:cubicBezTo>
                    <a:cubicBezTo>
                      <a:pt x="10" y="10"/>
                      <a:pt x="10" y="10"/>
                      <a:pt x="10" y="10"/>
                    </a:cubicBezTo>
                    <a:cubicBezTo>
                      <a:pt x="15" y="16"/>
                      <a:pt x="17" y="19"/>
                      <a:pt x="21" y="26"/>
                    </a:cubicBezTo>
                    <a:cubicBezTo>
                      <a:pt x="24" y="35"/>
                      <a:pt x="25" y="41"/>
                      <a:pt x="25" y="52"/>
                    </a:cubicBezTo>
                    <a:cubicBezTo>
                      <a:pt x="25" y="596"/>
                      <a:pt x="25" y="596"/>
                      <a:pt x="25" y="596"/>
                    </a:cubicBezTo>
                    <a:cubicBezTo>
                      <a:pt x="25" y="603"/>
                      <a:pt x="26" y="608"/>
                      <a:pt x="26" y="613"/>
                    </a:cubicBezTo>
                    <a:cubicBezTo>
                      <a:pt x="26" y="618"/>
                      <a:pt x="25" y="622"/>
                      <a:pt x="24" y="628"/>
                    </a:cubicBezTo>
                    <a:cubicBezTo>
                      <a:pt x="21" y="637"/>
                      <a:pt x="19" y="642"/>
                      <a:pt x="13" y="6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8" name="Freeform 202"/>
              <p:cNvSpPr>
                <a:spLocks noChangeAspect="1" noEditPoints="1"/>
              </p:cNvSpPr>
              <p:nvPr userDrawn="1"/>
            </p:nvSpPr>
            <p:spPr bwMode="black">
              <a:xfrm>
                <a:off x="5313" y="976"/>
                <a:ext cx="45" cy="59"/>
              </a:xfrm>
              <a:custGeom>
                <a:avLst/>
                <a:gdLst>
                  <a:gd name="T0" fmla="*/ 17 w 507"/>
                  <a:gd name="T1" fmla="*/ 34 h 663"/>
                  <a:gd name="T2" fmla="*/ 22 w 507"/>
                  <a:gd name="T3" fmla="*/ 95 h 663"/>
                  <a:gd name="T4" fmla="*/ 22 w 507"/>
                  <a:gd name="T5" fmla="*/ 561 h 663"/>
                  <a:gd name="T6" fmla="*/ 19 w 507"/>
                  <a:gd name="T7" fmla="*/ 626 h 663"/>
                  <a:gd name="T8" fmla="*/ 9 w 507"/>
                  <a:gd name="T9" fmla="*/ 652 h 663"/>
                  <a:gd name="T10" fmla="*/ 5 w 507"/>
                  <a:gd name="T11" fmla="*/ 660 h 663"/>
                  <a:gd name="T12" fmla="*/ 110 w 507"/>
                  <a:gd name="T13" fmla="*/ 660 h 663"/>
                  <a:gd name="T14" fmla="*/ 118 w 507"/>
                  <a:gd name="T15" fmla="*/ 660 h 663"/>
                  <a:gd name="T16" fmla="*/ 115 w 507"/>
                  <a:gd name="T17" fmla="*/ 653 h 663"/>
                  <a:gd name="T18" fmla="*/ 106 w 507"/>
                  <a:gd name="T19" fmla="*/ 622 h 663"/>
                  <a:gd name="T20" fmla="*/ 103 w 507"/>
                  <a:gd name="T21" fmla="*/ 600 h 663"/>
                  <a:gd name="T22" fmla="*/ 103 w 507"/>
                  <a:gd name="T23" fmla="*/ 588 h 663"/>
                  <a:gd name="T24" fmla="*/ 103 w 507"/>
                  <a:gd name="T25" fmla="*/ 299 h 663"/>
                  <a:gd name="T26" fmla="*/ 105 w 507"/>
                  <a:gd name="T27" fmla="*/ 301 h 663"/>
                  <a:gd name="T28" fmla="*/ 122 w 507"/>
                  <a:gd name="T29" fmla="*/ 322 h 663"/>
                  <a:gd name="T30" fmla="*/ 383 w 507"/>
                  <a:gd name="T31" fmla="*/ 661 h 663"/>
                  <a:gd name="T32" fmla="*/ 387 w 507"/>
                  <a:gd name="T33" fmla="*/ 657 h 663"/>
                  <a:gd name="T34" fmla="*/ 387 w 507"/>
                  <a:gd name="T35" fmla="*/ 657 h 663"/>
                  <a:gd name="T36" fmla="*/ 387 w 507"/>
                  <a:gd name="T37" fmla="*/ 663 h 663"/>
                  <a:gd name="T38" fmla="*/ 490 w 507"/>
                  <a:gd name="T39" fmla="*/ 663 h 663"/>
                  <a:gd name="T40" fmla="*/ 507 w 507"/>
                  <a:gd name="T41" fmla="*/ 663 h 663"/>
                  <a:gd name="T42" fmla="*/ 493 w 507"/>
                  <a:gd name="T43" fmla="*/ 653 h 663"/>
                  <a:gd name="T44" fmla="*/ 460 w 507"/>
                  <a:gd name="T45" fmla="*/ 627 h 663"/>
                  <a:gd name="T46" fmla="*/ 406 w 507"/>
                  <a:gd name="T47" fmla="*/ 563 h 663"/>
                  <a:gd name="T48" fmla="*/ 251 w 507"/>
                  <a:gd name="T49" fmla="*/ 367 h 663"/>
                  <a:gd name="T50" fmla="*/ 205 w 507"/>
                  <a:gd name="T51" fmla="*/ 316 h 663"/>
                  <a:gd name="T52" fmla="*/ 204 w 507"/>
                  <a:gd name="T53" fmla="*/ 316 h 663"/>
                  <a:gd name="T54" fmla="*/ 211 w 507"/>
                  <a:gd name="T55" fmla="*/ 316 h 663"/>
                  <a:gd name="T56" fmla="*/ 370 w 507"/>
                  <a:gd name="T57" fmla="*/ 155 h 663"/>
                  <a:gd name="T58" fmla="*/ 370 w 507"/>
                  <a:gd name="T59" fmla="*/ 151 h 663"/>
                  <a:gd name="T60" fmla="*/ 206 w 507"/>
                  <a:gd name="T61" fmla="*/ 0 h 663"/>
                  <a:gd name="T62" fmla="*/ 0 w 507"/>
                  <a:gd name="T63" fmla="*/ 0 h 663"/>
                  <a:gd name="T64" fmla="*/ 5 w 507"/>
                  <a:gd name="T65" fmla="*/ 8 h 663"/>
                  <a:gd name="T66" fmla="*/ 17 w 507"/>
                  <a:gd name="T67" fmla="*/ 34 h 663"/>
                  <a:gd name="T68" fmla="*/ 138 w 507"/>
                  <a:gd name="T69" fmla="*/ 278 h 663"/>
                  <a:gd name="T70" fmla="*/ 104 w 507"/>
                  <a:gd name="T71" fmla="*/ 276 h 663"/>
                  <a:gd name="T72" fmla="*/ 104 w 507"/>
                  <a:gd name="T73" fmla="*/ 57 h 663"/>
                  <a:gd name="T74" fmla="*/ 167 w 507"/>
                  <a:gd name="T75" fmla="*/ 50 h 663"/>
                  <a:gd name="T76" fmla="*/ 288 w 507"/>
                  <a:gd name="T77" fmla="*/ 158 h 663"/>
                  <a:gd name="T78" fmla="*/ 288 w 507"/>
                  <a:gd name="T79" fmla="*/ 166 h 663"/>
                  <a:gd name="T80" fmla="*/ 155 w 507"/>
                  <a:gd name="T81" fmla="*/ 277 h 663"/>
                  <a:gd name="T82" fmla="*/ 138 w 507"/>
                  <a:gd name="T83" fmla="*/ 278 h 66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07" h="663">
                    <a:moveTo>
                      <a:pt x="17" y="34"/>
                    </a:moveTo>
                    <a:cubicBezTo>
                      <a:pt x="21" y="58"/>
                      <a:pt x="22" y="71"/>
                      <a:pt x="22" y="95"/>
                    </a:cubicBezTo>
                    <a:cubicBezTo>
                      <a:pt x="22" y="561"/>
                      <a:pt x="22" y="561"/>
                      <a:pt x="22" y="561"/>
                    </a:cubicBezTo>
                    <a:cubicBezTo>
                      <a:pt x="22" y="586"/>
                      <a:pt x="22" y="615"/>
                      <a:pt x="19" y="626"/>
                    </a:cubicBezTo>
                    <a:cubicBezTo>
                      <a:pt x="18" y="636"/>
                      <a:pt x="15" y="641"/>
                      <a:pt x="9" y="652"/>
                    </a:cubicBezTo>
                    <a:cubicBezTo>
                      <a:pt x="5" y="660"/>
                      <a:pt x="5" y="660"/>
                      <a:pt x="5" y="660"/>
                    </a:cubicBezTo>
                    <a:cubicBezTo>
                      <a:pt x="110" y="660"/>
                      <a:pt x="110" y="660"/>
                      <a:pt x="110" y="660"/>
                    </a:cubicBezTo>
                    <a:cubicBezTo>
                      <a:pt x="118" y="660"/>
                      <a:pt x="118" y="660"/>
                      <a:pt x="118" y="660"/>
                    </a:cubicBezTo>
                    <a:cubicBezTo>
                      <a:pt x="115" y="653"/>
                      <a:pt x="115" y="653"/>
                      <a:pt x="115" y="653"/>
                    </a:cubicBezTo>
                    <a:cubicBezTo>
                      <a:pt x="111" y="640"/>
                      <a:pt x="107" y="634"/>
                      <a:pt x="106" y="622"/>
                    </a:cubicBezTo>
                    <a:cubicBezTo>
                      <a:pt x="103" y="613"/>
                      <a:pt x="103" y="607"/>
                      <a:pt x="103" y="600"/>
                    </a:cubicBezTo>
                    <a:cubicBezTo>
                      <a:pt x="103" y="596"/>
                      <a:pt x="103" y="592"/>
                      <a:pt x="103" y="588"/>
                    </a:cubicBezTo>
                    <a:cubicBezTo>
                      <a:pt x="103" y="299"/>
                      <a:pt x="103" y="299"/>
                      <a:pt x="103" y="299"/>
                    </a:cubicBezTo>
                    <a:cubicBezTo>
                      <a:pt x="104" y="300"/>
                      <a:pt x="104" y="300"/>
                      <a:pt x="105" y="301"/>
                    </a:cubicBezTo>
                    <a:cubicBezTo>
                      <a:pt x="112" y="307"/>
                      <a:pt x="115" y="312"/>
                      <a:pt x="122" y="322"/>
                    </a:cubicBezTo>
                    <a:cubicBezTo>
                      <a:pt x="383" y="661"/>
                      <a:pt x="383" y="661"/>
                      <a:pt x="383" y="661"/>
                    </a:cubicBezTo>
                    <a:cubicBezTo>
                      <a:pt x="387" y="657"/>
                      <a:pt x="387" y="657"/>
                      <a:pt x="387" y="657"/>
                    </a:cubicBezTo>
                    <a:cubicBezTo>
                      <a:pt x="387" y="657"/>
                      <a:pt x="387" y="657"/>
                      <a:pt x="387" y="657"/>
                    </a:cubicBezTo>
                    <a:cubicBezTo>
                      <a:pt x="387" y="663"/>
                      <a:pt x="387" y="663"/>
                      <a:pt x="387" y="663"/>
                    </a:cubicBezTo>
                    <a:cubicBezTo>
                      <a:pt x="490" y="663"/>
                      <a:pt x="490" y="663"/>
                      <a:pt x="490" y="663"/>
                    </a:cubicBezTo>
                    <a:cubicBezTo>
                      <a:pt x="507" y="663"/>
                      <a:pt x="507" y="663"/>
                      <a:pt x="507" y="663"/>
                    </a:cubicBezTo>
                    <a:cubicBezTo>
                      <a:pt x="493" y="653"/>
                      <a:pt x="493" y="653"/>
                      <a:pt x="493" y="653"/>
                    </a:cubicBezTo>
                    <a:cubicBezTo>
                      <a:pt x="480" y="643"/>
                      <a:pt x="473" y="637"/>
                      <a:pt x="460" y="627"/>
                    </a:cubicBezTo>
                    <a:cubicBezTo>
                      <a:pt x="441" y="610"/>
                      <a:pt x="426" y="589"/>
                      <a:pt x="406" y="563"/>
                    </a:cubicBezTo>
                    <a:cubicBezTo>
                      <a:pt x="251" y="367"/>
                      <a:pt x="251" y="367"/>
                      <a:pt x="251" y="367"/>
                    </a:cubicBezTo>
                    <a:cubicBezTo>
                      <a:pt x="234" y="346"/>
                      <a:pt x="223" y="334"/>
                      <a:pt x="205" y="316"/>
                    </a:cubicBezTo>
                    <a:cubicBezTo>
                      <a:pt x="205" y="316"/>
                      <a:pt x="204" y="316"/>
                      <a:pt x="204" y="316"/>
                    </a:cubicBezTo>
                    <a:cubicBezTo>
                      <a:pt x="207" y="316"/>
                      <a:pt x="209" y="316"/>
                      <a:pt x="211" y="316"/>
                    </a:cubicBezTo>
                    <a:cubicBezTo>
                      <a:pt x="300" y="316"/>
                      <a:pt x="369" y="241"/>
                      <a:pt x="370" y="155"/>
                    </a:cubicBezTo>
                    <a:cubicBezTo>
                      <a:pt x="370" y="154"/>
                      <a:pt x="370" y="152"/>
                      <a:pt x="370" y="151"/>
                    </a:cubicBezTo>
                    <a:cubicBezTo>
                      <a:pt x="370" y="57"/>
                      <a:pt x="292" y="0"/>
                      <a:pt x="206" y="0"/>
                    </a:cubicBezTo>
                    <a:cubicBezTo>
                      <a:pt x="0" y="0"/>
                      <a:pt x="0" y="0"/>
                      <a:pt x="0" y="0"/>
                    </a:cubicBezTo>
                    <a:cubicBezTo>
                      <a:pt x="5" y="8"/>
                      <a:pt x="5" y="8"/>
                      <a:pt x="5" y="8"/>
                    </a:cubicBezTo>
                    <a:cubicBezTo>
                      <a:pt x="10" y="18"/>
                      <a:pt x="14" y="24"/>
                      <a:pt x="17" y="34"/>
                    </a:cubicBezTo>
                    <a:close/>
                    <a:moveTo>
                      <a:pt x="138" y="278"/>
                    </a:moveTo>
                    <a:cubicBezTo>
                      <a:pt x="125" y="278"/>
                      <a:pt x="113" y="277"/>
                      <a:pt x="104" y="276"/>
                    </a:cubicBezTo>
                    <a:cubicBezTo>
                      <a:pt x="104" y="57"/>
                      <a:pt x="104" y="57"/>
                      <a:pt x="104" y="57"/>
                    </a:cubicBezTo>
                    <a:cubicBezTo>
                      <a:pt x="125" y="51"/>
                      <a:pt x="140" y="51"/>
                      <a:pt x="167" y="50"/>
                    </a:cubicBezTo>
                    <a:cubicBezTo>
                      <a:pt x="270" y="56"/>
                      <a:pt x="283" y="106"/>
                      <a:pt x="288" y="158"/>
                    </a:cubicBezTo>
                    <a:cubicBezTo>
                      <a:pt x="288" y="160"/>
                      <a:pt x="288" y="164"/>
                      <a:pt x="288" y="166"/>
                    </a:cubicBezTo>
                    <a:cubicBezTo>
                      <a:pt x="288" y="230"/>
                      <a:pt x="239" y="271"/>
                      <a:pt x="155" y="277"/>
                    </a:cubicBezTo>
                    <a:cubicBezTo>
                      <a:pt x="149" y="278"/>
                      <a:pt x="143" y="278"/>
                      <a:pt x="138" y="2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79" name="Freeform 203"/>
              <p:cNvSpPr>
                <a:spLocks noChangeAspect="1"/>
              </p:cNvSpPr>
              <p:nvPr userDrawn="1"/>
            </p:nvSpPr>
            <p:spPr bwMode="black">
              <a:xfrm>
                <a:off x="5258" y="976"/>
                <a:ext cx="47" cy="60"/>
              </a:xfrm>
              <a:custGeom>
                <a:avLst/>
                <a:gdLst>
                  <a:gd name="T0" fmla="*/ 11 w 534"/>
                  <a:gd name="T1" fmla="*/ 40 h 670"/>
                  <a:gd name="T2" fmla="*/ 12 w 534"/>
                  <a:gd name="T3" fmla="*/ 54 h 670"/>
                  <a:gd name="T4" fmla="*/ 11 w 534"/>
                  <a:gd name="T5" fmla="*/ 69 h 670"/>
                  <a:gd name="T6" fmla="*/ 11 w 534"/>
                  <a:gd name="T7" fmla="*/ 442 h 670"/>
                  <a:gd name="T8" fmla="*/ 273 w 534"/>
                  <a:gd name="T9" fmla="*/ 670 h 670"/>
                  <a:gd name="T10" fmla="*/ 277 w 534"/>
                  <a:gd name="T11" fmla="*/ 670 h 670"/>
                  <a:gd name="T12" fmla="*/ 524 w 534"/>
                  <a:gd name="T13" fmla="*/ 446 h 670"/>
                  <a:gd name="T14" fmla="*/ 524 w 534"/>
                  <a:gd name="T15" fmla="*/ 66 h 670"/>
                  <a:gd name="T16" fmla="*/ 523 w 534"/>
                  <a:gd name="T17" fmla="*/ 50 h 670"/>
                  <a:gd name="T18" fmla="*/ 525 w 534"/>
                  <a:gd name="T19" fmla="*/ 35 h 670"/>
                  <a:gd name="T20" fmla="*/ 519 w 534"/>
                  <a:gd name="T21" fmla="*/ 34 h 670"/>
                  <a:gd name="T22" fmla="*/ 525 w 534"/>
                  <a:gd name="T23" fmla="*/ 35 h 670"/>
                  <a:gd name="T24" fmla="*/ 531 w 534"/>
                  <a:gd name="T25" fmla="*/ 7 h 670"/>
                  <a:gd name="T26" fmla="*/ 534 w 534"/>
                  <a:gd name="T27" fmla="*/ 0 h 670"/>
                  <a:gd name="T28" fmla="*/ 436 w 534"/>
                  <a:gd name="T29" fmla="*/ 0 h 670"/>
                  <a:gd name="T30" fmla="*/ 427 w 534"/>
                  <a:gd name="T31" fmla="*/ 0 h 670"/>
                  <a:gd name="T32" fmla="*/ 430 w 534"/>
                  <a:gd name="T33" fmla="*/ 8 h 670"/>
                  <a:gd name="T34" fmla="*/ 439 w 534"/>
                  <a:gd name="T35" fmla="*/ 36 h 670"/>
                  <a:gd name="T36" fmla="*/ 440 w 534"/>
                  <a:gd name="T37" fmla="*/ 67 h 670"/>
                  <a:gd name="T38" fmla="*/ 440 w 534"/>
                  <a:gd name="T39" fmla="*/ 440 h 670"/>
                  <a:gd name="T40" fmla="*/ 277 w 534"/>
                  <a:gd name="T41" fmla="*/ 603 h 670"/>
                  <a:gd name="T42" fmla="*/ 271 w 534"/>
                  <a:gd name="T43" fmla="*/ 603 h 670"/>
                  <a:gd name="T44" fmla="*/ 93 w 534"/>
                  <a:gd name="T45" fmla="*/ 434 h 670"/>
                  <a:gd name="T46" fmla="*/ 93 w 534"/>
                  <a:gd name="T47" fmla="*/ 63 h 670"/>
                  <a:gd name="T48" fmla="*/ 93 w 534"/>
                  <a:gd name="T49" fmla="*/ 51 h 670"/>
                  <a:gd name="T50" fmla="*/ 95 w 534"/>
                  <a:gd name="T51" fmla="*/ 34 h 670"/>
                  <a:gd name="T52" fmla="*/ 102 w 534"/>
                  <a:gd name="T53" fmla="*/ 8 h 670"/>
                  <a:gd name="T54" fmla="*/ 106 w 534"/>
                  <a:gd name="T55" fmla="*/ 0 h 670"/>
                  <a:gd name="T56" fmla="*/ 9 w 534"/>
                  <a:gd name="T57" fmla="*/ 0 h 670"/>
                  <a:gd name="T58" fmla="*/ 0 w 534"/>
                  <a:gd name="T59" fmla="*/ 0 h 670"/>
                  <a:gd name="T60" fmla="*/ 3 w 534"/>
                  <a:gd name="T61" fmla="*/ 8 h 670"/>
                  <a:gd name="T62" fmla="*/ 11 w 534"/>
                  <a:gd name="T63" fmla="*/ 40 h 6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34" h="670">
                    <a:moveTo>
                      <a:pt x="11" y="40"/>
                    </a:moveTo>
                    <a:cubicBezTo>
                      <a:pt x="11" y="46"/>
                      <a:pt x="12" y="50"/>
                      <a:pt x="12" y="54"/>
                    </a:cubicBezTo>
                    <a:cubicBezTo>
                      <a:pt x="12" y="59"/>
                      <a:pt x="11" y="63"/>
                      <a:pt x="11" y="69"/>
                    </a:cubicBezTo>
                    <a:cubicBezTo>
                      <a:pt x="11" y="442"/>
                      <a:pt x="11" y="442"/>
                      <a:pt x="11" y="442"/>
                    </a:cubicBezTo>
                    <a:cubicBezTo>
                      <a:pt x="11" y="577"/>
                      <a:pt x="129" y="670"/>
                      <a:pt x="273" y="670"/>
                    </a:cubicBezTo>
                    <a:cubicBezTo>
                      <a:pt x="274" y="670"/>
                      <a:pt x="276" y="670"/>
                      <a:pt x="277" y="670"/>
                    </a:cubicBezTo>
                    <a:cubicBezTo>
                      <a:pt x="414" y="668"/>
                      <a:pt x="524" y="574"/>
                      <a:pt x="524" y="446"/>
                    </a:cubicBezTo>
                    <a:cubicBezTo>
                      <a:pt x="524" y="66"/>
                      <a:pt x="524" y="66"/>
                      <a:pt x="524" y="66"/>
                    </a:cubicBezTo>
                    <a:cubicBezTo>
                      <a:pt x="524" y="59"/>
                      <a:pt x="523" y="54"/>
                      <a:pt x="523" y="50"/>
                    </a:cubicBezTo>
                    <a:cubicBezTo>
                      <a:pt x="523" y="45"/>
                      <a:pt x="524" y="41"/>
                      <a:pt x="525" y="35"/>
                    </a:cubicBezTo>
                    <a:cubicBezTo>
                      <a:pt x="519" y="34"/>
                      <a:pt x="519" y="34"/>
                      <a:pt x="519" y="34"/>
                    </a:cubicBezTo>
                    <a:cubicBezTo>
                      <a:pt x="525" y="35"/>
                      <a:pt x="525" y="35"/>
                      <a:pt x="525" y="35"/>
                    </a:cubicBezTo>
                    <a:cubicBezTo>
                      <a:pt x="526" y="24"/>
                      <a:pt x="528" y="18"/>
                      <a:pt x="531" y="7"/>
                    </a:cubicBezTo>
                    <a:cubicBezTo>
                      <a:pt x="534" y="0"/>
                      <a:pt x="534" y="0"/>
                      <a:pt x="534" y="0"/>
                    </a:cubicBezTo>
                    <a:cubicBezTo>
                      <a:pt x="436" y="0"/>
                      <a:pt x="436" y="0"/>
                      <a:pt x="436" y="0"/>
                    </a:cubicBezTo>
                    <a:cubicBezTo>
                      <a:pt x="427" y="0"/>
                      <a:pt x="427" y="0"/>
                      <a:pt x="427" y="0"/>
                    </a:cubicBezTo>
                    <a:cubicBezTo>
                      <a:pt x="430" y="8"/>
                      <a:pt x="430" y="8"/>
                      <a:pt x="430" y="8"/>
                    </a:cubicBezTo>
                    <a:cubicBezTo>
                      <a:pt x="435" y="18"/>
                      <a:pt x="436" y="24"/>
                      <a:pt x="439" y="36"/>
                    </a:cubicBezTo>
                    <a:cubicBezTo>
                      <a:pt x="440" y="47"/>
                      <a:pt x="440" y="54"/>
                      <a:pt x="440" y="67"/>
                    </a:cubicBezTo>
                    <a:cubicBezTo>
                      <a:pt x="440" y="440"/>
                      <a:pt x="440" y="440"/>
                      <a:pt x="440" y="440"/>
                    </a:cubicBezTo>
                    <a:cubicBezTo>
                      <a:pt x="440" y="529"/>
                      <a:pt x="373" y="600"/>
                      <a:pt x="277" y="603"/>
                    </a:cubicBezTo>
                    <a:cubicBezTo>
                      <a:pt x="275" y="603"/>
                      <a:pt x="273" y="603"/>
                      <a:pt x="271" y="603"/>
                    </a:cubicBezTo>
                    <a:cubicBezTo>
                      <a:pt x="176" y="603"/>
                      <a:pt x="93" y="529"/>
                      <a:pt x="93" y="434"/>
                    </a:cubicBezTo>
                    <a:cubicBezTo>
                      <a:pt x="93" y="63"/>
                      <a:pt x="93" y="63"/>
                      <a:pt x="93" y="63"/>
                    </a:cubicBezTo>
                    <a:cubicBezTo>
                      <a:pt x="93" y="58"/>
                      <a:pt x="93" y="54"/>
                      <a:pt x="93" y="51"/>
                    </a:cubicBezTo>
                    <a:cubicBezTo>
                      <a:pt x="93" y="45"/>
                      <a:pt x="93" y="40"/>
                      <a:pt x="95" y="34"/>
                    </a:cubicBezTo>
                    <a:cubicBezTo>
                      <a:pt x="97" y="22"/>
                      <a:pt x="98" y="17"/>
                      <a:pt x="102" y="8"/>
                    </a:cubicBezTo>
                    <a:cubicBezTo>
                      <a:pt x="106" y="0"/>
                      <a:pt x="106" y="0"/>
                      <a:pt x="106" y="0"/>
                    </a:cubicBezTo>
                    <a:cubicBezTo>
                      <a:pt x="9" y="0"/>
                      <a:pt x="9" y="0"/>
                      <a:pt x="9" y="0"/>
                    </a:cubicBezTo>
                    <a:cubicBezTo>
                      <a:pt x="0" y="0"/>
                      <a:pt x="0" y="0"/>
                      <a:pt x="0" y="0"/>
                    </a:cubicBezTo>
                    <a:cubicBezTo>
                      <a:pt x="3" y="8"/>
                      <a:pt x="3" y="8"/>
                      <a:pt x="3" y="8"/>
                    </a:cubicBezTo>
                    <a:cubicBezTo>
                      <a:pt x="7" y="20"/>
                      <a:pt x="9" y="26"/>
                      <a:pt x="1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sp>
            <p:nvSpPr>
              <p:cNvPr id="80" name="Freeform 204"/>
              <p:cNvSpPr>
                <a:spLocks noChangeAspect="1"/>
              </p:cNvSpPr>
              <p:nvPr userDrawn="1"/>
            </p:nvSpPr>
            <p:spPr bwMode="black">
              <a:xfrm>
                <a:off x="5237" y="1075"/>
                <a:ext cx="37" cy="60"/>
              </a:xfrm>
              <a:custGeom>
                <a:avLst/>
                <a:gdLst>
                  <a:gd name="T0" fmla="*/ 0 w 413"/>
                  <a:gd name="T1" fmla="*/ 165 h 682"/>
                  <a:gd name="T2" fmla="*/ 1 w 413"/>
                  <a:gd name="T3" fmla="*/ 167 h 682"/>
                  <a:gd name="T4" fmla="*/ 105 w 413"/>
                  <a:gd name="T5" fmla="*/ 321 h 682"/>
                  <a:gd name="T6" fmla="*/ 223 w 413"/>
                  <a:gd name="T7" fmla="*/ 389 h 682"/>
                  <a:gd name="T8" fmla="*/ 320 w 413"/>
                  <a:gd name="T9" fmla="*/ 508 h 682"/>
                  <a:gd name="T10" fmla="*/ 171 w 413"/>
                  <a:gd name="T11" fmla="*/ 626 h 682"/>
                  <a:gd name="T12" fmla="*/ 161 w 413"/>
                  <a:gd name="T13" fmla="*/ 626 h 682"/>
                  <a:gd name="T14" fmla="*/ 12 w 413"/>
                  <a:gd name="T15" fmla="*/ 583 h 682"/>
                  <a:gd name="T16" fmla="*/ 3 w 413"/>
                  <a:gd name="T17" fmla="*/ 576 h 682"/>
                  <a:gd name="T18" fmla="*/ 3 w 413"/>
                  <a:gd name="T19" fmla="*/ 656 h 682"/>
                  <a:gd name="T20" fmla="*/ 154 w 413"/>
                  <a:gd name="T21" fmla="*/ 681 h 682"/>
                  <a:gd name="T22" fmla="*/ 154 w 413"/>
                  <a:gd name="T23" fmla="*/ 675 h 682"/>
                  <a:gd name="T24" fmla="*/ 154 w 413"/>
                  <a:gd name="T25" fmla="*/ 675 h 682"/>
                  <a:gd name="T26" fmla="*/ 154 w 413"/>
                  <a:gd name="T27" fmla="*/ 681 h 682"/>
                  <a:gd name="T28" fmla="*/ 165 w 413"/>
                  <a:gd name="T29" fmla="*/ 681 h 682"/>
                  <a:gd name="T30" fmla="*/ 413 w 413"/>
                  <a:gd name="T31" fmla="*/ 505 h 682"/>
                  <a:gd name="T32" fmla="*/ 413 w 413"/>
                  <a:gd name="T33" fmla="*/ 497 h 682"/>
                  <a:gd name="T34" fmla="*/ 262 w 413"/>
                  <a:gd name="T35" fmla="*/ 313 h 682"/>
                  <a:gd name="T36" fmla="*/ 159 w 413"/>
                  <a:gd name="T37" fmla="*/ 253 h 682"/>
                  <a:gd name="T38" fmla="*/ 85 w 413"/>
                  <a:gd name="T39" fmla="*/ 162 h 682"/>
                  <a:gd name="T40" fmla="*/ 84 w 413"/>
                  <a:gd name="T41" fmla="*/ 155 h 682"/>
                  <a:gd name="T42" fmla="*/ 214 w 413"/>
                  <a:gd name="T43" fmla="*/ 53 h 682"/>
                  <a:gd name="T44" fmla="*/ 222 w 413"/>
                  <a:gd name="T45" fmla="*/ 54 h 682"/>
                  <a:gd name="T46" fmla="*/ 342 w 413"/>
                  <a:gd name="T47" fmla="*/ 96 h 682"/>
                  <a:gd name="T48" fmla="*/ 352 w 413"/>
                  <a:gd name="T49" fmla="*/ 105 h 682"/>
                  <a:gd name="T50" fmla="*/ 352 w 413"/>
                  <a:gd name="T51" fmla="*/ 25 h 682"/>
                  <a:gd name="T52" fmla="*/ 216 w 413"/>
                  <a:gd name="T53" fmla="*/ 1 h 682"/>
                  <a:gd name="T54" fmla="*/ 207 w 413"/>
                  <a:gd name="T55" fmla="*/ 0 h 682"/>
                  <a:gd name="T56" fmla="*/ 0 w 413"/>
                  <a:gd name="T57" fmla="*/ 165 h 68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13" h="682">
                    <a:moveTo>
                      <a:pt x="0" y="165"/>
                    </a:moveTo>
                    <a:cubicBezTo>
                      <a:pt x="0" y="166"/>
                      <a:pt x="1" y="167"/>
                      <a:pt x="1" y="167"/>
                    </a:cubicBezTo>
                    <a:cubicBezTo>
                      <a:pt x="1" y="238"/>
                      <a:pt x="41" y="283"/>
                      <a:pt x="105" y="321"/>
                    </a:cubicBezTo>
                    <a:cubicBezTo>
                      <a:pt x="223" y="389"/>
                      <a:pt x="223" y="389"/>
                      <a:pt x="223" y="389"/>
                    </a:cubicBezTo>
                    <a:cubicBezTo>
                      <a:pt x="277" y="419"/>
                      <a:pt x="320" y="450"/>
                      <a:pt x="320" y="508"/>
                    </a:cubicBezTo>
                    <a:cubicBezTo>
                      <a:pt x="320" y="583"/>
                      <a:pt x="266" y="626"/>
                      <a:pt x="171" y="626"/>
                    </a:cubicBezTo>
                    <a:cubicBezTo>
                      <a:pt x="168" y="626"/>
                      <a:pt x="165" y="626"/>
                      <a:pt x="161" y="626"/>
                    </a:cubicBezTo>
                    <a:cubicBezTo>
                      <a:pt x="99" y="625"/>
                      <a:pt x="59" y="621"/>
                      <a:pt x="12" y="583"/>
                    </a:cubicBezTo>
                    <a:cubicBezTo>
                      <a:pt x="3" y="576"/>
                      <a:pt x="3" y="576"/>
                      <a:pt x="3" y="576"/>
                    </a:cubicBezTo>
                    <a:cubicBezTo>
                      <a:pt x="3" y="656"/>
                      <a:pt x="3" y="656"/>
                      <a:pt x="3" y="656"/>
                    </a:cubicBezTo>
                    <a:cubicBezTo>
                      <a:pt x="61" y="682"/>
                      <a:pt x="98" y="680"/>
                      <a:pt x="154" y="681"/>
                    </a:cubicBezTo>
                    <a:cubicBezTo>
                      <a:pt x="154" y="675"/>
                      <a:pt x="154" y="675"/>
                      <a:pt x="154" y="675"/>
                    </a:cubicBezTo>
                    <a:cubicBezTo>
                      <a:pt x="154" y="675"/>
                      <a:pt x="154" y="675"/>
                      <a:pt x="154" y="675"/>
                    </a:cubicBezTo>
                    <a:cubicBezTo>
                      <a:pt x="154" y="681"/>
                      <a:pt x="154" y="681"/>
                      <a:pt x="154" y="681"/>
                    </a:cubicBezTo>
                    <a:cubicBezTo>
                      <a:pt x="157" y="681"/>
                      <a:pt x="161" y="681"/>
                      <a:pt x="165" y="681"/>
                    </a:cubicBezTo>
                    <a:cubicBezTo>
                      <a:pt x="278" y="680"/>
                      <a:pt x="412" y="643"/>
                      <a:pt x="413" y="505"/>
                    </a:cubicBezTo>
                    <a:cubicBezTo>
                      <a:pt x="413" y="503"/>
                      <a:pt x="413" y="500"/>
                      <a:pt x="413" y="497"/>
                    </a:cubicBezTo>
                    <a:cubicBezTo>
                      <a:pt x="408" y="384"/>
                      <a:pt x="339" y="357"/>
                      <a:pt x="262" y="313"/>
                    </a:cubicBezTo>
                    <a:cubicBezTo>
                      <a:pt x="159" y="253"/>
                      <a:pt x="159" y="253"/>
                      <a:pt x="159" y="253"/>
                    </a:cubicBezTo>
                    <a:cubicBezTo>
                      <a:pt x="118" y="229"/>
                      <a:pt x="89" y="206"/>
                      <a:pt x="85" y="162"/>
                    </a:cubicBezTo>
                    <a:cubicBezTo>
                      <a:pt x="84" y="160"/>
                      <a:pt x="84" y="158"/>
                      <a:pt x="84" y="155"/>
                    </a:cubicBezTo>
                    <a:cubicBezTo>
                      <a:pt x="84" y="95"/>
                      <a:pt x="149" y="53"/>
                      <a:pt x="214" y="53"/>
                    </a:cubicBezTo>
                    <a:cubicBezTo>
                      <a:pt x="216" y="53"/>
                      <a:pt x="219" y="53"/>
                      <a:pt x="222" y="54"/>
                    </a:cubicBezTo>
                    <a:cubicBezTo>
                      <a:pt x="273" y="55"/>
                      <a:pt x="307" y="63"/>
                      <a:pt x="342" y="96"/>
                    </a:cubicBezTo>
                    <a:cubicBezTo>
                      <a:pt x="352" y="105"/>
                      <a:pt x="352" y="105"/>
                      <a:pt x="352" y="105"/>
                    </a:cubicBezTo>
                    <a:cubicBezTo>
                      <a:pt x="352" y="25"/>
                      <a:pt x="352" y="25"/>
                      <a:pt x="352" y="25"/>
                    </a:cubicBezTo>
                    <a:cubicBezTo>
                      <a:pt x="300" y="1"/>
                      <a:pt x="267" y="2"/>
                      <a:pt x="216" y="1"/>
                    </a:cubicBezTo>
                    <a:cubicBezTo>
                      <a:pt x="213" y="0"/>
                      <a:pt x="209" y="0"/>
                      <a:pt x="207" y="0"/>
                    </a:cubicBezTo>
                    <a:cubicBezTo>
                      <a:pt x="99" y="1"/>
                      <a:pt x="1" y="62"/>
                      <a:pt x="0" y="1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grpSp>
        <p:sp>
          <p:nvSpPr>
            <p:cNvPr id="48" name="Rectangle 205"/>
            <p:cNvSpPr>
              <a:spLocks noChangeAspect="1" noChangeArrowheads="1"/>
            </p:cNvSpPr>
            <p:nvPr userDrawn="1"/>
          </p:nvSpPr>
          <p:spPr bwMode="auto">
            <a:xfrm>
              <a:off x="2790" y="0"/>
              <a:ext cx="756" cy="75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dirty="0">
                <a:solidFill>
                  <a:srgbClr val="FFFFFF"/>
                </a:solidFill>
              </a:endParaRPr>
            </a:p>
          </p:txBody>
        </p:sp>
        <p:sp>
          <p:nvSpPr>
            <p:cNvPr id="49" name="Freeform 206"/>
            <p:cNvSpPr>
              <a:spLocks noChangeAspect="1" noEditPoints="1"/>
            </p:cNvSpPr>
            <p:nvPr userDrawn="1"/>
          </p:nvSpPr>
          <p:spPr bwMode="white">
            <a:xfrm>
              <a:off x="2868" y="53"/>
              <a:ext cx="587" cy="637"/>
            </a:xfrm>
            <a:custGeom>
              <a:avLst/>
              <a:gdLst>
                <a:gd name="T0" fmla="*/ 743 w 6602"/>
                <a:gd name="T1" fmla="*/ 1280 h 7166"/>
                <a:gd name="T2" fmla="*/ 731 w 6602"/>
                <a:gd name="T3" fmla="*/ 152 h 7166"/>
                <a:gd name="T4" fmla="*/ 4037 w 6602"/>
                <a:gd name="T5" fmla="*/ 252 h 7166"/>
                <a:gd name="T6" fmla="*/ 1456 w 6602"/>
                <a:gd name="T7" fmla="*/ 222 h 7166"/>
                <a:gd name="T8" fmla="*/ 2677 w 6602"/>
                <a:gd name="T9" fmla="*/ 560 h 7166"/>
                <a:gd name="T10" fmla="*/ 2824 w 6602"/>
                <a:gd name="T11" fmla="*/ 308 h 7166"/>
                <a:gd name="T12" fmla="*/ 4037 w 6602"/>
                <a:gd name="T13" fmla="*/ 252 h 7166"/>
                <a:gd name="T14" fmla="*/ 4146 w 6602"/>
                <a:gd name="T15" fmla="*/ 906 h 7166"/>
                <a:gd name="T16" fmla="*/ 4105 w 6602"/>
                <a:gd name="T17" fmla="*/ 2222 h 7166"/>
                <a:gd name="T18" fmla="*/ 4326 w 6602"/>
                <a:gd name="T19" fmla="*/ 2160 h 7166"/>
                <a:gd name="T20" fmla="*/ 4350 w 6602"/>
                <a:gd name="T21" fmla="*/ 756 h 7166"/>
                <a:gd name="T22" fmla="*/ 4920 w 6602"/>
                <a:gd name="T23" fmla="*/ 2133 h 7166"/>
                <a:gd name="T24" fmla="*/ 4707 w 6602"/>
                <a:gd name="T25" fmla="*/ 219 h 7166"/>
                <a:gd name="T26" fmla="*/ 6369 w 6602"/>
                <a:gd name="T27" fmla="*/ 153 h 7166"/>
                <a:gd name="T28" fmla="*/ 965 w 6602"/>
                <a:gd name="T29" fmla="*/ 4496 h 7166"/>
                <a:gd name="T30" fmla="*/ 1785 w 6602"/>
                <a:gd name="T31" fmla="*/ 3476 h 7166"/>
                <a:gd name="T32" fmla="*/ 1184 w 6602"/>
                <a:gd name="T33" fmla="*/ 2731 h 7166"/>
                <a:gd name="T34" fmla="*/ 1195 w 6602"/>
                <a:gd name="T35" fmla="*/ 3626 h 7166"/>
                <a:gd name="T36" fmla="*/ 4080 w 6602"/>
                <a:gd name="T37" fmla="*/ 2784 h 7166"/>
                <a:gd name="T38" fmla="*/ 2457 w 6602"/>
                <a:gd name="T39" fmla="*/ 2593 h 7166"/>
                <a:gd name="T40" fmla="*/ 3850 w 6602"/>
                <a:gd name="T41" fmla="*/ 3975 h 7166"/>
                <a:gd name="T42" fmla="*/ 5713 w 6602"/>
                <a:gd name="T43" fmla="*/ 4665 h 7166"/>
                <a:gd name="T44" fmla="*/ 4830 w 6602"/>
                <a:gd name="T45" fmla="*/ 4656 h 7166"/>
                <a:gd name="T46" fmla="*/ 4511 w 6602"/>
                <a:gd name="T47" fmla="*/ 2590 h 7166"/>
                <a:gd name="T48" fmla="*/ 5758 w 6602"/>
                <a:gd name="T49" fmla="*/ 4377 h 7166"/>
                <a:gd name="T50" fmla="*/ 4794 w 6602"/>
                <a:gd name="T51" fmla="*/ 3468 h 7166"/>
                <a:gd name="T52" fmla="*/ 3545 w 6602"/>
                <a:gd name="T53" fmla="*/ 7166 h 7166"/>
                <a:gd name="T54" fmla="*/ 1689 w 6602"/>
                <a:gd name="T55" fmla="*/ 7022 h 7166"/>
                <a:gd name="T56" fmla="*/ 3374 w 6602"/>
                <a:gd name="T57" fmla="*/ 6684 h 7166"/>
                <a:gd name="T58" fmla="*/ 5212 w 6602"/>
                <a:gd name="T59" fmla="*/ 7097 h 7166"/>
                <a:gd name="T60" fmla="*/ 4005 w 6602"/>
                <a:gd name="T61" fmla="*/ 5033 h 7166"/>
                <a:gd name="T62" fmla="*/ 4290 w 6602"/>
                <a:gd name="T63" fmla="*/ 5864 h 7166"/>
                <a:gd name="T64" fmla="*/ 4298 w 6602"/>
                <a:gd name="T65" fmla="*/ 6942 h 7166"/>
                <a:gd name="T66" fmla="*/ 334 w 6602"/>
                <a:gd name="T67" fmla="*/ 5755 h 7166"/>
                <a:gd name="T68" fmla="*/ 484 w 6602"/>
                <a:gd name="T69" fmla="*/ 5969 h 7166"/>
                <a:gd name="T70" fmla="*/ 371 w 6602"/>
                <a:gd name="T71" fmla="*/ 5959 h 7166"/>
                <a:gd name="T72" fmla="*/ 228 w 6602"/>
                <a:gd name="T73" fmla="*/ 6106 h 7166"/>
                <a:gd name="T74" fmla="*/ 450 w 6602"/>
                <a:gd name="T75" fmla="*/ 6090 h 7166"/>
                <a:gd name="T76" fmla="*/ 454 w 6602"/>
                <a:gd name="T77" fmla="*/ 6205 h 7166"/>
                <a:gd name="T78" fmla="*/ 655 w 6602"/>
                <a:gd name="T79" fmla="*/ 6210 h 7166"/>
                <a:gd name="T80" fmla="*/ 587 w 6602"/>
                <a:gd name="T81" fmla="*/ 6053 h 7166"/>
                <a:gd name="T82" fmla="*/ 877 w 6602"/>
                <a:gd name="T83" fmla="*/ 6081 h 7166"/>
                <a:gd name="T84" fmla="*/ 713 w 6602"/>
                <a:gd name="T85" fmla="*/ 5963 h 7166"/>
                <a:gd name="T86" fmla="*/ 764 w 6602"/>
                <a:gd name="T87" fmla="*/ 5880 h 7166"/>
                <a:gd name="T88" fmla="*/ 671 w 6602"/>
                <a:gd name="T89" fmla="*/ 5717 h 7166"/>
                <a:gd name="T90" fmla="*/ 528 w 6602"/>
                <a:gd name="T91" fmla="*/ 5859 h 7166"/>
                <a:gd name="T92" fmla="*/ 388 w 6602"/>
                <a:gd name="T93" fmla="*/ 5708 h 7166"/>
                <a:gd name="T94" fmla="*/ 6357 w 6602"/>
                <a:gd name="T95" fmla="*/ 5708 h 7166"/>
                <a:gd name="T96" fmla="*/ 6217 w 6602"/>
                <a:gd name="T97" fmla="*/ 5859 h 7166"/>
                <a:gd name="T98" fmla="*/ 6073 w 6602"/>
                <a:gd name="T99" fmla="*/ 5717 h 7166"/>
                <a:gd name="T100" fmla="*/ 5981 w 6602"/>
                <a:gd name="T101" fmla="*/ 5880 h 7166"/>
                <a:gd name="T102" fmla="*/ 6032 w 6602"/>
                <a:gd name="T103" fmla="*/ 5963 h 7166"/>
                <a:gd name="T104" fmla="*/ 5867 w 6602"/>
                <a:gd name="T105" fmla="*/ 6081 h 7166"/>
                <a:gd name="T106" fmla="*/ 6157 w 6602"/>
                <a:gd name="T107" fmla="*/ 6053 h 7166"/>
                <a:gd name="T108" fmla="*/ 6090 w 6602"/>
                <a:gd name="T109" fmla="*/ 6210 h 7166"/>
                <a:gd name="T110" fmla="*/ 6291 w 6602"/>
                <a:gd name="T111" fmla="*/ 6205 h 7166"/>
                <a:gd name="T112" fmla="*/ 6294 w 6602"/>
                <a:gd name="T113" fmla="*/ 6090 h 7166"/>
                <a:gd name="T114" fmla="*/ 6516 w 6602"/>
                <a:gd name="T115" fmla="*/ 6106 h 7166"/>
                <a:gd name="T116" fmla="*/ 6374 w 6602"/>
                <a:gd name="T117" fmla="*/ 5959 h 7166"/>
                <a:gd name="T118" fmla="*/ 6261 w 6602"/>
                <a:gd name="T119" fmla="*/ 5969 h 7166"/>
                <a:gd name="T120" fmla="*/ 6410 w 6602"/>
                <a:gd name="T121" fmla="*/ 5755 h 7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602" h="7166">
                  <a:moveTo>
                    <a:pt x="500" y="2260"/>
                  </a:moveTo>
                  <a:cubicBezTo>
                    <a:pt x="310" y="2257"/>
                    <a:pt x="190" y="2263"/>
                    <a:pt x="12" y="2195"/>
                  </a:cubicBezTo>
                  <a:cubicBezTo>
                    <a:pt x="12" y="1965"/>
                    <a:pt x="12" y="1965"/>
                    <a:pt x="12" y="1965"/>
                  </a:cubicBezTo>
                  <a:cubicBezTo>
                    <a:pt x="172" y="2096"/>
                    <a:pt x="316" y="2111"/>
                    <a:pt x="523" y="2114"/>
                  </a:cubicBezTo>
                  <a:cubicBezTo>
                    <a:pt x="868" y="2125"/>
                    <a:pt x="1079" y="1970"/>
                    <a:pt x="1079" y="1698"/>
                  </a:cubicBezTo>
                  <a:cubicBezTo>
                    <a:pt x="1079" y="1491"/>
                    <a:pt x="924" y="1383"/>
                    <a:pt x="743" y="1280"/>
                  </a:cubicBezTo>
                  <a:cubicBezTo>
                    <a:pt x="345" y="1052"/>
                    <a:pt x="345" y="1052"/>
                    <a:pt x="345" y="1052"/>
                  </a:cubicBezTo>
                  <a:cubicBezTo>
                    <a:pt x="131" y="927"/>
                    <a:pt x="6" y="783"/>
                    <a:pt x="3" y="550"/>
                  </a:cubicBezTo>
                  <a:cubicBezTo>
                    <a:pt x="0" y="205"/>
                    <a:pt x="339" y="0"/>
                    <a:pt x="707" y="12"/>
                  </a:cubicBezTo>
                  <a:cubicBezTo>
                    <a:pt x="880" y="17"/>
                    <a:pt x="988" y="12"/>
                    <a:pt x="1146" y="76"/>
                  </a:cubicBezTo>
                  <a:cubicBezTo>
                    <a:pt x="1146" y="301"/>
                    <a:pt x="1146" y="301"/>
                    <a:pt x="1146" y="301"/>
                  </a:cubicBezTo>
                  <a:cubicBezTo>
                    <a:pt x="1023" y="184"/>
                    <a:pt x="900" y="158"/>
                    <a:pt x="731" y="152"/>
                  </a:cubicBezTo>
                  <a:cubicBezTo>
                    <a:pt x="491" y="137"/>
                    <a:pt x="228" y="298"/>
                    <a:pt x="248" y="538"/>
                  </a:cubicBezTo>
                  <a:cubicBezTo>
                    <a:pt x="263" y="693"/>
                    <a:pt x="368" y="778"/>
                    <a:pt x="506" y="856"/>
                  </a:cubicBezTo>
                  <a:cubicBezTo>
                    <a:pt x="854" y="1058"/>
                    <a:pt x="854" y="1058"/>
                    <a:pt x="854" y="1058"/>
                  </a:cubicBezTo>
                  <a:cubicBezTo>
                    <a:pt x="1117" y="1210"/>
                    <a:pt x="1336" y="1292"/>
                    <a:pt x="1351" y="1663"/>
                  </a:cubicBezTo>
                  <a:cubicBezTo>
                    <a:pt x="1368" y="2146"/>
                    <a:pt x="895" y="2269"/>
                    <a:pt x="500" y="2260"/>
                  </a:cubicBezTo>
                  <a:close/>
                  <a:moveTo>
                    <a:pt x="4037" y="252"/>
                  </a:moveTo>
                  <a:cubicBezTo>
                    <a:pt x="4020" y="283"/>
                    <a:pt x="4007" y="302"/>
                    <a:pt x="3996" y="335"/>
                  </a:cubicBezTo>
                  <a:cubicBezTo>
                    <a:pt x="3306" y="2258"/>
                    <a:pt x="3306" y="2258"/>
                    <a:pt x="3306" y="2258"/>
                  </a:cubicBezTo>
                  <a:cubicBezTo>
                    <a:pt x="2760" y="795"/>
                    <a:pt x="2760" y="795"/>
                    <a:pt x="2760" y="795"/>
                  </a:cubicBezTo>
                  <a:cubicBezTo>
                    <a:pt x="2226" y="2269"/>
                    <a:pt x="2226" y="2269"/>
                    <a:pt x="2226" y="2269"/>
                  </a:cubicBezTo>
                  <a:cubicBezTo>
                    <a:pt x="1494" y="299"/>
                    <a:pt x="1494" y="299"/>
                    <a:pt x="1494" y="299"/>
                  </a:cubicBezTo>
                  <a:cubicBezTo>
                    <a:pt x="1486" y="269"/>
                    <a:pt x="1478" y="250"/>
                    <a:pt x="1456" y="222"/>
                  </a:cubicBezTo>
                  <a:cubicBezTo>
                    <a:pt x="1431" y="191"/>
                    <a:pt x="1414" y="175"/>
                    <a:pt x="1381" y="155"/>
                  </a:cubicBezTo>
                  <a:cubicBezTo>
                    <a:pt x="1760" y="155"/>
                    <a:pt x="1760" y="155"/>
                    <a:pt x="1760" y="155"/>
                  </a:cubicBezTo>
                  <a:cubicBezTo>
                    <a:pt x="1746" y="177"/>
                    <a:pt x="1738" y="191"/>
                    <a:pt x="1735" y="216"/>
                  </a:cubicBezTo>
                  <a:cubicBezTo>
                    <a:pt x="1730" y="238"/>
                    <a:pt x="1727" y="255"/>
                    <a:pt x="1735" y="277"/>
                  </a:cubicBezTo>
                  <a:cubicBezTo>
                    <a:pt x="2242" y="1717"/>
                    <a:pt x="2242" y="1717"/>
                    <a:pt x="2242" y="1717"/>
                  </a:cubicBezTo>
                  <a:cubicBezTo>
                    <a:pt x="2677" y="560"/>
                    <a:pt x="2677" y="560"/>
                    <a:pt x="2677" y="560"/>
                  </a:cubicBezTo>
                  <a:cubicBezTo>
                    <a:pt x="2575" y="299"/>
                    <a:pt x="2575" y="299"/>
                    <a:pt x="2575" y="299"/>
                  </a:cubicBezTo>
                  <a:cubicBezTo>
                    <a:pt x="2561" y="263"/>
                    <a:pt x="2541" y="247"/>
                    <a:pt x="2519" y="219"/>
                  </a:cubicBezTo>
                  <a:cubicBezTo>
                    <a:pt x="2500" y="194"/>
                    <a:pt x="2483" y="177"/>
                    <a:pt x="2461" y="155"/>
                  </a:cubicBezTo>
                  <a:cubicBezTo>
                    <a:pt x="2838" y="155"/>
                    <a:pt x="2838" y="155"/>
                    <a:pt x="2838" y="155"/>
                  </a:cubicBezTo>
                  <a:cubicBezTo>
                    <a:pt x="2827" y="175"/>
                    <a:pt x="2821" y="186"/>
                    <a:pt x="2816" y="208"/>
                  </a:cubicBezTo>
                  <a:cubicBezTo>
                    <a:pt x="2807" y="247"/>
                    <a:pt x="2813" y="272"/>
                    <a:pt x="2824" y="308"/>
                  </a:cubicBezTo>
                  <a:cubicBezTo>
                    <a:pt x="3334" y="1723"/>
                    <a:pt x="3334" y="1723"/>
                    <a:pt x="3334" y="1723"/>
                  </a:cubicBezTo>
                  <a:cubicBezTo>
                    <a:pt x="3804" y="324"/>
                    <a:pt x="3804" y="324"/>
                    <a:pt x="3804" y="324"/>
                  </a:cubicBezTo>
                  <a:cubicBezTo>
                    <a:pt x="3821" y="288"/>
                    <a:pt x="3832" y="263"/>
                    <a:pt x="3829" y="227"/>
                  </a:cubicBezTo>
                  <a:cubicBezTo>
                    <a:pt x="3827" y="197"/>
                    <a:pt x="3821" y="177"/>
                    <a:pt x="3804" y="153"/>
                  </a:cubicBezTo>
                  <a:cubicBezTo>
                    <a:pt x="4109" y="153"/>
                    <a:pt x="4109" y="153"/>
                    <a:pt x="4109" y="153"/>
                  </a:cubicBezTo>
                  <a:cubicBezTo>
                    <a:pt x="4079" y="189"/>
                    <a:pt x="4062" y="213"/>
                    <a:pt x="4037" y="252"/>
                  </a:cubicBezTo>
                  <a:close/>
                  <a:moveTo>
                    <a:pt x="4350" y="756"/>
                  </a:moveTo>
                  <a:cubicBezTo>
                    <a:pt x="4110" y="756"/>
                    <a:pt x="4110" y="756"/>
                    <a:pt x="4110" y="756"/>
                  </a:cubicBezTo>
                  <a:cubicBezTo>
                    <a:pt x="4097" y="756"/>
                    <a:pt x="4097" y="756"/>
                    <a:pt x="4097" y="756"/>
                  </a:cubicBezTo>
                  <a:cubicBezTo>
                    <a:pt x="4104" y="767"/>
                    <a:pt x="4104" y="767"/>
                    <a:pt x="4104" y="767"/>
                  </a:cubicBezTo>
                  <a:cubicBezTo>
                    <a:pt x="4119" y="789"/>
                    <a:pt x="4127" y="806"/>
                    <a:pt x="4135" y="832"/>
                  </a:cubicBezTo>
                  <a:cubicBezTo>
                    <a:pt x="4145" y="861"/>
                    <a:pt x="4146" y="878"/>
                    <a:pt x="4146" y="906"/>
                  </a:cubicBezTo>
                  <a:cubicBezTo>
                    <a:pt x="4146" y="2091"/>
                    <a:pt x="4146" y="2091"/>
                    <a:pt x="4146" y="2091"/>
                  </a:cubicBezTo>
                  <a:cubicBezTo>
                    <a:pt x="4146" y="2119"/>
                    <a:pt x="4146" y="2138"/>
                    <a:pt x="4135" y="2164"/>
                  </a:cubicBezTo>
                  <a:cubicBezTo>
                    <a:pt x="4135" y="2164"/>
                    <a:pt x="4135" y="2164"/>
                    <a:pt x="4135" y="2164"/>
                  </a:cubicBezTo>
                  <a:cubicBezTo>
                    <a:pt x="4135" y="2165"/>
                    <a:pt x="4135" y="2165"/>
                    <a:pt x="4135" y="2165"/>
                  </a:cubicBezTo>
                  <a:cubicBezTo>
                    <a:pt x="4129" y="2183"/>
                    <a:pt x="4124" y="2194"/>
                    <a:pt x="4112" y="2211"/>
                  </a:cubicBezTo>
                  <a:cubicBezTo>
                    <a:pt x="4105" y="2222"/>
                    <a:pt x="4105" y="2222"/>
                    <a:pt x="4105" y="2222"/>
                  </a:cubicBezTo>
                  <a:cubicBezTo>
                    <a:pt x="4118" y="2222"/>
                    <a:pt x="4118" y="2222"/>
                    <a:pt x="4118" y="2222"/>
                  </a:cubicBezTo>
                  <a:cubicBezTo>
                    <a:pt x="4346" y="2222"/>
                    <a:pt x="4346" y="2222"/>
                    <a:pt x="4346" y="2222"/>
                  </a:cubicBezTo>
                  <a:cubicBezTo>
                    <a:pt x="4359" y="2222"/>
                    <a:pt x="4359" y="2222"/>
                    <a:pt x="4359" y="2222"/>
                  </a:cubicBezTo>
                  <a:cubicBezTo>
                    <a:pt x="4352" y="2212"/>
                    <a:pt x="4352" y="2212"/>
                    <a:pt x="4352" y="2212"/>
                  </a:cubicBezTo>
                  <a:cubicBezTo>
                    <a:pt x="4349" y="2207"/>
                    <a:pt x="4346" y="2202"/>
                    <a:pt x="4343" y="2198"/>
                  </a:cubicBezTo>
                  <a:cubicBezTo>
                    <a:pt x="4335" y="2185"/>
                    <a:pt x="4328" y="2176"/>
                    <a:pt x="4326" y="2160"/>
                  </a:cubicBezTo>
                  <a:cubicBezTo>
                    <a:pt x="4320" y="2112"/>
                    <a:pt x="4320" y="2047"/>
                    <a:pt x="4320" y="1972"/>
                  </a:cubicBezTo>
                  <a:cubicBezTo>
                    <a:pt x="4320" y="902"/>
                    <a:pt x="4320" y="902"/>
                    <a:pt x="4320" y="902"/>
                  </a:cubicBezTo>
                  <a:cubicBezTo>
                    <a:pt x="4320" y="880"/>
                    <a:pt x="4320" y="868"/>
                    <a:pt x="4333" y="822"/>
                  </a:cubicBezTo>
                  <a:cubicBezTo>
                    <a:pt x="4341" y="801"/>
                    <a:pt x="4347" y="786"/>
                    <a:pt x="4356" y="766"/>
                  </a:cubicBezTo>
                  <a:cubicBezTo>
                    <a:pt x="4361" y="756"/>
                    <a:pt x="4361" y="756"/>
                    <a:pt x="4361" y="756"/>
                  </a:cubicBezTo>
                  <a:lnTo>
                    <a:pt x="4350" y="756"/>
                  </a:lnTo>
                  <a:close/>
                  <a:moveTo>
                    <a:pt x="6579" y="244"/>
                  </a:moveTo>
                  <a:cubicBezTo>
                    <a:pt x="6571" y="288"/>
                    <a:pt x="6571" y="313"/>
                    <a:pt x="6571" y="355"/>
                  </a:cubicBezTo>
                  <a:cubicBezTo>
                    <a:pt x="6574" y="2291"/>
                    <a:pt x="6574" y="2291"/>
                    <a:pt x="6574" y="2291"/>
                  </a:cubicBezTo>
                  <a:cubicBezTo>
                    <a:pt x="4901" y="443"/>
                    <a:pt x="4901" y="443"/>
                    <a:pt x="4901" y="443"/>
                  </a:cubicBezTo>
                  <a:cubicBezTo>
                    <a:pt x="4901" y="1981"/>
                    <a:pt x="4901" y="1981"/>
                    <a:pt x="4901" y="1981"/>
                  </a:cubicBezTo>
                  <a:cubicBezTo>
                    <a:pt x="4901" y="2042"/>
                    <a:pt x="4901" y="2042"/>
                    <a:pt x="4920" y="2133"/>
                  </a:cubicBezTo>
                  <a:cubicBezTo>
                    <a:pt x="4926" y="2166"/>
                    <a:pt x="4934" y="2186"/>
                    <a:pt x="4945" y="2222"/>
                  </a:cubicBezTo>
                  <a:cubicBezTo>
                    <a:pt x="4682" y="2222"/>
                    <a:pt x="4682" y="2222"/>
                    <a:pt x="4682" y="2222"/>
                  </a:cubicBezTo>
                  <a:cubicBezTo>
                    <a:pt x="4702" y="2194"/>
                    <a:pt x="4713" y="2177"/>
                    <a:pt x="4718" y="2147"/>
                  </a:cubicBezTo>
                  <a:cubicBezTo>
                    <a:pt x="4729" y="2105"/>
                    <a:pt x="4729" y="2078"/>
                    <a:pt x="4729" y="2036"/>
                  </a:cubicBezTo>
                  <a:cubicBezTo>
                    <a:pt x="4729" y="308"/>
                    <a:pt x="4729" y="308"/>
                    <a:pt x="4729" y="308"/>
                  </a:cubicBezTo>
                  <a:cubicBezTo>
                    <a:pt x="4729" y="274"/>
                    <a:pt x="4724" y="250"/>
                    <a:pt x="4707" y="219"/>
                  </a:cubicBezTo>
                  <a:cubicBezTo>
                    <a:pt x="4693" y="189"/>
                    <a:pt x="4677" y="172"/>
                    <a:pt x="4649" y="155"/>
                  </a:cubicBezTo>
                  <a:cubicBezTo>
                    <a:pt x="4954" y="155"/>
                    <a:pt x="4954" y="155"/>
                    <a:pt x="4954" y="155"/>
                  </a:cubicBezTo>
                  <a:cubicBezTo>
                    <a:pt x="6402" y="1809"/>
                    <a:pt x="6402" y="1809"/>
                    <a:pt x="6402" y="1809"/>
                  </a:cubicBezTo>
                  <a:cubicBezTo>
                    <a:pt x="6402" y="496"/>
                    <a:pt x="6402" y="496"/>
                    <a:pt x="6402" y="496"/>
                  </a:cubicBezTo>
                  <a:cubicBezTo>
                    <a:pt x="6402" y="396"/>
                    <a:pt x="6408" y="333"/>
                    <a:pt x="6388" y="233"/>
                  </a:cubicBezTo>
                  <a:cubicBezTo>
                    <a:pt x="6383" y="202"/>
                    <a:pt x="6377" y="183"/>
                    <a:pt x="6369" y="153"/>
                  </a:cubicBezTo>
                  <a:cubicBezTo>
                    <a:pt x="6602" y="153"/>
                    <a:pt x="6602" y="153"/>
                    <a:pt x="6602" y="153"/>
                  </a:cubicBezTo>
                  <a:cubicBezTo>
                    <a:pt x="6591" y="186"/>
                    <a:pt x="6585" y="208"/>
                    <a:pt x="6579" y="244"/>
                  </a:cubicBezTo>
                  <a:close/>
                  <a:moveTo>
                    <a:pt x="1464" y="4662"/>
                  </a:moveTo>
                  <a:cubicBezTo>
                    <a:pt x="913" y="4662"/>
                    <a:pt x="913" y="4662"/>
                    <a:pt x="913" y="4662"/>
                  </a:cubicBezTo>
                  <a:cubicBezTo>
                    <a:pt x="929" y="4640"/>
                    <a:pt x="935" y="4626"/>
                    <a:pt x="946" y="4604"/>
                  </a:cubicBezTo>
                  <a:cubicBezTo>
                    <a:pt x="960" y="4565"/>
                    <a:pt x="965" y="4537"/>
                    <a:pt x="965" y="4496"/>
                  </a:cubicBezTo>
                  <a:cubicBezTo>
                    <a:pt x="965" y="2792"/>
                    <a:pt x="965" y="2792"/>
                    <a:pt x="965" y="2792"/>
                  </a:cubicBezTo>
                  <a:cubicBezTo>
                    <a:pt x="965" y="2745"/>
                    <a:pt x="957" y="2715"/>
                    <a:pt x="938" y="2670"/>
                  </a:cubicBezTo>
                  <a:cubicBezTo>
                    <a:pt x="924" y="2640"/>
                    <a:pt x="913" y="2621"/>
                    <a:pt x="893" y="2593"/>
                  </a:cubicBezTo>
                  <a:cubicBezTo>
                    <a:pt x="1519" y="2593"/>
                    <a:pt x="1519" y="2593"/>
                    <a:pt x="1519" y="2593"/>
                  </a:cubicBezTo>
                  <a:cubicBezTo>
                    <a:pt x="1788" y="2593"/>
                    <a:pt x="1996" y="2820"/>
                    <a:pt x="2010" y="3089"/>
                  </a:cubicBezTo>
                  <a:cubicBezTo>
                    <a:pt x="2015" y="3285"/>
                    <a:pt x="1935" y="3391"/>
                    <a:pt x="1785" y="3476"/>
                  </a:cubicBezTo>
                  <a:cubicBezTo>
                    <a:pt x="1708" y="3524"/>
                    <a:pt x="1708" y="3524"/>
                    <a:pt x="1708" y="3524"/>
                  </a:cubicBezTo>
                  <a:cubicBezTo>
                    <a:pt x="1791" y="3554"/>
                    <a:pt x="1791" y="3554"/>
                    <a:pt x="1791" y="3554"/>
                  </a:cubicBezTo>
                  <a:cubicBezTo>
                    <a:pt x="2021" y="3632"/>
                    <a:pt x="2148" y="3801"/>
                    <a:pt x="2148" y="4072"/>
                  </a:cubicBezTo>
                  <a:cubicBezTo>
                    <a:pt x="2145" y="4438"/>
                    <a:pt x="1885" y="4662"/>
                    <a:pt x="1464" y="4662"/>
                  </a:cubicBezTo>
                  <a:close/>
                  <a:moveTo>
                    <a:pt x="1386" y="2731"/>
                  </a:moveTo>
                  <a:cubicBezTo>
                    <a:pt x="1184" y="2731"/>
                    <a:pt x="1184" y="2731"/>
                    <a:pt x="1184" y="2731"/>
                  </a:cubicBezTo>
                  <a:cubicBezTo>
                    <a:pt x="1184" y="3476"/>
                    <a:pt x="1184" y="3476"/>
                    <a:pt x="1184" y="3476"/>
                  </a:cubicBezTo>
                  <a:cubicBezTo>
                    <a:pt x="1364" y="3476"/>
                    <a:pt x="1364" y="3476"/>
                    <a:pt x="1364" y="3476"/>
                  </a:cubicBezTo>
                  <a:cubicBezTo>
                    <a:pt x="1666" y="3476"/>
                    <a:pt x="1805" y="3313"/>
                    <a:pt x="1796" y="3089"/>
                  </a:cubicBezTo>
                  <a:cubicBezTo>
                    <a:pt x="1785" y="2881"/>
                    <a:pt x="1644" y="2731"/>
                    <a:pt x="1386" y="2731"/>
                  </a:cubicBezTo>
                  <a:close/>
                  <a:moveTo>
                    <a:pt x="1375" y="3609"/>
                  </a:moveTo>
                  <a:cubicBezTo>
                    <a:pt x="1306" y="3609"/>
                    <a:pt x="1264" y="3609"/>
                    <a:pt x="1195" y="3626"/>
                  </a:cubicBezTo>
                  <a:cubicBezTo>
                    <a:pt x="1195" y="4512"/>
                    <a:pt x="1195" y="4512"/>
                    <a:pt x="1195" y="4512"/>
                  </a:cubicBezTo>
                  <a:cubicBezTo>
                    <a:pt x="1270" y="4534"/>
                    <a:pt x="1320" y="4543"/>
                    <a:pt x="1397" y="4537"/>
                  </a:cubicBezTo>
                  <a:cubicBezTo>
                    <a:pt x="1669" y="4521"/>
                    <a:pt x="1935" y="4368"/>
                    <a:pt x="1926" y="4069"/>
                  </a:cubicBezTo>
                  <a:cubicBezTo>
                    <a:pt x="1918" y="3715"/>
                    <a:pt x="1649" y="3618"/>
                    <a:pt x="1375" y="3609"/>
                  </a:cubicBezTo>
                  <a:close/>
                  <a:moveTo>
                    <a:pt x="4083" y="2684"/>
                  </a:moveTo>
                  <a:cubicBezTo>
                    <a:pt x="4077" y="2723"/>
                    <a:pt x="4080" y="2745"/>
                    <a:pt x="4080" y="2784"/>
                  </a:cubicBezTo>
                  <a:cubicBezTo>
                    <a:pt x="4080" y="3994"/>
                    <a:pt x="4080" y="3994"/>
                    <a:pt x="4080" y="3994"/>
                  </a:cubicBezTo>
                  <a:cubicBezTo>
                    <a:pt x="4080" y="4393"/>
                    <a:pt x="3739" y="4684"/>
                    <a:pt x="3313" y="4692"/>
                  </a:cubicBezTo>
                  <a:cubicBezTo>
                    <a:pt x="2856" y="4698"/>
                    <a:pt x="2485" y="4404"/>
                    <a:pt x="2485" y="3983"/>
                  </a:cubicBezTo>
                  <a:cubicBezTo>
                    <a:pt x="2485" y="2795"/>
                    <a:pt x="2485" y="2795"/>
                    <a:pt x="2485" y="2795"/>
                  </a:cubicBezTo>
                  <a:cubicBezTo>
                    <a:pt x="2485" y="2759"/>
                    <a:pt x="2487" y="2737"/>
                    <a:pt x="2482" y="2701"/>
                  </a:cubicBezTo>
                  <a:cubicBezTo>
                    <a:pt x="2476" y="2657"/>
                    <a:pt x="2471" y="2632"/>
                    <a:pt x="2457" y="2593"/>
                  </a:cubicBezTo>
                  <a:cubicBezTo>
                    <a:pt x="2740" y="2593"/>
                    <a:pt x="2740" y="2593"/>
                    <a:pt x="2740" y="2593"/>
                  </a:cubicBezTo>
                  <a:cubicBezTo>
                    <a:pt x="2726" y="2623"/>
                    <a:pt x="2720" y="2643"/>
                    <a:pt x="2715" y="2679"/>
                  </a:cubicBezTo>
                  <a:cubicBezTo>
                    <a:pt x="2706" y="2715"/>
                    <a:pt x="2709" y="2740"/>
                    <a:pt x="2709" y="2776"/>
                  </a:cubicBezTo>
                  <a:cubicBezTo>
                    <a:pt x="2709" y="3958"/>
                    <a:pt x="2709" y="3958"/>
                    <a:pt x="2709" y="3958"/>
                  </a:cubicBezTo>
                  <a:cubicBezTo>
                    <a:pt x="2709" y="4277"/>
                    <a:pt x="2994" y="4523"/>
                    <a:pt x="3313" y="4512"/>
                  </a:cubicBezTo>
                  <a:cubicBezTo>
                    <a:pt x="3629" y="4504"/>
                    <a:pt x="3850" y="4269"/>
                    <a:pt x="3850" y="3975"/>
                  </a:cubicBezTo>
                  <a:cubicBezTo>
                    <a:pt x="3850" y="2789"/>
                    <a:pt x="3850" y="2789"/>
                    <a:pt x="3850" y="2789"/>
                  </a:cubicBezTo>
                  <a:cubicBezTo>
                    <a:pt x="3850" y="2748"/>
                    <a:pt x="3850" y="2723"/>
                    <a:pt x="3845" y="2684"/>
                  </a:cubicBezTo>
                  <a:cubicBezTo>
                    <a:pt x="3836" y="2648"/>
                    <a:pt x="3831" y="2626"/>
                    <a:pt x="3817" y="2593"/>
                  </a:cubicBezTo>
                  <a:cubicBezTo>
                    <a:pt x="4105" y="2593"/>
                    <a:pt x="4105" y="2593"/>
                    <a:pt x="4105" y="2593"/>
                  </a:cubicBezTo>
                  <a:cubicBezTo>
                    <a:pt x="4094" y="2626"/>
                    <a:pt x="4088" y="2648"/>
                    <a:pt x="4083" y="2684"/>
                  </a:cubicBezTo>
                  <a:close/>
                  <a:moveTo>
                    <a:pt x="5713" y="4665"/>
                  </a:moveTo>
                  <a:cubicBezTo>
                    <a:pt x="4882" y="3584"/>
                    <a:pt x="4882" y="3584"/>
                    <a:pt x="4882" y="3584"/>
                  </a:cubicBezTo>
                  <a:cubicBezTo>
                    <a:pt x="4860" y="3557"/>
                    <a:pt x="4852" y="3537"/>
                    <a:pt x="4827" y="3518"/>
                  </a:cubicBezTo>
                  <a:cubicBezTo>
                    <a:pt x="4816" y="3507"/>
                    <a:pt x="4805" y="3501"/>
                    <a:pt x="4791" y="3493"/>
                  </a:cubicBezTo>
                  <a:cubicBezTo>
                    <a:pt x="4791" y="4443"/>
                    <a:pt x="4791" y="4443"/>
                    <a:pt x="4791" y="4443"/>
                  </a:cubicBezTo>
                  <a:cubicBezTo>
                    <a:pt x="4791" y="4487"/>
                    <a:pt x="4788" y="4512"/>
                    <a:pt x="4799" y="4557"/>
                  </a:cubicBezTo>
                  <a:cubicBezTo>
                    <a:pt x="4805" y="4595"/>
                    <a:pt x="4816" y="4618"/>
                    <a:pt x="4830" y="4656"/>
                  </a:cubicBezTo>
                  <a:cubicBezTo>
                    <a:pt x="4525" y="4656"/>
                    <a:pt x="4525" y="4656"/>
                    <a:pt x="4525" y="4656"/>
                  </a:cubicBezTo>
                  <a:cubicBezTo>
                    <a:pt x="4542" y="4623"/>
                    <a:pt x="4555" y="4604"/>
                    <a:pt x="4558" y="4570"/>
                  </a:cubicBezTo>
                  <a:cubicBezTo>
                    <a:pt x="4567" y="4529"/>
                    <a:pt x="4567" y="4438"/>
                    <a:pt x="4567" y="4360"/>
                  </a:cubicBezTo>
                  <a:cubicBezTo>
                    <a:pt x="4567" y="2875"/>
                    <a:pt x="4567" y="2875"/>
                    <a:pt x="4567" y="2875"/>
                  </a:cubicBezTo>
                  <a:cubicBezTo>
                    <a:pt x="4567" y="2798"/>
                    <a:pt x="4564" y="2754"/>
                    <a:pt x="4550" y="2676"/>
                  </a:cubicBezTo>
                  <a:cubicBezTo>
                    <a:pt x="4542" y="2640"/>
                    <a:pt x="4528" y="2621"/>
                    <a:pt x="4511" y="2590"/>
                  </a:cubicBezTo>
                  <a:cubicBezTo>
                    <a:pt x="5134" y="2590"/>
                    <a:pt x="5134" y="2590"/>
                    <a:pt x="5134" y="2590"/>
                  </a:cubicBezTo>
                  <a:cubicBezTo>
                    <a:pt x="5406" y="2590"/>
                    <a:pt x="5650" y="2770"/>
                    <a:pt x="5641" y="3066"/>
                  </a:cubicBezTo>
                  <a:cubicBezTo>
                    <a:pt x="5636" y="3355"/>
                    <a:pt x="5384" y="3601"/>
                    <a:pt x="5079" y="3554"/>
                  </a:cubicBezTo>
                  <a:cubicBezTo>
                    <a:pt x="5096" y="3568"/>
                    <a:pt x="5104" y="3579"/>
                    <a:pt x="5121" y="3593"/>
                  </a:cubicBezTo>
                  <a:cubicBezTo>
                    <a:pt x="5179" y="3648"/>
                    <a:pt x="5212" y="3684"/>
                    <a:pt x="5265" y="3751"/>
                  </a:cubicBezTo>
                  <a:cubicBezTo>
                    <a:pt x="5758" y="4377"/>
                    <a:pt x="5758" y="4377"/>
                    <a:pt x="5758" y="4377"/>
                  </a:cubicBezTo>
                  <a:cubicBezTo>
                    <a:pt x="5821" y="4460"/>
                    <a:pt x="5871" y="4526"/>
                    <a:pt x="5935" y="4582"/>
                  </a:cubicBezTo>
                  <a:cubicBezTo>
                    <a:pt x="5974" y="4615"/>
                    <a:pt x="5999" y="4634"/>
                    <a:pt x="6040" y="4665"/>
                  </a:cubicBezTo>
                  <a:lnTo>
                    <a:pt x="5713" y="4665"/>
                  </a:lnTo>
                  <a:close/>
                  <a:moveTo>
                    <a:pt x="5013" y="2715"/>
                  </a:moveTo>
                  <a:cubicBezTo>
                    <a:pt x="4927" y="2715"/>
                    <a:pt x="4874" y="2718"/>
                    <a:pt x="4794" y="2754"/>
                  </a:cubicBezTo>
                  <a:cubicBezTo>
                    <a:pt x="4794" y="3468"/>
                    <a:pt x="4794" y="3468"/>
                    <a:pt x="4794" y="3468"/>
                  </a:cubicBezTo>
                  <a:cubicBezTo>
                    <a:pt x="4833" y="3474"/>
                    <a:pt x="4907" y="3476"/>
                    <a:pt x="4974" y="3474"/>
                  </a:cubicBezTo>
                  <a:cubicBezTo>
                    <a:pt x="5259" y="3451"/>
                    <a:pt x="5431" y="3302"/>
                    <a:pt x="5414" y="3072"/>
                  </a:cubicBezTo>
                  <a:cubicBezTo>
                    <a:pt x="5403" y="2906"/>
                    <a:pt x="5348" y="2729"/>
                    <a:pt x="5013" y="2715"/>
                  </a:cubicBezTo>
                  <a:close/>
                  <a:moveTo>
                    <a:pt x="3551" y="5119"/>
                  </a:moveTo>
                  <a:cubicBezTo>
                    <a:pt x="3542" y="5163"/>
                    <a:pt x="3542" y="5188"/>
                    <a:pt x="3542" y="5230"/>
                  </a:cubicBezTo>
                  <a:cubicBezTo>
                    <a:pt x="3545" y="7166"/>
                    <a:pt x="3545" y="7166"/>
                    <a:pt x="3545" y="7166"/>
                  </a:cubicBezTo>
                  <a:cubicBezTo>
                    <a:pt x="1872" y="5318"/>
                    <a:pt x="1872" y="5318"/>
                    <a:pt x="1872" y="5318"/>
                  </a:cubicBezTo>
                  <a:cubicBezTo>
                    <a:pt x="1872" y="6856"/>
                    <a:pt x="1872" y="6856"/>
                    <a:pt x="1872" y="6856"/>
                  </a:cubicBezTo>
                  <a:cubicBezTo>
                    <a:pt x="1872" y="6917"/>
                    <a:pt x="1872" y="6917"/>
                    <a:pt x="1892" y="7008"/>
                  </a:cubicBezTo>
                  <a:cubicBezTo>
                    <a:pt x="1897" y="7041"/>
                    <a:pt x="1905" y="7061"/>
                    <a:pt x="1917" y="7097"/>
                  </a:cubicBezTo>
                  <a:cubicBezTo>
                    <a:pt x="1654" y="7097"/>
                    <a:pt x="1654" y="7097"/>
                    <a:pt x="1654" y="7097"/>
                  </a:cubicBezTo>
                  <a:cubicBezTo>
                    <a:pt x="1673" y="7069"/>
                    <a:pt x="1684" y="7052"/>
                    <a:pt x="1689" y="7022"/>
                  </a:cubicBezTo>
                  <a:cubicBezTo>
                    <a:pt x="1701" y="6980"/>
                    <a:pt x="1701" y="6953"/>
                    <a:pt x="1701" y="6911"/>
                  </a:cubicBezTo>
                  <a:cubicBezTo>
                    <a:pt x="1701" y="5183"/>
                    <a:pt x="1701" y="5183"/>
                    <a:pt x="1701" y="5183"/>
                  </a:cubicBezTo>
                  <a:cubicBezTo>
                    <a:pt x="1701" y="5150"/>
                    <a:pt x="1695" y="5125"/>
                    <a:pt x="1678" y="5094"/>
                  </a:cubicBezTo>
                  <a:cubicBezTo>
                    <a:pt x="1665" y="5064"/>
                    <a:pt x="1648" y="5047"/>
                    <a:pt x="1620" y="5030"/>
                  </a:cubicBezTo>
                  <a:cubicBezTo>
                    <a:pt x="1925" y="5030"/>
                    <a:pt x="1925" y="5030"/>
                    <a:pt x="1925" y="5030"/>
                  </a:cubicBezTo>
                  <a:cubicBezTo>
                    <a:pt x="3374" y="6684"/>
                    <a:pt x="3374" y="6684"/>
                    <a:pt x="3374" y="6684"/>
                  </a:cubicBezTo>
                  <a:cubicBezTo>
                    <a:pt x="3374" y="5371"/>
                    <a:pt x="3374" y="5371"/>
                    <a:pt x="3374" y="5371"/>
                  </a:cubicBezTo>
                  <a:cubicBezTo>
                    <a:pt x="3374" y="5271"/>
                    <a:pt x="3379" y="5208"/>
                    <a:pt x="3360" y="5108"/>
                  </a:cubicBezTo>
                  <a:cubicBezTo>
                    <a:pt x="3354" y="5077"/>
                    <a:pt x="3349" y="5058"/>
                    <a:pt x="3340" y="5028"/>
                  </a:cubicBezTo>
                  <a:cubicBezTo>
                    <a:pt x="3573" y="5028"/>
                    <a:pt x="3573" y="5028"/>
                    <a:pt x="3573" y="5028"/>
                  </a:cubicBezTo>
                  <a:cubicBezTo>
                    <a:pt x="3562" y="5061"/>
                    <a:pt x="3556" y="5083"/>
                    <a:pt x="3551" y="5119"/>
                  </a:cubicBezTo>
                  <a:close/>
                  <a:moveTo>
                    <a:pt x="5212" y="7097"/>
                  </a:moveTo>
                  <a:cubicBezTo>
                    <a:pt x="4019" y="7097"/>
                    <a:pt x="4019" y="7097"/>
                    <a:pt x="4019" y="7097"/>
                  </a:cubicBezTo>
                  <a:cubicBezTo>
                    <a:pt x="4038" y="7069"/>
                    <a:pt x="4046" y="7050"/>
                    <a:pt x="4055" y="7019"/>
                  </a:cubicBezTo>
                  <a:cubicBezTo>
                    <a:pt x="4066" y="6980"/>
                    <a:pt x="4060" y="6953"/>
                    <a:pt x="4060" y="6914"/>
                  </a:cubicBezTo>
                  <a:cubicBezTo>
                    <a:pt x="4060" y="5180"/>
                    <a:pt x="4060" y="5180"/>
                    <a:pt x="4060" y="5180"/>
                  </a:cubicBezTo>
                  <a:cubicBezTo>
                    <a:pt x="4060" y="5144"/>
                    <a:pt x="4055" y="5122"/>
                    <a:pt x="4044" y="5091"/>
                  </a:cubicBezTo>
                  <a:cubicBezTo>
                    <a:pt x="4032" y="5066"/>
                    <a:pt x="4024" y="5053"/>
                    <a:pt x="4005" y="5033"/>
                  </a:cubicBezTo>
                  <a:cubicBezTo>
                    <a:pt x="5060" y="5033"/>
                    <a:pt x="5060" y="5033"/>
                    <a:pt x="5060" y="5033"/>
                  </a:cubicBezTo>
                  <a:cubicBezTo>
                    <a:pt x="5060" y="5241"/>
                    <a:pt x="5060" y="5241"/>
                    <a:pt x="5060" y="5241"/>
                  </a:cubicBezTo>
                  <a:cubicBezTo>
                    <a:pt x="5035" y="5216"/>
                    <a:pt x="5013" y="5202"/>
                    <a:pt x="4980" y="5191"/>
                  </a:cubicBezTo>
                  <a:cubicBezTo>
                    <a:pt x="4933" y="5174"/>
                    <a:pt x="4899" y="5183"/>
                    <a:pt x="4852" y="5183"/>
                  </a:cubicBezTo>
                  <a:cubicBezTo>
                    <a:pt x="4290" y="5183"/>
                    <a:pt x="4290" y="5183"/>
                    <a:pt x="4290" y="5183"/>
                  </a:cubicBezTo>
                  <a:cubicBezTo>
                    <a:pt x="4290" y="5864"/>
                    <a:pt x="4290" y="5864"/>
                    <a:pt x="4290" y="5864"/>
                  </a:cubicBezTo>
                  <a:cubicBezTo>
                    <a:pt x="5060" y="5864"/>
                    <a:pt x="5060" y="5864"/>
                    <a:pt x="5060" y="5864"/>
                  </a:cubicBezTo>
                  <a:cubicBezTo>
                    <a:pt x="5060" y="6061"/>
                    <a:pt x="5060" y="6061"/>
                    <a:pt x="5060" y="6061"/>
                  </a:cubicBezTo>
                  <a:cubicBezTo>
                    <a:pt x="5019" y="6041"/>
                    <a:pt x="4991" y="6033"/>
                    <a:pt x="4944" y="6022"/>
                  </a:cubicBezTo>
                  <a:cubicBezTo>
                    <a:pt x="4911" y="6016"/>
                    <a:pt x="4886" y="6016"/>
                    <a:pt x="4852" y="6016"/>
                  </a:cubicBezTo>
                  <a:cubicBezTo>
                    <a:pt x="4298" y="6016"/>
                    <a:pt x="4298" y="6016"/>
                    <a:pt x="4298" y="6016"/>
                  </a:cubicBezTo>
                  <a:cubicBezTo>
                    <a:pt x="4298" y="6942"/>
                    <a:pt x="4298" y="6942"/>
                    <a:pt x="4298" y="6942"/>
                  </a:cubicBezTo>
                  <a:cubicBezTo>
                    <a:pt x="4960" y="6942"/>
                    <a:pt x="4960" y="6942"/>
                    <a:pt x="4960" y="6942"/>
                  </a:cubicBezTo>
                  <a:cubicBezTo>
                    <a:pt x="5052" y="6942"/>
                    <a:pt x="5104" y="6936"/>
                    <a:pt x="5190" y="6908"/>
                  </a:cubicBezTo>
                  <a:cubicBezTo>
                    <a:pt x="5229" y="6897"/>
                    <a:pt x="5251" y="6886"/>
                    <a:pt x="5284" y="6864"/>
                  </a:cubicBezTo>
                  <a:lnTo>
                    <a:pt x="5212" y="7097"/>
                  </a:lnTo>
                  <a:close/>
                  <a:moveTo>
                    <a:pt x="326" y="5704"/>
                  </a:moveTo>
                  <a:cubicBezTo>
                    <a:pt x="327" y="5723"/>
                    <a:pt x="339" y="5734"/>
                    <a:pt x="334" y="5755"/>
                  </a:cubicBezTo>
                  <a:cubicBezTo>
                    <a:pt x="329" y="5776"/>
                    <a:pt x="317" y="5800"/>
                    <a:pt x="317" y="5823"/>
                  </a:cubicBezTo>
                  <a:cubicBezTo>
                    <a:pt x="317" y="5853"/>
                    <a:pt x="343" y="5892"/>
                    <a:pt x="369" y="5910"/>
                  </a:cubicBezTo>
                  <a:cubicBezTo>
                    <a:pt x="374" y="5913"/>
                    <a:pt x="384" y="5915"/>
                    <a:pt x="389" y="5917"/>
                  </a:cubicBezTo>
                  <a:cubicBezTo>
                    <a:pt x="398" y="5922"/>
                    <a:pt x="402" y="5929"/>
                    <a:pt x="410" y="5931"/>
                  </a:cubicBezTo>
                  <a:cubicBezTo>
                    <a:pt x="415" y="5933"/>
                    <a:pt x="424" y="5930"/>
                    <a:pt x="428" y="5931"/>
                  </a:cubicBezTo>
                  <a:cubicBezTo>
                    <a:pt x="431" y="5932"/>
                    <a:pt x="482" y="5965"/>
                    <a:pt x="484" y="5969"/>
                  </a:cubicBezTo>
                  <a:cubicBezTo>
                    <a:pt x="486" y="5974"/>
                    <a:pt x="482" y="5986"/>
                    <a:pt x="478" y="5990"/>
                  </a:cubicBezTo>
                  <a:cubicBezTo>
                    <a:pt x="468" y="6003"/>
                    <a:pt x="454" y="6003"/>
                    <a:pt x="442" y="6001"/>
                  </a:cubicBezTo>
                  <a:cubicBezTo>
                    <a:pt x="438" y="6004"/>
                    <a:pt x="438" y="6004"/>
                    <a:pt x="438" y="6004"/>
                  </a:cubicBezTo>
                  <a:cubicBezTo>
                    <a:pt x="432" y="6001"/>
                    <a:pt x="424" y="5997"/>
                    <a:pt x="422" y="5994"/>
                  </a:cubicBezTo>
                  <a:cubicBezTo>
                    <a:pt x="417" y="5990"/>
                    <a:pt x="415" y="5982"/>
                    <a:pt x="411" y="5978"/>
                  </a:cubicBezTo>
                  <a:cubicBezTo>
                    <a:pt x="407" y="5975"/>
                    <a:pt x="378" y="5962"/>
                    <a:pt x="371" y="5959"/>
                  </a:cubicBezTo>
                  <a:cubicBezTo>
                    <a:pt x="357" y="5954"/>
                    <a:pt x="323" y="5954"/>
                    <a:pt x="308" y="5962"/>
                  </a:cubicBezTo>
                  <a:cubicBezTo>
                    <a:pt x="299" y="5966"/>
                    <a:pt x="285" y="5982"/>
                    <a:pt x="279" y="5988"/>
                  </a:cubicBezTo>
                  <a:cubicBezTo>
                    <a:pt x="275" y="5991"/>
                    <a:pt x="270" y="5993"/>
                    <a:pt x="267" y="5996"/>
                  </a:cubicBezTo>
                  <a:cubicBezTo>
                    <a:pt x="255" y="6011"/>
                    <a:pt x="251" y="6036"/>
                    <a:pt x="243" y="6051"/>
                  </a:cubicBezTo>
                  <a:cubicBezTo>
                    <a:pt x="237" y="6062"/>
                    <a:pt x="226" y="6069"/>
                    <a:pt x="222" y="6080"/>
                  </a:cubicBezTo>
                  <a:cubicBezTo>
                    <a:pt x="219" y="6091"/>
                    <a:pt x="223" y="6093"/>
                    <a:pt x="228" y="6106"/>
                  </a:cubicBezTo>
                  <a:cubicBezTo>
                    <a:pt x="229" y="6106"/>
                    <a:pt x="233" y="6105"/>
                    <a:pt x="233" y="6105"/>
                  </a:cubicBezTo>
                  <a:cubicBezTo>
                    <a:pt x="233" y="6105"/>
                    <a:pt x="262" y="6125"/>
                    <a:pt x="274" y="6138"/>
                  </a:cubicBezTo>
                  <a:cubicBezTo>
                    <a:pt x="287" y="6152"/>
                    <a:pt x="322" y="6169"/>
                    <a:pt x="337" y="6169"/>
                  </a:cubicBezTo>
                  <a:cubicBezTo>
                    <a:pt x="344" y="6168"/>
                    <a:pt x="370" y="6164"/>
                    <a:pt x="374" y="6163"/>
                  </a:cubicBezTo>
                  <a:cubicBezTo>
                    <a:pt x="386" y="6161"/>
                    <a:pt x="405" y="6152"/>
                    <a:pt x="416" y="6143"/>
                  </a:cubicBezTo>
                  <a:cubicBezTo>
                    <a:pt x="420" y="6139"/>
                    <a:pt x="448" y="6094"/>
                    <a:pt x="450" y="6090"/>
                  </a:cubicBezTo>
                  <a:cubicBezTo>
                    <a:pt x="451" y="6087"/>
                    <a:pt x="484" y="6048"/>
                    <a:pt x="498" y="6057"/>
                  </a:cubicBezTo>
                  <a:cubicBezTo>
                    <a:pt x="499" y="6057"/>
                    <a:pt x="518" y="6074"/>
                    <a:pt x="521" y="6082"/>
                  </a:cubicBezTo>
                  <a:cubicBezTo>
                    <a:pt x="523" y="6086"/>
                    <a:pt x="520" y="6102"/>
                    <a:pt x="518" y="6107"/>
                  </a:cubicBezTo>
                  <a:cubicBezTo>
                    <a:pt x="512" y="6120"/>
                    <a:pt x="494" y="6125"/>
                    <a:pt x="481" y="6139"/>
                  </a:cubicBezTo>
                  <a:cubicBezTo>
                    <a:pt x="478" y="6143"/>
                    <a:pt x="458" y="6171"/>
                    <a:pt x="455" y="6181"/>
                  </a:cubicBezTo>
                  <a:cubicBezTo>
                    <a:pt x="452" y="6188"/>
                    <a:pt x="454" y="6197"/>
                    <a:pt x="454" y="6205"/>
                  </a:cubicBezTo>
                  <a:cubicBezTo>
                    <a:pt x="453" y="6227"/>
                    <a:pt x="455" y="6253"/>
                    <a:pt x="479" y="6279"/>
                  </a:cubicBezTo>
                  <a:cubicBezTo>
                    <a:pt x="483" y="6283"/>
                    <a:pt x="495" y="6291"/>
                    <a:pt x="499" y="6295"/>
                  </a:cubicBezTo>
                  <a:cubicBezTo>
                    <a:pt x="515" y="6311"/>
                    <a:pt x="533" y="6341"/>
                    <a:pt x="552" y="6337"/>
                  </a:cubicBezTo>
                  <a:cubicBezTo>
                    <a:pt x="570" y="6334"/>
                    <a:pt x="580" y="6313"/>
                    <a:pt x="600" y="6301"/>
                  </a:cubicBezTo>
                  <a:cubicBezTo>
                    <a:pt x="621" y="6288"/>
                    <a:pt x="643" y="6268"/>
                    <a:pt x="651" y="6247"/>
                  </a:cubicBezTo>
                  <a:cubicBezTo>
                    <a:pt x="655" y="6238"/>
                    <a:pt x="654" y="6220"/>
                    <a:pt x="655" y="6210"/>
                  </a:cubicBezTo>
                  <a:cubicBezTo>
                    <a:pt x="655" y="6208"/>
                    <a:pt x="648" y="6179"/>
                    <a:pt x="643" y="6168"/>
                  </a:cubicBezTo>
                  <a:cubicBezTo>
                    <a:pt x="639" y="6159"/>
                    <a:pt x="635" y="6146"/>
                    <a:pt x="626" y="6135"/>
                  </a:cubicBezTo>
                  <a:cubicBezTo>
                    <a:pt x="615" y="6122"/>
                    <a:pt x="587" y="6115"/>
                    <a:pt x="581" y="6099"/>
                  </a:cubicBezTo>
                  <a:cubicBezTo>
                    <a:pt x="580" y="6098"/>
                    <a:pt x="584" y="6092"/>
                    <a:pt x="584" y="6091"/>
                  </a:cubicBezTo>
                  <a:cubicBezTo>
                    <a:pt x="583" y="6086"/>
                    <a:pt x="579" y="6085"/>
                    <a:pt x="579" y="6080"/>
                  </a:cubicBezTo>
                  <a:cubicBezTo>
                    <a:pt x="578" y="6076"/>
                    <a:pt x="585" y="6056"/>
                    <a:pt x="587" y="6053"/>
                  </a:cubicBezTo>
                  <a:cubicBezTo>
                    <a:pt x="603" y="6036"/>
                    <a:pt x="635" y="6042"/>
                    <a:pt x="646" y="6053"/>
                  </a:cubicBezTo>
                  <a:cubicBezTo>
                    <a:pt x="661" y="6069"/>
                    <a:pt x="658" y="6089"/>
                    <a:pt x="667" y="6104"/>
                  </a:cubicBezTo>
                  <a:cubicBezTo>
                    <a:pt x="686" y="6139"/>
                    <a:pt x="737" y="6162"/>
                    <a:pt x="763" y="6158"/>
                  </a:cubicBezTo>
                  <a:cubicBezTo>
                    <a:pt x="769" y="6157"/>
                    <a:pt x="788" y="6154"/>
                    <a:pt x="794" y="6151"/>
                  </a:cubicBezTo>
                  <a:cubicBezTo>
                    <a:pt x="810" y="6143"/>
                    <a:pt x="822" y="6128"/>
                    <a:pt x="831" y="6119"/>
                  </a:cubicBezTo>
                  <a:cubicBezTo>
                    <a:pt x="843" y="6107"/>
                    <a:pt x="870" y="6095"/>
                    <a:pt x="877" y="6081"/>
                  </a:cubicBezTo>
                  <a:cubicBezTo>
                    <a:pt x="884" y="6069"/>
                    <a:pt x="865" y="6036"/>
                    <a:pt x="860" y="6022"/>
                  </a:cubicBezTo>
                  <a:cubicBezTo>
                    <a:pt x="854" y="6006"/>
                    <a:pt x="839" y="5970"/>
                    <a:pt x="821" y="5958"/>
                  </a:cubicBezTo>
                  <a:cubicBezTo>
                    <a:pt x="819" y="5956"/>
                    <a:pt x="798" y="5950"/>
                    <a:pt x="791" y="5949"/>
                  </a:cubicBezTo>
                  <a:cubicBezTo>
                    <a:pt x="787" y="5948"/>
                    <a:pt x="778" y="5952"/>
                    <a:pt x="774" y="5949"/>
                  </a:cubicBezTo>
                  <a:cubicBezTo>
                    <a:pt x="771" y="5945"/>
                    <a:pt x="771" y="5945"/>
                    <a:pt x="771" y="5945"/>
                  </a:cubicBezTo>
                  <a:cubicBezTo>
                    <a:pt x="759" y="5946"/>
                    <a:pt x="724" y="5957"/>
                    <a:pt x="713" y="5963"/>
                  </a:cubicBezTo>
                  <a:cubicBezTo>
                    <a:pt x="686" y="5977"/>
                    <a:pt x="675" y="5991"/>
                    <a:pt x="651" y="5994"/>
                  </a:cubicBezTo>
                  <a:cubicBezTo>
                    <a:pt x="651" y="5994"/>
                    <a:pt x="647" y="5994"/>
                    <a:pt x="646" y="5994"/>
                  </a:cubicBezTo>
                  <a:cubicBezTo>
                    <a:pt x="643" y="5994"/>
                    <a:pt x="624" y="5981"/>
                    <a:pt x="621" y="5976"/>
                  </a:cubicBezTo>
                  <a:cubicBezTo>
                    <a:pt x="619" y="5972"/>
                    <a:pt x="622" y="5962"/>
                    <a:pt x="623" y="5957"/>
                  </a:cubicBezTo>
                  <a:cubicBezTo>
                    <a:pt x="633" y="5910"/>
                    <a:pt x="703" y="5925"/>
                    <a:pt x="730" y="5912"/>
                  </a:cubicBezTo>
                  <a:cubicBezTo>
                    <a:pt x="746" y="5905"/>
                    <a:pt x="757" y="5890"/>
                    <a:pt x="764" y="5880"/>
                  </a:cubicBezTo>
                  <a:cubicBezTo>
                    <a:pt x="771" y="5868"/>
                    <a:pt x="782" y="5821"/>
                    <a:pt x="778" y="5808"/>
                  </a:cubicBezTo>
                  <a:cubicBezTo>
                    <a:pt x="777" y="5804"/>
                    <a:pt x="761" y="5754"/>
                    <a:pt x="767" y="5733"/>
                  </a:cubicBezTo>
                  <a:cubicBezTo>
                    <a:pt x="769" y="5727"/>
                    <a:pt x="774" y="5715"/>
                    <a:pt x="772" y="5709"/>
                  </a:cubicBezTo>
                  <a:cubicBezTo>
                    <a:pt x="770" y="5706"/>
                    <a:pt x="761" y="5699"/>
                    <a:pt x="761" y="5699"/>
                  </a:cubicBezTo>
                  <a:cubicBezTo>
                    <a:pt x="747" y="5704"/>
                    <a:pt x="735" y="5713"/>
                    <a:pt x="720" y="5716"/>
                  </a:cubicBezTo>
                  <a:cubicBezTo>
                    <a:pt x="704" y="5719"/>
                    <a:pt x="686" y="5715"/>
                    <a:pt x="671" y="5717"/>
                  </a:cubicBezTo>
                  <a:cubicBezTo>
                    <a:pt x="642" y="5721"/>
                    <a:pt x="605" y="5739"/>
                    <a:pt x="590" y="5771"/>
                  </a:cubicBezTo>
                  <a:cubicBezTo>
                    <a:pt x="561" y="5834"/>
                    <a:pt x="591" y="5873"/>
                    <a:pt x="593" y="5884"/>
                  </a:cubicBezTo>
                  <a:cubicBezTo>
                    <a:pt x="593" y="5889"/>
                    <a:pt x="596" y="5888"/>
                    <a:pt x="596" y="5893"/>
                  </a:cubicBezTo>
                  <a:cubicBezTo>
                    <a:pt x="597" y="5908"/>
                    <a:pt x="568" y="5928"/>
                    <a:pt x="554" y="5926"/>
                  </a:cubicBezTo>
                  <a:cubicBezTo>
                    <a:pt x="544" y="5924"/>
                    <a:pt x="525" y="5905"/>
                    <a:pt x="524" y="5891"/>
                  </a:cubicBezTo>
                  <a:cubicBezTo>
                    <a:pt x="524" y="5890"/>
                    <a:pt x="525" y="5865"/>
                    <a:pt x="528" y="5859"/>
                  </a:cubicBezTo>
                  <a:cubicBezTo>
                    <a:pt x="529" y="5854"/>
                    <a:pt x="532" y="5839"/>
                    <a:pt x="532" y="5835"/>
                  </a:cubicBezTo>
                  <a:cubicBezTo>
                    <a:pt x="531" y="5821"/>
                    <a:pt x="535" y="5798"/>
                    <a:pt x="529" y="5784"/>
                  </a:cubicBezTo>
                  <a:cubicBezTo>
                    <a:pt x="526" y="5778"/>
                    <a:pt x="513" y="5751"/>
                    <a:pt x="508" y="5746"/>
                  </a:cubicBezTo>
                  <a:cubicBezTo>
                    <a:pt x="506" y="5744"/>
                    <a:pt x="459" y="5714"/>
                    <a:pt x="456" y="5714"/>
                  </a:cubicBezTo>
                  <a:cubicBezTo>
                    <a:pt x="453" y="5713"/>
                    <a:pt x="434" y="5711"/>
                    <a:pt x="431" y="5711"/>
                  </a:cubicBezTo>
                  <a:cubicBezTo>
                    <a:pt x="421" y="5710"/>
                    <a:pt x="388" y="5708"/>
                    <a:pt x="388" y="5708"/>
                  </a:cubicBezTo>
                  <a:cubicBezTo>
                    <a:pt x="388" y="5708"/>
                    <a:pt x="351" y="5687"/>
                    <a:pt x="348" y="5686"/>
                  </a:cubicBezTo>
                  <a:cubicBezTo>
                    <a:pt x="346" y="5684"/>
                    <a:pt x="333" y="5688"/>
                    <a:pt x="332" y="5688"/>
                  </a:cubicBezTo>
                  <a:cubicBezTo>
                    <a:pt x="330" y="5693"/>
                    <a:pt x="325" y="5699"/>
                    <a:pt x="326" y="5704"/>
                  </a:cubicBezTo>
                  <a:close/>
                  <a:moveTo>
                    <a:pt x="6412" y="5688"/>
                  </a:moveTo>
                  <a:cubicBezTo>
                    <a:pt x="6411" y="5688"/>
                    <a:pt x="6399" y="5684"/>
                    <a:pt x="6396" y="5686"/>
                  </a:cubicBezTo>
                  <a:cubicBezTo>
                    <a:pt x="6394" y="5687"/>
                    <a:pt x="6357" y="5708"/>
                    <a:pt x="6357" y="5708"/>
                  </a:cubicBezTo>
                  <a:cubicBezTo>
                    <a:pt x="6356" y="5708"/>
                    <a:pt x="6323" y="5710"/>
                    <a:pt x="6314" y="5711"/>
                  </a:cubicBezTo>
                  <a:cubicBezTo>
                    <a:pt x="6311" y="5711"/>
                    <a:pt x="6291" y="5713"/>
                    <a:pt x="6288" y="5714"/>
                  </a:cubicBezTo>
                  <a:cubicBezTo>
                    <a:pt x="6285" y="5714"/>
                    <a:pt x="6238" y="5744"/>
                    <a:pt x="6237" y="5746"/>
                  </a:cubicBezTo>
                  <a:cubicBezTo>
                    <a:pt x="6232" y="5751"/>
                    <a:pt x="6218" y="5778"/>
                    <a:pt x="6216" y="5784"/>
                  </a:cubicBezTo>
                  <a:cubicBezTo>
                    <a:pt x="6209" y="5798"/>
                    <a:pt x="6213" y="5821"/>
                    <a:pt x="6212" y="5835"/>
                  </a:cubicBezTo>
                  <a:cubicBezTo>
                    <a:pt x="6212" y="5840"/>
                    <a:pt x="6215" y="5854"/>
                    <a:pt x="6217" y="5859"/>
                  </a:cubicBezTo>
                  <a:cubicBezTo>
                    <a:pt x="6219" y="5865"/>
                    <a:pt x="6221" y="5890"/>
                    <a:pt x="6221" y="5891"/>
                  </a:cubicBezTo>
                  <a:cubicBezTo>
                    <a:pt x="6220" y="5905"/>
                    <a:pt x="6201" y="5924"/>
                    <a:pt x="6190" y="5926"/>
                  </a:cubicBezTo>
                  <a:cubicBezTo>
                    <a:pt x="6176" y="5928"/>
                    <a:pt x="6147" y="5908"/>
                    <a:pt x="6148" y="5893"/>
                  </a:cubicBezTo>
                  <a:cubicBezTo>
                    <a:pt x="6148" y="5888"/>
                    <a:pt x="6151" y="5889"/>
                    <a:pt x="6152" y="5884"/>
                  </a:cubicBezTo>
                  <a:cubicBezTo>
                    <a:pt x="6153" y="5873"/>
                    <a:pt x="6183" y="5834"/>
                    <a:pt x="6154" y="5771"/>
                  </a:cubicBezTo>
                  <a:cubicBezTo>
                    <a:pt x="6139" y="5739"/>
                    <a:pt x="6102" y="5721"/>
                    <a:pt x="6073" y="5717"/>
                  </a:cubicBezTo>
                  <a:cubicBezTo>
                    <a:pt x="6058" y="5715"/>
                    <a:pt x="6040" y="5719"/>
                    <a:pt x="6024" y="5716"/>
                  </a:cubicBezTo>
                  <a:cubicBezTo>
                    <a:pt x="6010" y="5713"/>
                    <a:pt x="5998" y="5704"/>
                    <a:pt x="5983" y="5699"/>
                  </a:cubicBezTo>
                  <a:cubicBezTo>
                    <a:pt x="5983" y="5699"/>
                    <a:pt x="5974" y="5706"/>
                    <a:pt x="5973" y="5709"/>
                  </a:cubicBezTo>
                  <a:cubicBezTo>
                    <a:pt x="5971" y="5715"/>
                    <a:pt x="5975" y="5727"/>
                    <a:pt x="5977" y="5733"/>
                  </a:cubicBezTo>
                  <a:cubicBezTo>
                    <a:pt x="5984" y="5754"/>
                    <a:pt x="5967" y="5804"/>
                    <a:pt x="5966" y="5808"/>
                  </a:cubicBezTo>
                  <a:cubicBezTo>
                    <a:pt x="5962" y="5821"/>
                    <a:pt x="5973" y="5868"/>
                    <a:pt x="5981" y="5880"/>
                  </a:cubicBezTo>
                  <a:cubicBezTo>
                    <a:pt x="5987" y="5890"/>
                    <a:pt x="5998" y="5905"/>
                    <a:pt x="6014" y="5912"/>
                  </a:cubicBezTo>
                  <a:cubicBezTo>
                    <a:pt x="6042" y="5925"/>
                    <a:pt x="6111" y="5910"/>
                    <a:pt x="6121" y="5957"/>
                  </a:cubicBezTo>
                  <a:cubicBezTo>
                    <a:pt x="6122" y="5962"/>
                    <a:pt x="6125" y="5972"/>
                    <a:pt x="6123" y="5976"/>
                  </a:cubicBezTo>
                  <a:cubicBezTo>
                    <a:pt x="6121" y="5981"/>
                    <a:pt x="6101" y="5994"/>
                    <a:pt x="6098" y="5994"/>
                  </a:cubicBezTo>
                  <a:cubicBezTo>
                    <a:pt x="6098" y="5994"/>
                    <a:pt x="6093" y="5994"/>
                    <a:pt x="6093" y="5994"/>
                  </a:cubicBezTo>
                  <a:cubicBezTo>
                    <a:pt x="6069" y="5991"/>
                    <a:pt x="6059" y="5977"/>
                    <a:pt x="6032" y="5963"/>
                  </a:cubicBezTo>
                  <a:cubicBezTo>
                    <a:pt x="6021" y="5957"/>
                    <a:pt x="5985" y="5946"/>
                    <a:pt x="5973" y="5945"/>
                  </a:cubicBezTo>
                  <a:cubicBezTo>
                    <a:pt x="5970" y="5949"/>
                    <a:pt x="5970" y="5949"/>
                    <a:pt x="5970" y="5949"/>
                  </a:cubicBezTo>
                  <a:cubicBezTo>
                    <a:pt x="5967" y="5952"/>
                    <a:pt x="5957" y="5948"/>
                    <a:pt x="5953" y="5949"/>
                  </a:cubicBezTo>
                  <a:cubicBezTo>
                    <a:pt x="5947" y="5950"/>
                    <a:pt x="5925" y="5956"/>
                    <a:pt x="5923" y="5958"/>
                  </a:cubicBezTo>
                  <a:cubicBezTo>
                    <a:pt x="5906" y="5970"/>
                    <a:pt x="5891" y="6006"/>
                    <a:pt x="5884" y="6022"/>
                  </a:cubicBezTo>
                  <a:cubicBezTo>
                    <a:pt x="5879" y="6036"/>
                    <a:pt x="5861" y="6069"/>
                    <a:pt x="5867" y="6081"/>
                  </a:cubicBezTo>
                  <a:cubicBezTo>
                    <a:pt x="5875" y="6096"/>
                    <a:pt x="5902" y="6107"/>
                    <a:pt x="5914" y="6119"/>
                  </a:cubicBezTo>
                  <a:cubicBezTo>
                    <a:pt x="5922" y="6128"/>
                    <a:pt x="5935" y="6143"/>
                    <a:pt x="5951" y="6151"/>
                  </a:cubicBezTo>
                  <a:cubicBezTo>
                    <a:pt x="5956" y="6154"/>
                    <a:pt x="5976" y="6157"/>
                    <a:pt x="5981" y="6158"/>
                  </a:cubicBezTo>
                  <a:cubicBezTo>
                    <a:pt x="6008" y="6162"/>
                    <a:pt x="6058" y="6139"/>
                    <a:pt x="6078" y="6104"/>
                  </a:cubicBezTo>
                  <a:cubicBezTo>
                    <a:pt x="6087" y="6089"/>
                    <a:pt x="6083" y="6069"/>
                    <a:pt x="6098" y="6054"/>
                  </a:cubicBezTo>
                  <a:cubicBezTo>
                    <a:pt x="6109" y="6042"/>
                    <a:pt x="6142" y="6036"/>
                    <a:pt x="6157" y="6053"/>
                  </a:cubicBezTo>
                  <a:cubicBezTo>
                    <a:pt x="6160" y="6056"/>
                    <a:pt x="6166" y="6076"/>
                    <a:pt x="6166" y="6080"/>
                  </a:cubicBezTo>
                  <a:cubicBezTo>
                    <a:pt x="6165" y="6085"/>
                    <a:pt x="6161" y="6086"/>
                    <a:pt x="6161" y="6091"/>
                  </a:cubicBezTo>
                  <a:cubicBezTo>
                    <a:pt x="6161" y="6092"/>
                    <a:pt x="6164" y="6098"/>
                    <a:pt x="6164" y="6099"/>
                  </a:cubicBezTo>
                  <a:cubicBezTo>
                    <a:pt x="6157" y="6116"/>
                    <a:pt x="6130" y="6122"/>
                    <a:pt x="6118" y="6135"/>
                  </a:cubicBezTo>
                  <a:cubicBezTo>
                    <a:pt x="6109" y="6146"/>
                    <a:pt x="6106" y="6159"/>
                    <a:pt x="6101" y="6168"/>
                  </a:cubicBezTo>
                  <a:cubicBezTo>
                    <a:pt x="6096" y="6179"/>
                    <a:pt x="6090" y="6208"/>
                    <a:pt x="6090" y="6210"/>
                  </a:cubicBezTo>
                  <a:cubicBezTo>
                    <a:pt x="6091" y="6220"/>
                    <a:pt x="6089" y="6239"/>
                    <a:pt x="6093" y="6247"/>
                  </a:cubicBezTo>
                  <a:cubicBezTo>
                    <a:pt x="6101" y="6268"/>
                    <a:pt x="6123" y="6288"/>
                    <a:pt x="6144" y="6301"/>
                  </a:cubicBezTo>
                  <a:cubicBezTo>
                    <a:pt x="6164" y="6313"/>
                    <a:pt x="6174" y="6334"/>
                    <a:pt x="6193" y="6337"/>
                  </a:cubicBezTo>
                  <a:cubicBezTo>
                    <a:pt x="6212" y="6341"/>
                    <a:pt x="6230" y="6311"/>
                    <a:pt x="6246" y="6295"/>
                  </a:cubicBezTo>
                  <a:cubicBezTo>
                    <a:pt x="6250" y="6291"/>
                    <a:pt x="6262" y="6283"/>
                    <a:pt x="6266" y="6279"/>
                  </a:cubicBezTo>
                  <a:cubicBezTo>
                    <a:pt x="6289" y="6253"/>
                    <a:pt x="6291" y="6227"/>
                    <a:pt x="6291" y="6205"/>
                  </a:cubicBezTo>
                  <a:cubicBezTo>
                    <a:pt x="6291" y="6197"/>
                    <a:pt x="6293" y="6188"/>
                    <a:pt x="6290" y="6181"/>
                  </a:cubicBezTo>
                  <a:cubicBezTo>
                    <a:pt x="6286" y="6171"/>
                    <a:pt x="6267" y="6143"/>
                    <a:pt x="6263" y="6139"/>
                  </a:cubicBezTo>
                  <a:cubicBezTo>
                    <a:pt x="6250" y="6125"/>
                    <a:pt x="6232" y="6120"/>
                    <a:pt x="6226" y="6107"/>
                  </a:cubicBezTo>
                  <a:cubicBezTo>
                    <a:pt x="6224" y="6102"/>
                    <a:pt x="6221" y="6086"/>
                    <a:pt x="6223" y="6082"/>
                  </a:cubicBezTo>
                  <a:cubicBezTo>
                    <a:pt x="6227" y="6074"/>
                    <a:pt x="6246" y="6057"/>
                    <a:pt x="6247" y="6057"/>
                  </a:cubicBezTo>
                  <a:cubicBezTo>
                    <a:pt x="6261" y="6048"/>
                    <a:pt x="6294" y="6087"/>
                    <a:pt x="6294" y="6090"/>
                  </a:cubicBezTo>
                  <a:cubicBezTo>
                    <a:pt x="6296" y="6094"/>
                    <a:pt x="6324" y="6139"/>
                    <a:pt x="6328" y="6143"/>
                  </a:cubicBezTo>
                  <a:cubicBezTo>
                    <a:pt x="6339" y="6152"/>
                    <a:pt x="6358" y="6161"/>
                    <a:pt x="6370" y="6163"/>
                  </a:cubicBezTo>
                  <a:cubicBezTo>
                    <a:pt x="6375" y="6164"/>
                    <a:pt x="6401" y="6168"/>
                    <a:pt x="6408" y="6169"/>
                  </a:cubicBezTo>
                  <a:cubicBezTo>
                    <a:pt x="6423" y="6169"/>
                    <a:pt x="6457" y="6152"/>
                    <a:pt x="6470" y="6139"/>
                  </a:cubicBezTo>
                  <a:cubicBezTo>
                    <a:pt x="6483" y="6125"/>
                    <a:pt x="6511" y="6105"/>
                    <a:pt x="6511" y="6105"/>
                  </a:cubicBezTo>
                  <a:cubicBezTo>
                    <a:pt x="6511" y="6105"/>
                    <a:pt x="6516" y="6106"/>
                    <a:pt x="6516" y="6106"/>
                  </a:cubicBezTo>
                  <a:cubicBezTo>
                    <a:pt x="6522" y="6093"/>
                    <a:pt x="6526" y="6091"/>
                    <a:pt x="6522" y="6080"/>
                  </a:cubicBezTo>
                  <a:cubicBezTo>
                    <a:pt x="6519" y="6069"/>
                    <a:pt x="6507" y="6062"/>
                    <a:pt x="6501" y="6051"/>
                  </a:cubicBezTo>
                  <a:cubicBezTo>
                    <a:pt x="6493" y="6036"/>
                    <a:pt x="6489" y="6011"/>
                    <a:pt x="6478" y="5996"/>
                  </a:cubicBezTo>
                  <a:cubicBezTo>
                    <a:pt x="6475" y="5993"/>
                    <a:pt x="6469" y="5991"/>
                    <a:pt x="6466" y="5988"/>
                  </a:cubicBezTo>
                  <a:cubicBezTo>
                    <a:pt x="6459" y="5982"/>
                    <a:pt x="6445" y="5966"/>
                    <a:pt x="6437" y="5962"/>
                  </a:cubicBezTo>
                  <a:cubicBezTo>
                    <a:pt x="6422" y="5954"/>
                    <a:pt x="6387" y="5954"/>
                    <a:pt x="6374" y="5959"/>
                  </a:cubicBezTo>
                  <a:cubicBezTo>
                    <a:pt x="6366" y="5962"/>
                    <a:pt x="6338" y="5975"/>
                    <a:pt x="6334" y="5979"/>
                  </a:cubicBezTo>
                  <a:cubicBezTo>
                    <a:pt x="6329" y="5982"/>
                    <a:pt x="6327" y="5990"/>
                    <a:pt x="6322" y="5994"/>
                  </a:cubicBezTo>
                  <a:cubicBezTo>
                    <a:pt x="6320" y="5997"/>
                    <a:pt x="6312" y="6001"/>
                    <a:pt x="6307" y="6004"/>
                  </a:cubicBezTo>
                  <a:cubicBezTo>
                    <a:pt x="6303" y="6001"/>
                    <a:pt x="6303" y="6001"/>
                    <a:pt x="6303" y="6001"/>
                  </a:cubicBezTo>
                  <a:cubicBezTo>
                    <a:pt x="6291" y="6003"/>
                    <a:pt x="6276" y="6003"/>
                    <a:pt x="6266" y="5991"/>
                  </a:cubicBezTo>
                  <a:cubicBezTo>
                    <a:pt x="6263" y="5986"/>
                    <a:pt x="6258" y="5974"/>
                    <a:pt x="6261" y="5969"/>
                  </a:cubicBezTo>
                  <a:cubicBezTo>
                    <a:pt x="6263" y="5965"/>
                    <a:pt x="6313" y="5932"/>
                    <a:pt x="6317" y="5931"/>
                  </a:cubicBezTo>
                  <a:cubicBezTo>
                    <a:pt x="6320" y="5930"/>
                    <a:pt x="6330" y="5933"/>
                    <a:pt x="6334" y="5932"/>
                  </a:cubicBezTo>
                  <a:cubicBezTo>
                    <a:pt x="6343" y="5929"/>
                    <a:pt x="6347" y="5922"/>
                    <a:pt x="6356" y="5917"/>
                  </a:cubicBezTo>
                  <a:cubicBezTo>
                    <a:pt x="6360" y="5915"/>
                    <a:pt x="6371" y="5913"/>
                    <a:pt x="6375" y="5910"/>
                  </a:cubicBezTo>
                  <a:cubicBezTo>
                    <a:pt x="6402" y="5892"/>
                    <a:pt x="6427" y="5853"/>
                    <a:pt x="6428" y="5823"/>
                  </a:cubicBezTo>
                  <a:cubicBezTo>
                    <a:pt x="6428" y="5800"/>
                    <a:pt x="6416" y="5776"/>
                    <a:pt x="6410" y="5755"/>
                  </a:cubicBezTo>
                  <a:cubicBezTo>
                    <a:pt x="6405" y="5734"/>
                    <a:pt x="6418" y="5723"/>
                    <a:pt x="6419" y="5704"/>
                  </a:cubicBezTo>
                  <a:cubicBezTo>
                    <a:pt x="6419" y="5699"/>
                    <a:pt x="6414" y="5693"/>
                    <a:pt x="6412" y="56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FFFFFF"/>
                </a:solidFill>
              </a:endParaRPr>
            </a:p>
          </p:txBody>
        </p:sp>
      </p:grpSp>
      <p:sp>
        <p:nvSpPr>
          <p:cNvPr id="5122" name="Rectangle 2"/>
          <p:cNvSpPr>
            <a:spLocks noGrp="1" noChangeArrowheads="1"/>
          </p:cNvSpPr>
          <p:nvPr>
            <p:ph type="ctrTitle"/>
          </p:nvPr>
        </p:nvSpPr>
        <p:spPr>
          <a:xfrm>
            <a:off x="723900" y="668338"/>
            <a:ext cx="6862763" cy="2619375"/>
          </a:xfrm>
        </p:spPr>
        <p:txBody>
          <a:bodyPr anchor="b"/>
          <a:lstStyle>
            <a:lvl1pPr>
              <a:defRPr/>
            </a:lvl1pPr>
          </a:lstStyle>
          <a:p>
            <a:r>
              <a:rPr lang="en-AU"/>
              <a:t>Click to edit Master title</a:t>
            </a:r>
          </a:p>
        </p:txBody>
      </p:sp>
      <p:sp>
        <p:nvSpPr>
          <p:cNvPr id="5123" name="Rectangle 3"/>
          <p:cNvSpPr>
            <a:spLocks noGrp="1" noChangeArrowheads="1"/>
          </p:cNvSpPr>
          <p:nvPr>
            <p:ph type="subTitle" idx="1"/>
          </p:nvPr>
        </p:nvSpPr>
        <p:spPr>
          <a:xfrm>
            <a:off x="725488" y="3262313"/>
            <a:ext cx="6862762" cy="2254250"/>
          </a:xfrm>
        </p:spPr>
        <p:txBody>
          <a:bodyPr/>
          <a:lstStyle>
            <a:lvl1pPr marL="0" indent="0">
              <a:buFontTx/>
              <a:buNone/>
              <a:defRPr sz="3600"/>
            </a:lvl1pPr>
          </a:lstStyle>
          <a:p>
            <a:r>
              <a:rPr lang="en-AU"/>
              <a:t>Click to edit Master subtitle style</a:t>
            </a:r>
          </a:p>
        </p:txBody>
      </p:sp>
    </p:spTree>
    <p:extLst>
      <p:ext uri="{BB962C8B-B14F-4D97-AF65-F5344CB8AC3E}">
        <p14:creationId xmlns:p14="http://schemas.microsoft.com/office/powerpoint/2010/main" val="2656879421"/>
      </p:ext>
    </p:extLst>
  </p:cSld>
  <p:clrMapOvr>
    <a:overrideClrMapping bg1="dk2" tx1="lt1" bg2="dk1" tx2="lt2" accent1="accent1" accent2="accent2" accent3="accent3" accent4="accent4" accent5="accent5" accent6="accent6" hlink="hlink" folHlink="folHlink"/>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DA5B859C-2356-4AC1-A683-E2D14268A7F9}"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1973297435"/>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293753E7-4D54-4507-B085-A720C6B2EDE0}"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3912301435"/>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722313" y="1663700"/>
            <a:ext cx="3916362" cy="4314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791075" y="1663700"/>
            <a:ext cx="3917950" cy="4314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3B8BACFD-5FBB-47FE-8955-8737AB2644BA}"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135041886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D1D94D91-65D2-4C80-B400-DC3436F070E8}"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1651186942"/>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3588A18A-C304-4F48-B039-59F0DEBE4E28}"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3405017865"/>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DF2FCCE3-02BF-4115-878D-7F95D94ABC85}"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198135656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218FD291-C13D-4E7D-B7C4-57F66602BD4B}" type="slidenum">
              <a:rPr lang="en-AU">
                <a:solidFill>
                  <a:srgbClr val="000000"/>
                </a:solidFill>
              </a:rPr>
              <a:pPr>
                <a:defRPr/>
              </a:pPr>
              <a:t>‹#›</a:t>
            </a:fld>
            <a:endParaRPr lang="en-AU" dirty="0">
              <a:solidFill>
                <a:srgbClr val="000000"/>
              </a:solidFill>
            </a:endParaRP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1EDD9C73-2F97-4A46-A801-88C940F3FE83}"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2697866030"/>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91FA999E-76D0-4314-A7E6-41FE97F4D436}"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14089514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C50C0E98-D275-46FB-BC52-49BD80B363C1}"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3001082829"/>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11950" y="655638"/>
            <a:ext cx="1997075" cy="5322887"/>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719138" y="655638"/>
            <a:ext cx="5840412" cy="53228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C357B14D-C192-4DF2-A800-142AE526A358}" type="slidenum">
              <a:rPr lang="en-AU">
                <a:solidFill>
                  <a:srgbClr val="000000"/>
                </a:solidFill>
              </a:rPr>
              <a:pPr>
                <a:defRPr/>
              </a:pPr>
              <a:t>‹#›</a:t>
            </a:fld>
            <a:endParaRPr lang="en-AU" dirty="0">
              <a:solidFill>
                <a:srgbClr val="000000"/>
              </a:solidFill>
            </a:endParaRPr>
          </a:p>
        </p:txBody>
      </p:sp>
    </p:spTree>
    <p:extLst>
      <p:ext uri="{BB962C8B-B14F-4D97-AF65-F5344CB8AC3E}">
        <p14:creationId xmlns:p14="http://schemas.microsoft.com/office/powerpoint/2010/main" val="395032786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12845"/>
            <a:ext cx="7772400" cy="1470025"/>
          </a:xfrm>
        </p:spPr>
        <p:txBody>
          <a:bodyPr anchor="b" anchorCtr="0">
            <a:normAutofit/>
          </a:bodyPr>
          <a:lstStyle>
            <a:lvl1pPr algn="ctr">
              <a:defRPr sz="4800" b="0">
                <a:latin typeface="Open Sans"/>
                <a:cs typeface="Open Sans"/>
              </a:defRPr>
            </a:lvl1pPr>
          </a:lstStyle>
          <a:p>
            <a:r>
              <a:rPr lang="en-AU" dirty="0"/>
              <a:t>Presentation Title</a:t>
            </a:r>
            <a:endParaRPr lang="en-US" dirty="0"/>
          </a:p>
        </p:txBody>
      </p:sp>
      <p:sp>
        <p:nvSpPr>
          <p:cNvPr id="3" name="Subtitle 2"/>
          <p:cNvSpPr>
            <a:spLocks noGrp="1"/>
          </p:cNvSpPr>
          <p:nvPr>
            <p:ph type="subTitle" idx="1" hasCustomPrompt="1"/>
          </p:nvPr>
        </p:nvSpPr>
        <p:spPr>
          <a:xfrm>
            <a:off x="1371600" y="3604008"/>
            <a:ext cx="6400800" cy="1752600"/>
          </a:xfrm>
          <a:noFill/>
        </p:spPr>
        <p:txBody>
          <a:bodyPr/>
          <a:lstStyle>
            <a:lvl1pPr marL="0" indent="0" algn="ctr">
              <a:buNone/>
              <a:defRPr>
                <a:solidFill>
                  <a:schemeClr val="tx2"/>
                </a:solidFill>
                <a:latin typeface="Open Sans"/>
                <a:cs typeface="Open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Subtitle</a:t>
            </a:r>
            <a:endParaRPr lang="en-US" dirty="0"/>
          </a:p>
        </p:txBody>
      </p:sp>
      <p:pic>
        <p:nvPicPr>
          <p:cNvPr id="8" name="Picture 7" descr="Swinburne Logo 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4" name="Picture 3" descr="KNOWING Logo 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20530570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p:spPr>
        <p:txBody>
          <a:bodyPr>
            <a:normAutofit/>
          </a:bodyPr>
          <a:lstStyle>
            <a:lvl1pPr>
              <a:defRPr sz="4400" b="0">
                <a:latin typeface="Open Sans"/>
                <a:cs typeface="Open Sans"/>
              </a:defRPr>
            </a:lvl1pPr>
          </a:lstStyle>
          <a:p>
            <a:r>
              <a:rPr lang="en-AU" dirty="0"/>
              <a:t>Slide Title</a:t>
            </a:r>
            <a:endParaRPr lang="en-US" dirty="0"/>
          </a:p>
        </p:txBody>
      </p:sp>
      <p:sp>
        <p:nvSpPr>
          <p:cNvPr id="3" name="Content Placeholder 2"/>
          <p:cNvSpPr>
            <a:spLocks noGrp="1"/>
          </p:cNvSpPr>
          <p:nvPr>
            <p:ph idx="1"/>
          </p:nvPr>
        </p:nvSpPr>
        <p:spPr>
          <a:xfrm>
            <a:off x="457200" y="1417638"/>
            <a:ext cx="8229600" cy="4004044"/>
          </a:xfrm>
        </p:spPr>
        <p:txBody>
          <a:bodyPr/>
          <a:lstStyle>
            <a:lvl1pPr>
              <a:defRPr>
                <a:solidFill>
                  <a:srgbClr val="000000"/>
                </a:solidFill>
                <a:latin typeface="Open Sans"/>
                <a:cs typeface="Open Sans"/>
              </a:defRPr>
            </a:lvl1pPr>
            <a:lvl2pPr>
              <a:defRPr>
                <a:solidFill>
                  <a:srgbClr val="000000"/>
                </a:solidFill>
                <a:latin typeface="Open Sans"/>
                <a:cs typeface="Open Sans"/>
              </a:defRPr>
            </a:lvl2pPr>
            <a:lvl3pPr>
              <a:defRPr>
                <a:solidFill>
                  <a:srgbClr val="000000"/>
                </a:solidFill>
                <a:latin typeface="Open Sans"/>
                <a:cs typeface="Open Sans"/>
              </a:defRPr>
            </a:lvl3pPr>
            <a:lvl4pPr>
              <a:defRPr>
                <a:solidFill>
                  <a:srgbClr val="000000"/>
                </a:solidFill>
                <a:latin typeface="Open Sans"/>
                <a:cs typeface="Open Sans"/>
              </a:defRPr>
            </a:lvl4pPr>
            <a:lvl5pPr>
              <a:defRPr>
                <a:solidFill>
                  <a:srgbClr val="000000"/>
                </a:solidFill>
                <a:latin typeface="Open Sans"/>
                <a:cs typeface="Open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descr="KNOWING Logo 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21518471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itle and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p:spPr>
        <p:txBody>
          <a:bodyPr>
            <a:normAutofit/>
          </a:bodyPr>
          <a:lstStyle>
            <a:lvl1pPr>
              <a:defRPr sz="4400" b="0">
                <a:latin typeface="Open Sans"/>
                <a:cs typeface="Open Sans"/>
              </a:defRPr>
            </a:lvl1pPr>
          </a:lstStyle>
          <a:p>
            <a:r>
              <a:rPr lang="en-AU" dirty="0"/>
              <a:t>Slide Title</a:t>
            </a:r>
            <a:endParaRPr lang="en-US" dirty="0"/>
          </a:p>
        </p:txBody>
      </p:sp>
      <p:sp>
        <p:nvSpPr>
          <p:cNvPr id="3" name="Content Placeholder 2"/>
          <p:cNvSpPr>
            <a:spLocks noGrp="1"/>
          </p:cNvSpPr>
          <p:nvPr>
            <p:ph sz="half" idx="1"/>
          </p:nvPr>
        </p:nvSpPr>
        <p:spPr>
          <a:xfrm>
            <a:off x="457200" y="1600200"/>
            <a:ext cx="4038600" cy="3844703"/>
          </a:xfrm>
        </p:spPr>
        <p:txBody>
          <a:bodyPr/>
          <a:lstStyle>
            <a:lvl1pPr>
              <a:defRPr sz="2800">
                <a:solidFill>
                  <a:srgbClr val="000000"/>
                </a:solidFill>
                <a:latin typeface="Open Sans"/>
                <a:cs typeface="Open Sans"/>
              </a:defRPr>
            </a:lvl1pPr>
            <a:lvl2pPr>
              <a:defRPr sz="2400">
                <a:solidFill>
                  <a:srgbClr val="000000"/>
                </a:solidFill>
                <a:latin typeface="Open Sans"/>
                <a:cs typeface="Open Sans"/>
              </a:defRPr>
            </a:lvl2pPr>
            <a:lvl3pPr>
              <a:defRPr sz="2000">
                <a:solidFill>
                  <a:srgbClr val="000000"/>
                </a:solidFill>
                <a:latin typeface="Open Sans"/>
                <a:cs typeface="Open Sans"/>
              </a:defRPr>
            </a:lvl3pPr>
            <a:lvl4pPr>
              <a:defRPr sz="1800">
                <a:solidFill>
                  <a:srgbClr val="000000"/>
                </a:solidFill>
                <a:latin typeface="Open Sans"/>
                <a:cs typeface="Open Sans"/>
              </a:defRPr>
            </a:lvl4pPr>
            <a:lvl5pPr>
              <a:defRPr sz="1800">
                <a:solidFill>
                  <a:srgbClr val="000000"/>
                </a:solidFill>
                <a:latin typeface="Open Sans"/>
                <a:cs typeface="Open San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3844703"/>
          </a:xfrm>
        </p:spPr>
        <p:txBody>
          <a:bodyPr/>
          <a:lstStyle>
            <a:lvl1pPr>
              <a:defRPr sz="2800">
                <a:solidFill>
                  <a:srgbClr val="000000"/>
                </a:solidFill>
                <a:latin typeface="Open Sans"/>
                <a:cs typeface="Open Sans"/>
              </a:defRPr>
            </a:lvl1pPr>
            <a:lvl2pPr>
              <a:defRPr sz="2400">
                <a:solidFill>
                  <a:srgbClr val="000000"/>
                </a:solidFill>
                <a:latin typeface="Open Sans"/>
                <a:cs typeface="Open Sans"/>
              </a:defRPr>
            </a:lvl2pPr>
            <a:lvl3pPr>
              <a:defRPr sz="2000">
                <a:solidFill>
                  <a:srgbClr val="000000"/>
                </a:solidFill>
                <a:latin typeface="Open Sans"/>
                <a:cs typeface="Open Sans"/>
              </a:defRPr>
            </a:lvl3pPr>
            <a:lvl4pPr>
              <a:defRPr sz="1800">
                <a:solidFill>
                  <a:srgbClr val="000000"/>
                </a:solidFill>
                <a:latin typeface="Open Sans"/>
                <a:cs typeface="Open Sans"/>
              </a:defRPr>
            </a:lvl4pPr>
            <a:lvl5pPr>
              <a:defRPr sz="1800">
                <a:solidFill>
                  <a:srgbClr val="000000"/>
                </a:solidFill>
                <a:latin typeface="Open Sans"/>
                <a:cs typeface="Open San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KNOWING Logo 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21727252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344615"/>
            <a:ext cx="7115519" cy="1465609"/>
          </a:xfrm>
        </p:spPr>
        <p:txBody>
          <a:bodyPr anchor="b" anchorCtr="0">
            <a:normAutofit/>
          </a:bodyPr>
          <a:lstStyle>
            <a:lvl1pPr>
              <a:defRPr sz="4000" b="0">
                <a:latin typeface="Open Sans"/>
                <a:cs typeface="Open Sans"/>
              </a:defRPr>
            </a:lvl1pPr>
          </a:lstStyle>
          <a:p>
            <a:r>
              <a:rPr lang="en-AU" dirty="0"/>
              <a:t>Heading</a:t>
            </a:r>
            <a:endParaRPr lang="en-US" dirty="0"/>
          </a:p>
        </p:txBody>
      </p:sp>
      <p:sp>
        <p:nvSpPr>
          <p:cNvPr id="5" name="Text Placeholder 4"/>
          <p:cNvSpPr>
            <a:spLocks noGrp="1"/>
          </p:cNvSpPr>
          <p:nvPr>
            <p:ph type="body" sz="quarter" idx="11" hasCustomPrompt="1"/>
          </p:nvPr>
        </p:nvSpPr>
        <p:spPr>
          <a:xfrm>
            <a:off x="457200" y="2927805"/>
            <a:ext cx="7115519" cy="2563256"/>
          </a:xfrm>
          <a:noFill/>
        </p:spPr>
        <p:txBody>
          <a:bodyPr>
            <a:normAutofit/>
          </a:bodyPr>
          <a:lstStyle>
            <a:lvl1pPr marL="0" indent="0">
              <a:buNone/>
              <a:defRPr sz="2000">
                <a:solidFill>
                  <a:srgbClr val="000000"/>
                </a:solidFill>
                <a:latin typeface="Open Sans"/>
                <a:cs typeface="Open Sans"/>
              </a:defRPr>
            </a:lvl1pPr>
          </a:lstStyle>
          <a:p>
            <a:pPr lvl="0"/>
            <a:r>
              <a:rPr lang="en-US" dirty="0"/>
              <a:t>Sub-heading</a:t>
            </a:r>
          </a:p>
        </p:txBody>
      </p:sp>
      <p:pic>
        <p:nvPicPr>
          <p:cNvPr id="6" name="Picture 5" descr="Swinburne Logo RG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7" name="Picture 6" descr="KNOWING Logo 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6801497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00180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12845"/>
            <a:ext cx="7772400" cy="1470025"/>
          </a:xfrm>
        </p:spPr>
        <p:txBody>
          <a:bodyPr anchor="b" anchorCtr="0">
            <a:normAutofit/>
          </a:bodyPr>
          <a:lstStyle>
            <a:lvl1pPr algn="ctr">
              <a:defRPr sz="4800" b="0">
                <a:latin typeface="Open Sans"/>
                <a:cs typeface="Open Sans"/>
              </a:defRPr>
            </a:lvl1pPr>
          </a:lstStyle>
          <a:p>
            <a:r>
              <a:rPr lang="en-AU" dirty="0"/>
              <a:t>Presentation Title</a:t>
            </a:r>
            <a:endParaRPr lang="en-US" dirty="0"/>
          </a:p>
        </p:txBody>
      </p:sp>
      <p:sp>
        <p:nvSpPr>
          <p:cNvPr id="3" name="Subtitle 2"/>
          <p:cNvSpPr>
            <a:spLocks noGrp="1"/>
          </p:cNvSpPr>
          <p:nvPr>
            <p:ph type="subTitle" idx="1" hasCustomPrompt="1"/>
          </p:nvPr>
        </p:nvSpPr>
        <p:spPr>
          <a:xfrm>
            <a:off x="1371600" y="3604008"/>
            <a:ext cx="6400800" cy="1752600"/>
          </a:xfrm>
          <a:noFill/>
        </p:spPr>
        <p:txBody>
          <a:bodyPr/>
          <a:lstStyle>
            <a:lvl1pPr marL="0" indent="0" algn="ctr">
              <a:buNone/>
              <a:defRPr>
                <a:solidFill>
                  <a:schemeClr val="tx2"/>
                </a:solidFill>
                <a:latin typeface="Open Sans"/>
                <a:cs typeface="Open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Subtitle</a:t>
            </a:r>
            <a:endParaRPr lang="en-US" dirty="0"/>
          </a:p>
        </p:txBody>
      </p:sp>
      <p:pic>
        <p:nvPicPr>
          <p:cNvPr id="8" name="Picture 7" descr="Swinburne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4" name="Picture 3" descr="KNOWING Logo 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1339018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722313" y="1663700"/>
            <a:ext cx="3916362" cy="4314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791075" y="1663700"/>
            <a:ext cx="3917950" cy="4314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AB4F4CE2-E938-45B7-BACE-D03AAF529C79}" type="slidenum">
              <a:rPr lang="en-AU">
                <a:solidFill>
                  <a:srgbClr val="000000"/>
                </a:solidFill>
              </a:rPr>
              <a:pPr>
                <a:defRPr/>
              </a:pPr>
              <a:t>‹#›</a:t>
            </a:fld>
            <a:endParaRPr lang="en-AU" dirty="0">
              <a:solidFill>
                <a:srgbClr val="000000"/>
              </a:solidFill>
            </a:endParaRPr>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p:spPr>
        <p:txBody>
          <a:bodyPr>
            <a:normAutofit/>
          </a:bodyPr>
          <a:lstStyle>
            <a:lvl1pPr>
              <a:defRPr sz="4400" b="0">
                <a:latin typeface="Open Sans"/>
                <a:cs typeface="Open Sans"/>
              </a:defRPr>
            </a:lvl1pPr>
          </a:lstStyle>
          <a:p>
            <a:r>
              <a:rPr lang="en-AU" dirty="0"/>
              <a:t>Slide Title</a:t>
            </a:r>
            <a:endParaRPr lang="en-US" dirty="0"/>
          </a:p>
        </p:txBody>
      </p:sp>
      <p:sp>
        <p:nvSpPr>
          <p:cNvPr id="3" name="Content Placeholder 2"/>
          <p:cNvSpPr>
            <a:spLocks noGrp="1"/>
          </p:cNvSpPr>
          <p:nvPr>
            <p:ph idx="1"/>
          </p:nvPr>
        </p:nvSpPr>
        <p:spPr>
          <a:xfrm>
            <a:off x="457200" y="1417638"/>
            <a:ext cx="8229600" cy="4004044"/>
          </a:xfrm>
        </p:spPr>
        <p:txBody>
          <a:bodyPr/>
          <a:lstStyle>
            <a:lvl1pPr>
              <a:defRPr>
                <a:solidFill>
                  <a:srgbClr val="000000"/>
                </a:solidFill>
                <a:latin typeface="Open Sans"/>
                <a:cs typeface="Open Sans"/>
              </a:defRPr>
            </a:lvl1pPr>
            <a:lvl2pPr>
              <a:defRPr>
                <a:solidFill>
                  <a:srgbClr val="000000"/>
                </a:solidFill>
                <a:latin typeface="Open Sans"/>
                <a:cs typeface="Open Sans"/>
              </a:defRPr>
            </a:lvl2pPr>
            <a:lvl3pPr>
              <a:defRPr>
                <a:solidFill>
                  <a:srgbClr val="000000"/>
                </a:solidFill>
                <a:latin typeface="Open Sans"/>
                <a:cs typeface="Open Sans"/>
              </a:defRPr>
            </a:lvl3pPr>
            <a:lvl4pPr>
              <a:defRPr>
                <a:solidFill>
                  <a:srgbClr val="000000"/>
                </a:solidFill>
                <a:latin typeface="Open Sans"/>
                <a:cs typeface="Open Sans"/>
              </a:defRPr>
            </a:lvl4pPr>
            <a:lvl5pPr>
              <a:defRPr>
                <a:solidFill>
                  <a:srgbClr val="000000"/>
                </a:solidFill>
                <a:latin typeface="Open Sans"/>
                <a:cs typeface="Open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descr="KNOWING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39831463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and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p:spPr>
        <p:txBody>
          <a:bodyPr>
            <a:normAutofit/>
          </a:bodyPr>
          <a:lstStyle>
            <a:lvl1pPr>
              <a:defRPr sz="4400" b="0">
                <a:latin typeface="Open Sans"/>
                <a:cs typeface="Open Sans"/>
              </a:defRPr>
            </a:lvl1pPr>
          </a:lstStyle>
          <a:p>
            <a:r>
              <a:rPr lang="en-AU" dirty="0"/>
              <a:t>Slide Title</a:t>
            </a:r>
            <a:endParaRPr lang="en-US" dirty="0"/>
          </a:p>
        </p:txBody>
      </p:sp>
      <p:sp>
        <p:nvSpPr>
          <p:cNvPr id="3" name="Content Placeholder 2"/>
          <p:cNvSpPr>
            <a:spLocks noGrp="1"/>
          </p:cNvSpPr>
          <p:nvPr>
            <p:ph sz="half" idx="1"/>
          </p:nvPr>
        </p:nvSpPr>
        <p:spPr>
          <a:xfrm>
            <a:off x="457200" y="1600200"/>
            <a:ext cx="4038600" cy="3844703"/>
          </a:xfrm>
        </p:spPr>
        <p:txBody>
          <a:bodyPr/>
          <a:lstStyle>
            <a:lvl1pPr>
              <a:defRPr sz="2800">
                <a:solidFill>
                  <a:srgbClr val="000000"/>
                </a:solidFill>
                <a:latin typeface="Open Sans"/>
                <a:cs typeface="Open Sans"/>
              </a:defRPr>
            </a:lvl1pPr>
            <a:lvl2pPr>
              <a:defRPr sz="2400">
                <a:solidFill>
                  <a:srgbClr val="000000"/>
                </a:solidFill>
                <a:latin typeface="Open Sans"/>
                <a:cs typeface="Open Sans"/>
              </a:defRPr>
            </a:lvl2pPr>
            <a:lvl3pPr>
              <a:defRPr sz="2000">
                <a:solidFill>
                  <a:srgbClr val="000000"/>
                </a:solidFill>
                <a:latin typeface="Open Sans"/>
                <a:cs typeface="Open Sans"/>
              </a:defRPr>
            </a:lvl3pPr>
            <a:lvl4pPr>
              <a:defRPr sz="1800">
                <a:solidFill>
                  <a:srgbClr val="000000"/>
                </a:solidFill>
                <a:latin typeface="Open Sans"/>
                <a:cs typeface="Open Sans"/>
              </a:defRPr>
            </a:lvl4pPr>
            <a:lvl5pPr>
              <a:defRPr sz="1800">
                <a:solidFill>
                  <a:srgbClr val="000000"/>
                </a:solidFill>
                <a:latin typeface="Open Sans"/>
                <a:cs typeface="Open San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3844703"/>
          </a:xfrm>
        </p:spPr>
        <p:txBody>
          <a:bodyPr/>
          <a:lstStyle>
            <a:lvl1pPr>
              <a:defRPr sz="2800">
                <a:solidFill>
                  <a:srgbClr val="000000"/>
                </a:solidFill>
                <a:latin typeface="Open Sans"/>
                <a:cs typeface="Open Sans"/>
              </a:defRPr>
            </a:lvl1pPr>
            <a:lvl2pPr>
              <a:defRPr sz="2400">
                <a:solidFill>
                  <a:srgbClr val="000000"/>
                </a:solidFill>
                <a:latin typeface="Open Sans"/>
                <a:cs typeface="Open Sans"/>
              </a:defRPr>
            </a:lvl2pPr>
            <a:lvl3pPr>
              <a:defRPr sz="2000">
                <a:solidFill>
                  <a:srgbClr val="000000"/>
                </a:solidFill>
                <a:latin typeface="Open Sans"/>
                <a:cs typeface="Open Sans"/>
              </a:defRPr>
            </a:lvl3pPr>
            <a:lvl4pPr>
              <a:defRPr sz="1800">
                <a:solidFill>
                  <a:srgbClr val="000000"/>
                </a:solidFill>
                <a:latin typeface="Open Sans"/>
                <a:cs typeface="Open Sans"/>
              </a:defRPr>
            </a:lvl4pPr>
            <a:lvl5pPr>
              <a:defRPr sz="1800">
                <a:solidFill>
                  <a:srgbClr val="000000"/>
                </a:solidFill>
                <a:latin typeface="Open Sans"/>
                <a:cs typeface="Open San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KNOWING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27404015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344615"/>
            <a:ext cx="7115519" cy="1465609"/>
          </a:xfrm>
        </p:spPr>
        <p:txBody>
          <a:bodyPr anchor="b" anchorCtr="0">
            <a:normAutofit/>
          </a:bodyPr>
          <a:lstStyle>
            <a:lvl1pPr>
              <a:defRPr sz="4000" b="0">
                <a:latin typeface="Open Sans"/>
                <a:cs typeface="Open Sans"/>
              </a:defRPr>
            </a:lvl1pPr>
          </a:lstStyle>
          <a:p>
            <a:r>
              <a:rPr lang="en-AU" dirty="0"/>
              <a:t>Heading</a:t>
            </a:r>
            <a:endParaRPr lang="en-US" dirty="0"/>
          </a:p>
        </p:txBody>
      </p:sp>
      <p:sp>
        <p:nvSpPr>
          <p:cNvPr id="5" name="Text Placeholder 4"/>
          <p:cNvSpPr>
            <a:spLocks noGrp="1"/>
          </p:cNvSpPr>
          <p:nvPr>
            <p:ph type="body" sz="quarter" idx="11" hasCustomPrompt="1"/>
          </p:nvPr>
        </p:nvSpPr>
        <p:spPr>
          <a:xfrm>
            <a:off x="457200" y="2927805"/>
            <a:ext cx="7115519" cy="2563256"/>
          </a:xfrm>
          <a:noFill/>
        </p:spPr>
        <p:txBody>
          <a:bodyPr>
            <a:normAutofit/>
          </a:bodyPr>
          <a:lstStyle>
            <a:lvl1pPr marL="0" indent="0">
              <a:buNone/>
              <a:defRPr sz="2000">
                <a:solidFill>
                  <a:srgbClr val="000000"/>
                </a:solidFill>
                <a:latin typeface="Open Sans"/>
                <a:cs typeface="Open Sans"/>
              </a:defRPr>
            </a:lvl1pPr>
          </a:lstStyle>
          <a:p>
            <a:pPr lvl="0"/>
            <a:r>
              <a:rPr lang="en-US" dirty="0"/>
              <a:t>Sub-heading</a:t>
            </a:r>
          </a:p>
        </p:txBody>
      </p:sp>
      <p:pic>
        <p:nvPicPr>
          <p:cNvPr id="6" name="Picture 5" descr="Swinburne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7" name="Picture 6" descr="KNOWING Logo 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19779799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6952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12845"/>
            <a:ext cx="7772400" cy="1470025"/>
          </a:xfrm>
        </p:spPr>
        <p:txBody>
          <a:bodyPr anchor="b" anchorCtr="0">
            <a:normAutofit/>
          </a:bodyPr>
          <a:lstStyle>
            <a:lvl1pPr algn="ctr">
              <a:defRPr sz="4800" b="0">
                <a:latin typeface="Open Sans"/>
                <a:cs typeface="Open Sans"/>
              </a:defRPr>
            </a:lvl1pPr>
          </a:lstStyle>
          <a:p>
            <a:r>
              <a:rPr lang="en-AU" dirty="0"/>
              <a:t>Presentation Title</a:t>
            </a:r>
            <a:endParaRPr lang="en-US" dirty="0"/>
          </a:p>
        </p:txBody>
      </p:sp>
      <p:sp>
        <p:nvSpPr>
          <p:cNvPr id="3" name="Subtitle 2"/>
          <p:cNvSpPr>
            <a:spLocks noGrp="1"/>
          </p:cNvSpPr>
          <p:nvPr>
            <p:ph type="subTitle" idx="1" hasCustomPrompt="1"/>
          </p:nvPr>
        </p:nvSpPr>
        <p:spPr>
          <a:xfrm>
            <a:off x="1371600" y="3604008"/>
            <a:ext cx="6400800" cy="1752600"/>
          </a:xfrm>
          <a:noFill/>
        </p:spPr>
        <p:txBody>
          <a:bodyPr/>
          <a:lstStyle>
            <a:lvl1pPr marL="0" indent="0" algn="ctr">
              <a:buNone/>
              <a:defRPr>
                <a:solidFill>
                  <a:schemeClr val="tx2"/>
                </a:solidFill>
                <a:latin typeface="Open Sans"/>
                <a:cs typeface="Open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Subtitle</a:t>
            </a:r>
            <a:endParaRPr lang="en-US" dirty="0"/>
          </a:p>
        </p:txBody>
      </p:sp>
      <p:pic>
        <p:nvPicPr>
          <p:cNvPr id="8" name="Picture 7" descr="Swinburne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4" name="Picture 3" descr="KNOWING Logo 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34442326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p:spPr>
        <p:txBody>
          <a:bodyPr>
            <a:normAutofit/>
          </a:bodyPr>
          <a:lstStyle>
            <a:lvl1pPr>
              <a:defRPr sz="4400" b="0">
                <a:latin typeface="Open Sans"/>
                <a:cs typeface="Open Sans"/>
              </a:defRPr>
            </a:lvl1pPr>
          </a:lstStyle>
          <a:p>
            <a:r>
              <a:rPr lang="en-AU" dirty="0"/>
              <a:t>Slide Title</a:t>
            </a:r>
            <a:endParaRPr lang="en-US" dirty="0"/>
          </a:p>
        </p:txBody>
      </p:sp>
      <p:sp>
        <p:nvSpPr>
          <p:cNvPr id="3" name="Content Placeholder 2"/>
          <p:cNvSpPr>
            <a:spLocks noGrp="1"/>
          </p:cNvSpPr>
          <p:nvPr>
            <p:ph idx="1"/>
          </p:nvPr>
        </p:nvSpPr>
        <p:spPr>
          <a:xfrm>
            <a:off x="457200" y="1417638"/>
            <a:ext cx="8229600" cy="4004044"/>
          </a:xfrm>
        </p:spPr>
        <p:txBody>
          <a:bodyPr/>
          <a:lstStyle>
            <a:lvl1pPr>
              <a:defRPr>
                <a:solidFill>
                  <a:srgbClr val="000000"/>
                </a:solidFill>
                <a:latin typeface="Open Sans"/>
                <a:cs typeface="Open Sans"/>
              </a:defRPr>
            </a:lvl1pPr>
            <a:lvl2pPr>
              <a:defRPr>
                <a:solidFill>
                  <a:srgbClr val="000000"/>
                </a:solidFill>
                <a:latin typeface="Open Sans"/>
                <a:cs typeface="Open Sans"/>
              </a:defRPr>
            </a:lvl2pPr>
            <a:lvl3pPr>
              <a:defRPr>
                <a:solidFill>
                  <a:srgbClr val="000000"/>
                </a:solidFill>
                <a:latin typeface="Open Sans"/>
                <a:cs typeface="Open Sans"/>
              </a:defRPr>
            </a:lvl3pPr>
            <a:lvl4pPr>
              <a:defRPr>
                <a:solidFill>
                  <a:srgbClr val="000000"/>
                </a:solidFill>
                <a:latin typeface="Open Sans"/>
                <a:cs typeface="Open Sans"/>
              </a:defRPr>
            </a:lvl4pPr>
            <a:lvl5pPr>
              <a:defRPr>
                <a:solidFill>
                  <a:srgbClr val="000000"/>
                </a:solidFill>
                <a:latin typeface="Open Sans"/>
                <a:cs typeface="Open San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KNOWING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11437737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itle and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p:spPr>
        <p:txBody>
          <a:bodyPr>
            <a:normAutofit/>
          </a:bodyPr>
          <a:lstStyle>
            <a:lvl1pPr>
              <a:defRPr sz="4400" b="0">
                <a:latin typeface="Open Sans"/>
                <a:cs typeface="Open Sans"/>
              </a:defRPr>
            </a:lvl1pPr>
          </a:lstStyle>
          <a:p>
            <a:r>
              <a:rPr lang="en-AU" dirty="0"/>
              <a:t>Slide Title</a:t>
            </a:r>
            <a:endParaRPr lang="en-US" dirty="0"/>
          </a:p>
        </p:txBody>
      </p:sp>
      <p:sp>
        <p:nvSpPr>
          <p:cNvPr id="3" name="Content Placeholder 2"/>
          <p:cNvSpPr>
            <a:spLocks noGrp="1"/>
          </p:cNvSpPr>
          <p:nvPr>
            <p:ph sz="half" idx="1"/>
          </p:nvPr>
        </p:nvSpPr>
        <p:spPr>
          <a:xfrm>
            <a:off x="457200" y="1600200"/>
            <a:ext cx="4038600" cy="3844703"/>
          </a:xfrm>
        </p:spPr>
        <p:txBody>
          <a:bodyPr/>
          <a:lstStyle>
            <a:lvl1pPr>
              <a:defRPr sz="2800">
                <a:solidFill>
                  <a:srgbClr val="000000"/>
                </a:solidFill>
                <a:latin typeface="Open Sans"/>
                <a:cs typeface="Open Sans"/>
              </a:defRPr>
            </a:lvl1pPr>
            <a:lvl2pPr>
              <a:defRPr sz="2400">
                <a:solidFill>
                  <a:srgbClr val="000000"/>
                </a:solidFill>
                <a:latin typeface="Open Sans"/>
                <a:cs typeface="Open Sans"/>
              </a:defRPr>
            </a:lvl2pPr>
            <a:lvl3pPr>
              <a:defRPr sz="2000">
                <a:solidFill>
                  <a:srgbClr val="000000"/>
                </a:solidFill>
                <a:latin typeface="Open Sans"/>
                <a:cs typeface="Open Sans"/>
              </a:defRPr>
            </a:lvl3pPr>
            <a:lvl4pPr>
              <a:defRPr sz="1800">
                <a:solidFill>
                  <a:srgbClr val="000000"/>
                </a:solidFill>
                <a:latin typeface="Open Sans"/>
                <a:cs typeface="Open Sans"/>
              </a:defRPr>
            </a:lvl4pPr>
            <a:lvl5pPr>
              <a:defRPr sz="1800">
                <a:solidFill>
                  <a:srgbClr val="000000"/>
                </a:solidFill>
                <a:latin typeface="Open Sans"/>
                <a:cs typeface="Open Sans"/>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3844703"/>
          </a:xfrm>
        </p:spPr>
        <p:txBody>
          <a:bodyPr/>
          <a:lstStyle>
            <a:lvl1pPr>
              <a:defRPr sz="2800">
                <a:solidFill>
                  <a:srgbClr val="000000"/>
                </a:solidFill>
                <a:latin typeface="Open Sans"/>
                <a:cs typeface="Open Sans"/>
              </a:defRPr>
            </a:lvl1pPr>
            <a:lvl2pPr>
              <a:defRPr sz="2400">
                <a:solidFill>
                  <a:srgbClr val="000000"/>
                </a:solidFill>
                <a:latin typeface="Open Sans"/>
                <a:cs typeface="Open Sans"/>
              </a:defRPr>
            </a:lvl2pPr>
            <a:lvl3pPr>
              <a:defRPr sz="2000">
                <a:solidFill>
                  <a:srgbClr val="000000"/>
                </a:solidFill>
                <a:latin typeface="Open Sans"/>
                <a:cs typeface="Open Sans"/>
              </a:defRPr>
            </a:lvl3pPr>
            <a:lvl4pPr>
              <a:defRPr sz="1800">
                <a:solidFill>
                  <a:srgbClr val="000000"/>
                </a:solidFill>
                <a:latin typeface="Open Sans"/>
                <a:cs typeface="Open Sans"/>
              </a:defRPr>
            </a:lvl4pPr>
            <a:lvl5pPr>
              <a:defRPr sz="1800">
                <a:solidFill>
                  <a:srgbClr val="000000"/>
                </a:solidFill>
                <a:latin typeface="Open Sans"/>
                <a:cs typeface="Open Sans"/>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descr="KNOWING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20150129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344615"/>
            <a:ext cx="7115519" cy="1465609"/>
          </a:xfrm>
        </p:spPr>
        <p:txBody>
          <a:bodyPr anchor="b" anchorCtr="0">
            <a:normAutofit/>
          </a:bodyPr>
          <a:lstStyle>
            <a:lvl1pPr>
              <a:defRPr sz="4000" b="0">
                <a:latin typeface="Open Sans"/>
                <a:cs typeface="Open Sans"/>
              </a:defRPr>
            </a:lvl1pPr>
          </a:lstStyle>
          <a:p>
            <a:r>
              <a:rPr lang="en-AU" dirty="0"/>
              <a:t>Heading</a:t>
            </a:r>
            <a:endParaRPr lang="en-US" dirty="0"/>
          </a:p>
        </p:txBody>
      </p:sp>
      <p:sp>
        <p:nvSpPr>
          <p:cNvPr id="5" name="Text Placeholder 4"/>
          <p:cNvSpPr>
            <a:spLocks noGrp="1"/>
          </p:cNvSpPr>
          <p:nvPr>
            <p:ph type="body" sz="quarter" idx="11" hasCustomPrompt="1"/>
          </p:nvPr>
        </p:nvSpPr>
        <p:spPr>
          <a:xfrm>
            <a:off x="457200" y="2927805"/>
            <a:ext cx="7115519" cy="2563256"/>
          </a:xfrm>
          <a:noFill/>
        </p:spPr>
        <p:txBody>
          <a:bodyPr>
            <a:normAutofit/>
          </a:bodyPr>
          <a:lstStyle>
            <a:lvl1pPr marL="0" indent="0">
              <a:buNone/>
              <a:defRPr sz="2000">
                <a:solidFill>
                  <a:srgbClr val="000000"/>
                </a:solidFill>
                <a:latin typeface="Open Sans"/>
                <a:cs typeface="Open Sans"/>
              </a:defRPr>
            </a:lvl1pPr>
          </a:lstStyle>
          <a:p>
            <a:pPr lvl="0"/>
            <a:r>
              <a:rPr lang="en-US" dirty="0"/>
              <a:t>Sub-heading</a:t>
            </a:r>
          </a:p>
        </p:txBody>
      </p:sp>
      <p:pic>
        <p:nvPicPr>
          <p:cNvPr id="6" name="Picture 5" descr="Swinburne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7" name="Picture 6" descr="KNOWING Logo 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23124046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48898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12845"/>
            <a:ext cx="7772400" cy="1470025"/>
          </a:xfrm>
        </p:spPr>
        <p:txBody>
          <a:bodyPr anchor="b" anchorCtr="0">
            <a:normAutofit/>
          </a:bodyPr>
          <a:lstStyle>
            <a:lvl1pPr algn="ctr">
              <a:defRPr sz="4800" b="0">
                <a:latin typeface="Open Sans"/>
                <a:cs typeface="Open Sans"/>
              </a:defRPr>
            </a:lvl1pPr>
          </a:lstStyle>
          <a:p>
            <a:r>
              <a:rPr lang="en-AU" dirty="0"/>
              <a:t>Presentation Title</a:t>
            </a:r>
            <a:endParaRPr lang="en-US" dirty="0"/>
          </a:p>
        </p:txBody>
      </p:sp>
      <p:sp>
        <p:nvSpPr>
          <p:cNvPr id="3" name="Subtitle 2"/>
          <p:cNvSpPr>
            <a:spLocks noGrp="1"/>
          </p:cNvSpPr>
          <p:nvPr>
            <p:ph type="subTitle" idx="1" hasCustomPrompt="1"/>
          </p:nvPr>
        </p:nvSpPr>
        <p:spPr>
          <a:xfrm>
            <a:off x="1371600" y="3604008"/>
            <a:ext cx="6400800" cy="1752600"/>
          </a:xfrm>
          <a:noFill/>
        </p:spPr>
        <p:txBody>
          <a:bodyPr/>
          <a:lstStyle>
            <a:lvl1pPr marL="0" indent="0" algn="ctr">
              <a:buNone/>
              <a:defRPr>
                <a:solidFill>
                  <a:schemeClr val="tx2"/>
                </a:solidFill>
                <a:latin typeface="Open Sans"/>
                <a:cs typeface="Open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Subtitle</a:t>
            </a:r>
            <a:endParaRPr lang="en-US" dirty="0"/>
          </a:p>
        </p:txBody>
      </p:sp>
      <p:pic>
        <p:nvPicPr>
          <p:cNvPr id="8" name="Picture 7" descr="Swinburne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4" name="Picture 3" descr="KNOWING Logo 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1246081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E1C9A54F-3006-469B-BF63-5DB8E1C7E012}" type="slidenum">
              <a:rPr lang="en-AU">
                <a:solidFill>
                  <a:srgbClr val="000000"/>
                </a:solidFill>
              </a:rPr>
              <a:pPr>
                <a:defRPr/>
              </a:pPr>
              <a:t>‹#›</a:t>
            </a:fld>
            <a:endParaRPr lang="en-AU" dirty="0">
              <a:solidFill>
                <a:srgbClr val="000000"/>
              </a:solidFill>
            </a:endParaRPr>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p:spPr>
        <p:txBody>
          <a:bodyPr>
            <a:normAutofit/>
          </a:bodyPr>
          <a:lstStyle>
            <a:lvl1pPr>
              <a:defRPr sz="4400" b="0">
                <a:latin typeface="Open Sans"/>
                <a:cs typeface="Open Sans"/>
              </a:defRPr>
            </a:lvl1pPr>
          </a:lstStyle>
          <a:p>
            <a:r>
              <a:rPr lang="en-AU" dirty="0"/>
              <a:t>Slide Title</a:t>
            </a:r>
            <a:endParaRPr lang="en-US" dirty="0"/>
          </a:p>
        </p:txBody>
      </p:sp>
      <p:sp>
        <p:nvSpPr>
          <p:cNvPr id="3" name="Content Placeholder 2"/>
          <p:cNvSpPr>
            <a:spLocks noGrp="1"/>
          </p:cNvSpPr>
          <p:nvPr>
            <p:ph idx="1"/>
          </p:nvPr>
        </p:nvSpPr>
        <p:spPr>
          <a:xfrm>
            <a:off x="457200" y="1417638"/>
            <a:ext cx="8229600" cy="4004044"/>
          </a:xfrm>
        </p:spPr>
        <p:txBody>
          <a:bodyPr/>
          <a:lstStyle>
            <a:lvl1pPr>
              <a:defRPr>
                <a:solidFill>
                  <a:srgbClr val="000000"/>
                </a:solidFill>
                <a:latin typeface="Open Sans"/>
                <a:cs typeface="Open Sans"/>
              </a:defRPr>
            </a:lvl1pPr>
            <a:lvl2pPr>
              <a:defRPr>
                <a:solidFill>
                  <a:srgbClr val="000000"/>
                </a:solidFill>
                <a:latin typeface="Open Sans"/>
                <a:cs typeface="Open Sans"/>
              </a:defRPr>
            </a:lvl2pPr>
            <a:lvl3pPr>
              <a:defRPr>
                <a:solidFill>
                  <a:srgbClr val="000000"/>
                </a:solidFill>
                <a:latin typeface="Open Sans"/>
                <a:cs typeface="Open Sans"/>
              </a:defRPr>
            </a:lvl3pPr>
            <a:lvl4pPr>
              <a:defRPr>
                <a:solidFill>
                  <a:srgbClr val="000000"/>
                </a:solidFill>
                <a:latin typeface="Open Sans"/>
                <a:cs typeface="Open Sans"/>
              </a:defRPr>
            </a:lvl4pPr>
            <a:lvl5pPr>
              <a:defRPr>
                <a:solidFill>
                  <a:srgbClr val="000000"/>
                </a:solidFill>
                <a:latin typeface="Open Sans"/>
                <a:cs typeface="Open San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KNOWING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13821483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itle and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p:spPr>
        <p:txBody>
          <a:bodyPr>
            <a:normAutofit/>
          </a:bodyPr>
          <a:lstStyle>
            <a:lvl1pPr>
              <a:defRPr sz="4400" b="0">
                <a:latin typeface="Open Sans"/>
                <a:cs typeface="Open Sans"/>
              </a:defRPr>
            </a:lvl1pPr>
          </a:lstStyle>
          <a:p>
            <a:r>
              <a:rPr lang="en-AU" dirty="0"/>
              <a:t>Slide Title</a:t>
            </a:r>
            <a:endParaRPr lang="en-US" dirty="0"/>
          </a:p>
        </p:txBody>
      </p:sp>
      <p:sp>
        <p:nvSpPr>
          <p:cNvPr id="3" name="Content Placeholder 2"/>
          <p:cNvSpPr>
            <a:spLocks noGrp="1"/>
          </p:cNvSpPr>
          <p:nvPr>
            <p:ph sz="half" idx="1"/>
          </p:nvPr>
        </p:nvSpPr>
        <p:spPr>
          <a:xfrm>
            <a:off x="457200" y="1600200"/>
            <a:ext cx="4038600" cy="3844703"/>
          </a:xfrm>
        </p:spPr>
        <p:txBody>
          <a:bodyPr/>
          <a:lstStyle>
            <a:lvl1pPr>
              <a:defRPr sz="2800">
                <a:solidFill>
                  <a:srgbClr val="000000"/>
                </a:solidFill>
                <a:latin typeface="Open Sans"/>
                <a:cs typeface="Open Sans"/>
              </a:defRPr>
            </a:lvl1pPr>
            <a:lvl2pPr>
              <a:defRPr sz="2400">
                <a:solidFill>
                  <a:srgbClr val="000000"/>
                </a:solidFill>
                <a:latin typeface="Open Sans"/>
                <a:cs typeface="Open Sans"/>
              </a:defRPr>
            </a:lvl2pPr>
            <a:lvl3pPr>
              <a:defRPr sz="2000">
                <a:solidFill>
                  <a:srgbClr val="000000"/>
                </a:solidFill>
                <a:latin typeface="Open Sans"/>
                <a:cs typeface="Open Sans"/>
              </a:defRPr>
            </a:lvl3pPr>
            <a:lvl4pPr>
              <a:defRPr sz="1800">
                <a:solidFill>
                  <a:srgbClr val="000000"/>
                </a:solidFill>
                <a:latin typeface="Open Sans"/>
                <a:cs typeface="Open Sans"/>
              </a:defRPr>
            </a:lvl4pPr>
            <a:lvl5pPr>
              <a:defRPr sz="1800">
                <a:solidFill>
                  <a:srgbClr val="000000"/>
                </a:solidFill>
                <a:latin typeface="Open Sans"/>
                <a:cs typeface="Open Sans"/>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3844703"/>
          </a:xfrm>
        </p:spPr>
        <p:txBody>
          <a:bodyPr/>
          <a:lstStyle>
            <a:lvl1pPr>
              <a:defRPr sz="2800">
                <a:solidFill>
                  <a:srgbClr val="000000"/>
                </a:solidFill>
                <a:latin typeface="Open Sans"/>
                <a:cs typeface="Open Sans"/>
              </a:defRPr>
            </a:lvl1pPr>
            <a:lvl2pPr>
              <a:defRPr sz="2400">
                <a:solidFill>
                  <a:srgbClr val="000000"/>
                </a:solidFill>
                <a:latin typeface="Open Sans"/>
                <a:cs typeface="Open Sans"/>
              </a:defRPr>
            </a:lvl2pPr>
            <a:lvl3pPr>
              <a:defRPr sz="2000">
                <a:solidFill>
                  <a:srgbClr val="000000"/>
                </a:solidFill>
                <a:latin typeface="Open Sans"/>
                <a:cs typeface="Open Sans"/>
              </a:defRPr>
            </a:lvl3pPr>
            <a:lvl4pPr>
              <a:defRPr sz="1800">
                <a:solidFill>
                  <a:srgbClr val="000000"/>
                </a:solidFill>
                <a:latin typeface="Open Sans"/>
                <a:cs typeface="Open Sans"/>
              </a:defRPr>
            </a:lvl4pPr>
            <a:lvl5pPr>
              <a:defRPr sz="1800">
                <a:solidFill>
                  <a:srgbClr val="000000"/>
                </a:solidFill>
                <a:latin typeface="Open Sans"/>
                <a:cs typeface="Open Sans"/>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descr="KNOWING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38063454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344615"/>
            <a:ext cx="7115519" cy="1465609"/>
          </a:xfrm>
        </p:spPr>
        <p:txBody>
          <a:bodyPr anchor="b" anchorCtr="0">
            <a:normAutofit/>
          </a:bodyPr>
          <a:lstStyle>
            <a:lvl1pPr>
              <a:defRPr sz="4000" b="0">
                <a:latin typeface="Open Sans"/>
                <a:cs typeface="Open Sans"/>
              </a:defRPr>
            </a:lvl1pPr>
          </a:lstStyle>
          <a:p>
            <a:r>
              <a:rPr lang="en-AU" dirty="0"/>
              <a:t>Heading</a:t>
            </a:r>
            <a:endParaRPr lang="en-US" dirty="0"/>
          </a:p>
        </p:txBody>
      </p:sp>
      <p:sp>
        <p:nvSpPr>
          <p:cNvPr id="5" name="Text Placeholder 4"/>
          <p:cNvSpPr>
            <a:spLocks noGrp="1"/>
          </p:cNvSpPr>
          <p:nvPr>
            <p:ph type="body" sz="quarter" idx="11" hasCustomPrompt="1"/>
          </p:nvPr>
        </p:nvSpPr>
        <p:spPr>
          <a:xfrm>
            <a:off x="457200" y="2927805"/>
            <a:ext cx="7115519" cy="2563256"/>
          </a:xfrm>
          <a:noFill/>
        </p:spPr>
        <p:txBody>
          <a:bodyPr>
            <a:normAutofit/>
          </a:bodyPr>
          <a:lstStyle>
            <a:lvl1pPr marL="0" indent="0">
              <a:buNone/>
              <a:defRPr sz="2000">
                <a:solidFill>
                  <a:srgbClr val="000000"/>
                </a:solidFill>
                <a:latin typeface="Open Sans"/>
                <a:cs typeface="Open Sans"/>
              </a:defRPr>
            </a:lvl1pPr>
          </a:lstStyle>
          <a:p>
            <a:pPr lvl="0"/>
            <a:r>
              <a:rPr lang="en-US" dirty="0"/>
              <a:t>Sub-heading</a:t>
            </a:r>
          </a:p>
        </p:txBody>
      </p:sp>
      <p:pic>
        <p:nvPicPr>
          <p:cNvPr id="6" name="Picture 5" descr="Swinburne Logo 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72400" y="0"/>
            <a:ext cx="914400" cy="1828800"/>
          </a:xfrm>
          <a:prstGeom prst="rect">
            <a:avLst/>
          </a:prstGeom>
        </p:spPr>
      </p:pic>
      <p:pic>
        <p:nvPicPr>
          <p:cNvPr id="7" name="Picture 6" descr="KNOWING Logo 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spTree>
    <p:extLst>
      <p:ext uri="{BB962C8B-B14F-4D97-AF65-F5344CB8AC3E}">
        <p14:creationId xmlns:p14="http://schemas.microsoft.com/office/powerpoint/2010/main" val="12802480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4005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17B23E75-D415-4CE0-89CE-5331750AD996}" type="slidenum">
              <a:rPr lang="en-AU">
                <a:solidFill>
                  <a:srgbClr val="000000"/>
                </a:solidFill>
              </a:rPr>
              <a:pPr>
                <a:defRPr/>
              </a:pPr>
              <a:t>‹#›</a:t>
            </a:fld>
            <a:endParaRPr lang="en-AU" dirty="0">
              <a:solidFill>
                <a:srgbClr val="000000"/>
              </a:solidFill>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383E3D7C-E59C-468C-8332-2B2AC63A331C}" type="slidenum">
              <a:rPr lang="en-AU">
                <a:solidFill>
                  <a:srgbClr val="000000"/>
                </a:solidFill>
              </a:rPr>
              <a:pPr>
                <a:defRPr/>
              </a:pPr>
              <a:t>‹#›</a:t>
            </a:fld>
            <a:endParaRPr lang="en-AU" dirty="0">
              <a:solidFill>
                <a:srgbClr val="000000"/>
              </a:solidFill>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9D7E6EEA-5294-4166-B40C-3E7F174AFB54}" type="slidenum">
              <a:rPr lang="en-AU">
                <a:solidFill>
                  <a:srgbClr val="000000"/>
                </a:solidFill>
              </a:rPr>
              <a:pPr>
                <a:defRPr/>
              </a:pPr>
              <a:t>‹#›</a:t>
            </a:fld>
            <a:endParaRPr lang="en-AU" dirty="0">
              <a:solidFill>
                <a:srgbClr val="000000"/>
              </a:solidFill>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AU" dirty="0">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987B59D0-FE11-465C-A06A-7315C7D09EA4}" type="slidenum">
              <a:rPr lang="en-AU">
                <a:solidFill>
                  <a:srgbClr val="000000"/>
                </a:solidFill>
              </a:rPr>
              <a:pPr>
                <a:defRPr/>
              </a:pPr>
              <a:t>‹#›</a:t>
            </a:fld>
            <a:endParaRPr lang="en-AU" dirty="0">
              <a:solidFill>
                <a:srgbClr val="000000"/>
              </a:solidFill>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6.xml"/><Relationship Id="rId7" Type="http://schemas.openxmlformats.org/officeDocument/2006/relationships/image" Target="../media/image4.jp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4.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1.xml"/><Relationship Id="rId7" Type="http://schemas.openxmlformats.org/officeDocument/2006/relationships/image" Target="../media/image7.jp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theme" Target="../theme/theme5.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6.xml"/><Relationship Id="rId7" Type="http://schemas.openxmlformats.org/officeDocument/2006/relationships/image" Target="../media/image7.jpg"/><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theme" Target="../theme/theme6.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1.xml"/><Relationship Id="rId7" Type="http://schemas.openxmlformats.org/officeDocument/2006/relationships/image" Target="../media/image7.jpg"/><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theme" Target="../theme/theme7.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19138" y="655638"/>
            <a:ext cx="7932737" cy="7921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Title</a:t>
            </a:r>
          </a:p>
        </p:txBody>
      </p:sp>
      <p:sp>
        <p:nvSpPr>
          <p:cNvPr id="1027" name="Rectangle 3"/>
          <p:cNvSpPr>
            <a:spLocks noGrp="1" noChangeArrowheads="1"/>
          </p:cNvSpPr>
          <p:nvPr>
            <p:ph type="body" idx="1"/>
          </p:nvPr>
        </p:nvSpPr>
        <p:spPr bwMode="auto">
          <a:xfrm>
            <a:off x="722313" y="1663700"/>
            <a:ext cx="7986712" cy="43148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1029" name="Rectangle 5"/>
          <p:cNvSpPr>
            <a:spLocks noGrp="1" noChangeArrowheads="1"/>
          </p:cNvSpPr>
          <p:nvPr>
            <p:ph type="ftr" sz="quarter" idx="3"/>
          </p:nvPr>
        </p:nvSpPr>
        <p:spPr bwMode="auto">
          <a:xfrm>
            <a:off x="715963" y="6173788"/>
            <a:ext cx="5394325" cy="3365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sz="1600"/>
            </a:lvl1pPr>
          </a:lstStyle>
          <a:p>
            <a:pPr fontAlgn="base">
              <a:spcBef>
                <a:spcPct val="0"/>
              </a:spcBef>
              <a:spcAft>
                <a:spcPct val="0"/>
              </a:spcAft>
              <a:defRPr/>
            </a:pPr>
            <a:endParaRPr lang="en-AU" dirty="0">
              <a:solidFill>
                <a:srgbClr val="000000"/>
              </a:solidFill>
            </a:endParaRPr>
          </a:p>
        </p:txBody>
      </p:sp>
      <p:sp>
        <p:nvSpPr>
          <p:cNvPr id="1030" name="Rectangle 6"/>
          <p:cNvSpPr>
            <a:spLocks noGrp="1" noChangeArrowheads="1"/>
          </p:cNvSpPr>
          <p:nvPr>
            <p:ph type="sldNum" sz="quarter" idx="4"/>
          </p:nvPr>
        </p:nvSpPr>
        <p:spPr bwMode="auto">
          <a:xfrm>
            <a:off x="6643688" y="6154738"/>
            <a:ext cx="1812925" cy="3651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1600"/>
            </a:lvl1pPr>
          </a:lstStyle>
          <a:p>
            <a:pPr fontAlgn="base">
              <a:spcBef>
                <a:spcPct val="0"/>
              </a:spcBef>
              <a:spcAft>
                <a:spcPct val="0"/>
              </a:spcAft>
              <a:defRPr/>
            </a:pPr>
            <a:fld id="{9C4C2615-2596-4B7F-8323-A49806F44CA8}" type="slidenum">
              <a:rPr lang="en-AU">
                <a:solidFill>
                  <a:srgbClr val="000000"/>
                </a:solidFill>
              </a:rPr>
              <a:pPr fontAlgn="base">
                <a:spcBef>
                  <a:spcPct val="0"/>
                </a:spcBef>
                <a:spcAft>
                  <a:spcPct val="0"/>
                </a:spcAft>
                <a:defRPr/>
              </a:pPr>
              <a:t>‹#›</a:t>
            </a:fld>
            <a:endParaRPr lang="en-AU" dirty="0">
              <a:solidFill>
                <a:srgbClr val="000000"/>
              </a:solidFill>
            </a:endParaRPr>
          </a:p>
        </p:txBody>
      </p:sp>
      <p:grpSp>
        <p:nvGrpSpPr>
          <p:cNvPr id="2" name="Group 11"/>
          <p:cNvGrpSpPr>
            <a:grpSpLocks noChangeAspect="1"/>
          </p:cNvGrpSpPr>
          <p:nvPr userDrawn="1"/>
        </p:nvGrpSpPr>
        <p:grpSpPr bwMode="auto">
          <a:xfrm>
            <a:off x="125413" y="5627688"/>
            <a:ext cx="541337" cy="820737"/>
            <a:chOff x="-10395" y="-17929"/>
            <a:chExt cx="26618" cy="40273"/>
          </a:xfrm>
        </p:grpSpPr>
        <p:sp>
          <p:nvSpPr>
            <p:cNvPr id="1036" name="Freeform 12"/>
            <p:cNvSpPr>
              <a:spLocks noChangeAspect="1" noEditPoints="1"/>
            </p:cNvSpPr>
            <p:nvPr/>
          </p:nvSpPr>
          <p:spPr bwMode="gray">
            <a:xfrm>
              <a:off x="-4306" y="1000"/>
              <a:ext cx="14441" cy="18306"/>
            </a:xfrm>
            <a:custGeom>
              <a:avLst/>
              <a:gdLst>
                <a:gd name="T0" fmla="*/ 2552 w 6120"/>
                <a:gd name="T1" fmla="*/ 3545 h 7720"/>
                <a:gd name="T2" fmla="*/ 2180 w 6120"/>
                <a:gd name="T3" fmla="*/ 3601 h 7720"/>
                <a:gd name="T4" fmla="*/ 2518 w 6120"/>
                <a:gd name="T5" fmla="*/ 4134 h 7720"/>
                <a:gd name="T6" fmla="*/ 2326 w 6120"/>
                <a:gd name="T7" fmla="*/ 4216 h 7720"/>
                <a:gd name="T8" fmla="*/ 1991 w 6120"/>
                <a:gd name="T9" fmla="*/ 3722 h 7720"/>
                <a:gd name="T10" fmla="*/ 1910 w 6120"/>
                <a:gd name="T11" fmla="*/ 3591 h 7720"/>
                <a:gd name="T12" fmla="*/ 1783 w 6120"/>
                <a:gd name="T13" fmla="*/ 4102 h 7720"/>
                <a:gd name="T14" fmla="*/ 1334 w 6120"/>
                <a:gd name="T15" fmla="*/ 4249 h 7720"/>
                <a:gd name="T16" fmla="*/ 1318 w 6120"/>
                <a:gd name="T17" fmla="*/ 3750 h 7720"/>
                <a:gd name="T18" fmla="*/ 1615 w 6120"/>
                <a:gd name="T19" fmla="*/ 3479 h 7720"/>
                <a:gd name="T20" fmla="*/ 1068 w 6120"/>
                <a:gd name="T21" fmla="*/ 3237 h 7720"/>
                <a:gd name="T22" fmla="*/ 1141 w 6120"/>
                <a:gd name="T23" fmla="*/ 3041 h 7720"/>
                <a:gd name="T24" fmla="*/ 1674 w 6120"/>
                <a:gd name="T25" fmla="*/ 3190 h 7720"/>
                <a:gd name="T26" fmla="*/ 1594 w 6120"/>
                <a:gd name="T27" fmla="*/ 2776 h 7720"/>
                <a:gd name="T28" fmla="*/ 1908 w 6120"/>
                <a:gd name="T29" fmla="*/ 2348 h 7720"/>
                <a:gd name="T30" fmla="*/ 1912 w 6120"/>
                <a:gd name="T31" fmla="*/ 2348 h 7720"/>
                <a:gd name="T32" fmla="*/ 1916 w 6120"/>
                <a:gd name="T33" fmla="*/ 2348 h 7720"/>
                <a:gd name="T34" fmla="*/ 2230 w 6120"/>
                <a:gd name="T35" fmla="*/ 2776 h 7720"/>
                <a:gd name="T36" fmla="*/ 2150 w 6120"/>
                <a:gd name="T37" fmla="*/ 3190 h 7720"/>
                <a:gd name="T38" fmla="*/ 2684 w 6120"/>
                <a:gd name="T39" fmla="*/ 3041 h 7720"/>
                <a:gd name="T40" fmla="*/ 2756 w 6120"/>
                <a:gd name="T41" fmla="*/ 3237 h 7720"/>
                <a:gd name="T42" fmla="*/ 2999 w 6120"/>
                <a:gd name="T43" fmla="*/ 6678 h 7720"/>
                <a:gd name="T44" fmla="*/ 2999 w 6120"/>
                <a:gd name="T45" fmla="*/ 6677 h 7720"/>
                <a:gd name="T46" fmla="*/ 3000 w 6120"/>
                <a:gd name="T47" fmla="*/ 6677 h 7720"/>
                <a:gd name="T48" fmla="*/ 5151 w 6120"/>
                <a:gd name="T49" fmla="*/ 972 h 7720"/>
                <a:gd name="T50" fmla="*/ 5995 w 6120"/>
                <a:gd name="T51" fmla="*/ 2567 h 7720"/>
                <a:gd name="T52" fmla="*/ 2998 w 6120"/>
                <a:gd name="T53" fmla="*/ 128 h 7720"/>
                <a:gd name="T54" fmla="*/ 848 w 6120"/>
                <a:gd name="T55" fmla="*/ 972 h 7720"/>
                <a:gd name="T56" fmla="*/ 2998 w 6120"/>
                <a:gd name="T57" fmla="*/ 6677 h 7720"/>
                <a:gd name="T58" fmla="*/ 2874 w 6120"/>
                <a:gd name="T59" fmla="*/ 7508 h 7720"/>
                <a:gd name="T60" fmla="*/ 126 w 6120"/>
                <a:gd name="T61" fmla="*/ 124 h 7720"/>
                <a:gd name="T62" fmla="*/ 2002 w 6120"/>
                <a:gd name="T63" fmla="*/ 0 h 7720"/>
                <a:gd name="T64" fmla="*/ 2 w 6120"/>
                <a:gd name="T65" fmla="*/ 2562 h 7720"/>
                <a:gd name="T66" fmla="*/ 2998 w 6120"/>
                <a:gd name="T67" fmla="*/ 7720 h 7720"/>
                <a:gd name="T68" fmla="*/ 3466 w 6120"/>
                <a:gd name="T69" fmla="*/ 3545 h 7720"/>
                <a:gd name="T70" fmla="*/ 3837 w 6120"/>
                <a:gd name="T71" fmla="*/ 3601 h 7720"/>
                <a:gd name="T72" fmla="*/ 3500 w 6120"/>
                <a:gd name="T73" fmla="*/ 4134 h 7720"/>
                <a:gd name="T74" fmla="*/ 3692 w 6120"/>
                <a:gd name="T75" fmla="*/ 4216 h 7720"/>
                <a:gd name="T76" fmla="*/ 4027 w 6120"/>
                <a:gd name="T77" fmla="*/ 3722 h 7720"/>
                <a:gd name="T78" fmla="*/ 4108 w 6120"/>
                <a:gd name="T79" fmla="*/ 3591 h 7720"/>
                <a:gd name="T80" fmla="*/ 4235 w 6120"/>
                <a:gd name="T81" fmla="*/ 4102 h 7720"/>
                <a:gd name="T82" fmla="*/ 4684 w 6120"/>
                <a:gd name="T83" fmla="*/ 4249 h 7720"/>
                <a:gd name="T84" fmla="*/ 4700 w 6120"/>
                <a:gd name="T85" fmla="*/ 3750 h 7720"/>
                <a:gd name="T86" fmla="*/ 4403 w 6120"/>
                <a:gd name="T87" fmla="*/ 3479 h 7720"/>
                <a:gd name="T88" fmla="*/ 4949 w 6120"/>
                <a:gd name="T89" fmla="*/ 3237 h 7720"/>
                <a:gd name="T90" fmla="*/ 4877 w 6120"/>
                <a:gd name="T91" fmla="*/ 3041 h 7720"/>
                <a:gd name="T92" fmla="*/ 4344 w 6120"/>
                <a:gd name="T93" fmla="*/ 3190 h 7720"/>
                <a:gd name="T94" fmla="*/ 4424 w 6120"/>
                <a:gd name="T95" fmla="*/ 2776 h 7720"/>
                <a:gd name="T96" fmla="*/ 4110 w 6120"/>
                <a:gd name="T97" fmla="*/ 2348 h 7720"/>
                <a:gd name="T98" fmla="*/ 4106 w 6120"/>
                <a:gd name="T99" fmla="*/ 2348 h 7720"/>
                <a:gd name="T100" fmla="*/ 4101 w 6120"/>
                <a:gd name="T101" fmla="*/ 2348 h 7720"/>
                <a:gd name="T102" fmla="*/ 3787 w 6120"/>
                <a:gd name="T103" fmla="*/ 2776 h 7720"/>
                <a:gd name="T104" fmla="*/ 3867 w 6120"/>
                <a:gd name="T105" fmla="*/ 3190 h 7720"/>
                <a:gd name="T106" fmla="*/ 3334 w 6120"/>
                <a:gd name="T107" fmla="*/ 3041 h 7720"/>
                <a:gd name="T108" fmla="*/ 3262 w 6120"/>
                <a:gd name="T109" fmla="*/ 3237 h 772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120"/>
                <a:gd name="T166" fmla="*/ 0 h 7720"/>
                <a:gd name="T167" fmla="*/ 6120 w 6120"/>
                <a:gd name="T168" fmla="*/ 7720 h 772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120" h="7720">
                  <a:moveTo>
                    <a:pt x="2756" y="3237"/>
                  </a:moveTo>
                  <a:cubicBezTo>
                    <a:pt x="2727" y="3358"/>
                    <a:pt x="2704" y="3479"/>
                    <a:pt x="2552" y="3545"/>
                  </a:cubicBezTo>
                  <a:cubicBezTo>
                    <a:pt x="2394" y="3613"/>
                    <a:pt x="2333" y="3499"/>
                    <a:pt x="2209" y="3479"/>
                  </a:cubicBezTo>
                  <a:cubicBezTo>
                    <a:pt x="2094" y="3461"/>
                    <a:pt x="2070" y="3599"/>
                    <a:pt x="2180" y="3601"/>
                  </a:cubicBezTo>
                  <a:cubicBezTo>
                    <a:pt x="2290" y="3603"/>
                    <a:pt x="2425" y="3599"/>
                    <a:pt x="2507" y="3750"/>
                  </a:cubicBezTo>
                  <a:cubicBezTo>
                    <a:pt x="2600" y="3923"/>
                    <a:pt x="2488" y="3998"/>
                    <a:pt x="2518" y="4134"/>
                  </a:cubicBezTo>
                  <a:cubicBezTo>
                    <a:pt x="2531" y="4194"/>
                    <a:pt x="2517" y="4229"/>
                    <a:pt x="2490" y="4249"/>
                  </a:cubicBezTo>
                  <a:cubicBezTo>
                    <a:pt x="2442" y="4284"/>
                    <a:pt x="2371" y="4248"/>
                    <a:pt x="2326" y="4216"/>
                  </a:cubicBezTo>
                  <a:cubicBezTo>
                    <a:pt x="2223" y="4144"/>
                    <a:pt x="2150" y="4224"/>
                    <a:pt x="2042" y="4102"/>
                  </a:cubicBezTo>
                  <a:cubicBezTo>
                    <a:pt x="1953" y="4002"/>
                    <a:pt x="1892" y="3881"/>
                    <a:pt x="1991" y="3722"/>
                  </a:cubicBezTo>
                  <a:cubicBezTo>
                    <a:pt x="2043" y="3639"/>
                    <a:pt x="1975" y="3596"/>
                    <a:pt x="1914" y="3591"/>
                  </a:cubicBezTo>
                  <a:cubicBezTo>
                    <a:pt x="1910" y="3591"/>
                    <a:pt x="1910" y="3591"/>
                    <a:pt x="1910" y="3591"/>
                  </a:cubicBezTo>
                  <a:cubicBezTo>
                    <a:pt x="1850" y="3596"/>
                    <a:pt x="1781" y="3639"/>
                    <a:pt x="1833" y="3722"/>
                  </a:cubicBezTo>
                  <a:cubicBezTo>
                    <a:pt x="1932" y="3881"/>
                    <a:pt x="1872" y="4002"/>
                    <a:pt x="1783" y="4102"/>
                  </a:cubicBezTo>
                  <a:cubicBezTo>
                    <a:pt x="1674" y="4224"/>
                    <a:pt x="1601" y="4144"/>
                    <a:pt x="1499" y="4216"/>
                  </a:cubicBezTo>
                  <a:cubicBezTo>
                    <a:pt x="1453" y="4248"/>
                    <a:pt x="1382" y="4284"/>
                    <a:pt x="1334" y="4249"/>
                  </a:cubicBezTo>
                  <a:cubicBezTo>
                    <a:pt x="1307" y="4229"/>
                    <a:pt x="1294" y="4194"/>
                    <a:pt x="1307" y="4134"/>
                  </a:cubicBezTo>
                  <a:cubicBezTo>
                    <a:pt x="1336" y="3998"/>
                    <a:pt x="1224" y="3923"/>
                    <a:pt x="1318" y="3750"/>
                  </a:cubicBezTo>
                  <a:cubicBezTo>
                    <a:pt x="1399" y="3599"/>
                    <a:pt x="1534" y="3603"/>
                    <a:pt x="1644" y="3601"/>
                  </a:cubicBezTo>
                  <a:cubicBezTo>
                    <a:pt x="1753" y="3599"/>
                    <a:pt x="1731" y="3461"/>
                    <a:pt x="1615" y="3479"/>
                  </a:cubicBezTo>
                  <a:cubicBezTo>
                    <a:pt x="1491" y="3499"/>
                    <a:pt x="1430" y="3613"/>
                    <a:pt x="1272" y="3545"/>
                  </a:cubicBezTo>
                  <a:cubicBezTo>
                    <a:pt x="1121" y="3479"/>
                    <a:pt x="1098" y="3358"/>
                    <a:pt x="1068" y="3237"/>
                  </a:cubicBezTo>
                  <a:cubicBezTo>
                    <a:pt x="1050" y="3161"/>
                    <a:pt x="1005" y="3163"/>
                    <a:pt x="1018" y="3103"/>
                  </a:cubicBezTo>
                  <a:cubicBezTo>
                    <a:pt x="1031" y="3040"/>
                    <a:pt x="1068" y="3077"/>
                    <a:pt x="1141" y="3041"/>
                  </a:cubicBezTo>
                  <a:cubicBezTo>
                    <a:pt x="1268" y="2977"/>
                    <a:pt x="1321" y="2895"/>
                    <a:pt x="1483" y="2965"/>
                  </a:cubicBezTo>
                  <a:cubicBezTo>
                    <a:pt x="1581" y="3006"/>
                    <a:pt x="1621" y="3112"/>
                    <a:pt x="1674" y="3190"/>
                  </a:cubicBezTo>
                  <a:cubicBezTo>
                    <a:pt x="1725" y="3268"/>
                    <a:pt x="1844" y="3179"/>
                    <a:pt x="1780" y="3117"/>
                  </a:cubicBezTo>
                  <a:cubicBezTo>
                    <a:pt x="1716" y="3055"/>
                    <a:pt x="1578" y="2913"/>
                    <a:pt x="1594" y="2776"/>
                  </a:cubicBezTo>
                  <a:cubicBezTo>
                    <a:pt x="1609" y="2639"/>
                    <a:pt x="1733" y="2539"/>
                    <a:pt x="1807" y="2481"/>
                  </a:cubicBezTo>
                  <a:cubicBezTo>
                    <a:pt x="1878" y="2425"/>
                    <a:pt x="1816" y="2359"/>
                    <a:pt x="1908" y="2348"/>
                  </a:cubicBezTo>
                  <a:cubicBezTo>
                    <a:pt x="1908" y="2347"/>
                    <a:pt x="1908" y="2347"/>
                    <a:pt x="1908" y="2347"/>
                  </a:cubicBezTo>
                  <a:cubicBezTo>
                    <a:pt x="1909" y="2348"/>
                    <a:pt x="1911" y="2348"/>
                    <a:pt x="1912" y="2348"/>
                  </a:cubicBezTo>
                  <a:cubicBezTo>
                    <a:pt x="1913" y="2348"/>
                    <a:pt x="1915" y="2348"/>
                    <a:pt x="1916" y="2347"/>
                  </a:cubicBezTo>
                  <a:cubicBezTo>
                    <a:pt x="1916" y="2348"/>
                    <a:pt x="1916" y="2348"/>
                    <a:pt x="1916" y="2348"/>
                  </a:cubicBezTo>
                  <a:cubicBezTo>
                    <a:pt x="2008" y="2359"/>
                    <a:pt x="1946" y="2425"/>
                    <a:pt x="2018" y="2481"/>
                  </a:cubicBezTo>
                  <a:cubicBezTo>
                    <a:pt x="2091" y="2539"/>
                    <a:pt x="2215" y="2639"/>
                    <a:pt x="2230" y="2776"/>
                  </a:cubicBezTo>
                  <a:cubicBezTo>
                    <a:pt x="2246" y="2913"/>
                    <a:pt x="2108" y="3055"/>
                    <a:pt x="2044" y="3117"/>
                  </a:cubicBezTo>
                  <a:cubicBezTo>
                    <a:pt x="1980" y="3179"/>
                    <a:pt x="2099" y="3268"/>
                    <a:pt x="2150" y="3190"/>
                  </a:cubicBezTo>
                  <a:cubicBezTo>
                    <a:pt x="2203" y="3112"/>
                    <a:pt x="2243" y="3006"/>
                    <a:pt x="2341" y="2965"/>
                  </a:cubicBezTo>
                  <a:cubicBezTo>
                    <a:pt x="2504" y="2895"/>
                    <a:pt x="2556" y="2977"/>
                    <a:pt x="2684" y="3041"/>
                  </a:cubicBezTo>
                  <a:cubicBezTo>
                    <a:pt x="2756" y="3077"/>
                    <a:pt x="2793" y="3040"/>
                    <a:pt x="2806" y="3103"/>
                  </a:cubicBezTo>
                  <a:cubicBezTo>
                    <a:pt x="2819" y="3163"/>
                    <a:pt x="2774" y="3161"/>
                    <a:pt x="2756" y="3237"/>
                  </a:cubicBezTo>
                  <a:close/>
                  <a:moveTo>
                    <a:pt x="2999" y="6677"/>
                  </a:moveTo>
                  <a:cubicBezTo>
                    <a:pt x="2999" y="6678"/>
                    <a:pt x="2999" y="6678"/>
                    <a:pt x="2999" y="6678"/>
                  </a:cubicBezTo>
                  <a:cubicBezTo>
                    <a:pt x="2999" y="6678"/>
                    <a:pt x="2999" y="6678"/>
                    <a:pt x="2999" y="6678"/>
                  </a:cubicBezTo>
                  <a:lnTo>
                    <a:pt x="2999" y="6677"/>
                  </a:lnTo>
                  <a:close/>
                  <a:moveTo>
                    <a:pt x="5151" y="3210"/>
                  </a:moveTo>
                  <a:cubicBezTo>
                    <a:pt x="5048" y="5666"/>
                    <a:pt x="3351" y="6459"/>
                    <a:pt x="3000" y="6677"/>
                  </a:cubicBezTo>
                  <a:cubicBezTo>
                    <a:pt x="3000" y="972"/>
                    <a:pt x="3000" y="972"/>
                    <a:pt x="3000" y="972"/>
                  </a:cubicBezTo>
                  <a:cubicBezTo>
                    <a:pt x="5151" y="972"/>
                    <a:pt x="5151" y="972"/>
                    <a:pt x="5151" y="972"/>
                  </a:cubicBezTo>
                  <a:lnTo>
                    <a:pt x="5151" y="3210"/>
                  </a:lnTo>
                  <a:close/>
                  <a:moveTo>
                    <a:pt x="5995" y="2567"/>
                  </a:moveTo>
                  <a:cubicBezTo>
                    <a:pt x="5995" y="128"/>
                    <a:pt x="5995" y="128"/>
                    <a:pt x="5995" y="128"/>
                  </a:cubicBezTo>
                  <a:cubicBezTo>
                    <a:pt x="2998" y="128"/>
                    <a:pt x="2998" y="128"/>
                    <a:pt x="2998" y="128"/>
                  </a:cubicBezTo>
                  <a:cubicBezTo>
                    <a:pt x="2998" y="972"/>
                    <a:pt x="2998" y="972"/>
                    <a:pt x="2998" y="972"/>
                  </a:cubicBezTo>
                  <a:cubicBezTo>
                    <a:pt x="848" y="972"/>
                    <a:pt x="848" y="972"/>
                    <a:pt x="848" y="972"/>
                  </a:cubicBezTo>
                  <a:cubicBezTo>
                    <a:pt x="848" y="3210"/>
                    <a:pt x="848" y="3210"/>
                    <a:pt x="848" y="3210"/>
                  </a:cubicBezTo>
                  <a:cubicBezTo>
                    <a:pt x="950" y="5665"/>
                    <a:pt x="2647" y="6458"/>
                    <a:pt x="2998" y="6677"/>
                  </a:cubicBezTo>
                  <a:cubicBezTo>
                    <a:pt x="2998" y="7575"/>
                    <a:pt x="2998" y="7575"/>
                    <a:pt x="2998" y="7575"/>
                  </a:cubicBezTo>
                  <a:cubicBezTo>
                    <a:pt x="2957" y="7553"/>
                    <a:pt x="2915" y="7530"/>
                    <a:pt x="2874" y="7508"/>
                  </a:cubicBezTo>
                  <a:cubicBezTo>
                    <a:pt x="1037" y="6491"/>
                    <a:pt x="138" y="4871"/>
                    <a:pt x="126" y="2562"/>
                  </a:cubicBezTo>
                  <a:cubicBezTo>
                    <a:pt x="125" y="2325"/>
                    <a:pt x="126" y="604"/>
                    <a:pt x="126" y="124"/>
                  </a:cubicBezTo>
                  <a:cubicBezTo>
                    <a:pt x="2002" y="124"/>
                    <a:pt x="2002" y="124"/>
                    <a:pt x="2002" y="124"/>
                  </a:cubicBezTo>
                  <a:cubicBezTo>
                    <a:pt x="2002" y="0"/>
                    <a:pt x="2002" y="0"/>
                    <a:pt x="2002" y="0"/>
                  </a:cubicBezTo>
                  <a:cubicBezTo>
                    <a:pt x="2" y="0"/>
                    <a:pt x="2" y="0"/>
                    <a:pt x="2" y="0"/>
                  </a:cubicBezTo>
                  <a:cubicBezTo>
                    <a:pt x="2" y="0"/>
                    <a:pt x="0" y="2285"/>
                    <a:pt x="2" y="2562"/>
                  </a:cubicBezTo>
                  <a:cubicBezTo>
                    <a:pt x="13" y="4797"/>
                    <a:pt x="841" y="6603"/>
                    <a:pt x="2998" y="7715"/>
                  </a:cubicBezTo>
                  <a:cubicBezTo>
                    <a:pt x="2998" y="7720"/>
                    <a:pt x="2998" y="7720"/>
                    <a:pt x="2998" y="7720"/>
                  </a:cubicBezTo>
                  <a:cubicBezTo>
                    <a:pt x="5483" y="6542"/>
                    <a:pt x="6120" y="4501"/>
                    <a:pt x="5995" y="2567"/>
                  </a:cubicBezTo>
                  <a:close/>
                  <a:moveTo>
                    <a:pt x="3466" y="3545"/>
                  </a:moveTo>
                  <a:cubicBezTo>
                    <a:pt x="3624" y="3613"/>
                    <a:pt x="3685" y="3499"/>
                    <a:pt x="3808" y="3479"/>
                  </a:cubicBezTo>
                  <a:cubicBezTo>
                    <a:pt x="3924" y="3461"/>
                    <a:pt x="3947" y="3599"/>
                    <a:pt x="3837" y="3601"/>
                  </a:cubicBezTo>
                  <a:cubicBezTo>
                    <a:pt x="3728" y="3603"/>
                    <a:pt x="3593" y="3599"/>
                    <a:pt x="3511" y="3750"/>
                  </a:cubicBezTo>
                  <a:cubicBezTo>
                    <a:pt x="3418" y="3923"/>
                    <a:pt x="3530" y="3998"/>
                    <a:pt x="3500" y="4134"/>
                  </a:cubicBezTo>
                  <a:cubicBezTo>
                    <a:pt x="3487" y="4194"/>
                    <a:pt x="3501" y="4229"/>
                    <a:pt x="3528" y="4249"/>
                  </a:cubicBezTo>
                  <a:cubicBezTo>
                    <a:pt x="3576" y="4284"/>
                    <a:pt x="3647" y="4248"/>
                    <a:pt x="3692" y="4216"/>
                  </a:cubicBezTo>
                  <a:cubicBezTo>
                    <a:pt x="3795" y="4144"/>
                    <a:pt x="3868" y="4224"/>
                    <a:pt x="3976" y="4102"/>
                  </a:cubicBezTo>
                  <a:cubicBezTo>
                    <a:pt x="4065" y="4002"/>
                    <a:pt x="4126" y="3881"/>
                    <a:pt x="4027" y="3722"/>
                  </a:cubicBezTo>
                  <a:cubicBezTo>
                    <a:pt x="3975" y="3639"/>
                    <a:pt x="4043" y="3596"/>
                    <a:pt x="4104" y="3591"/>
                  </a:cubicBezTo>
                  <a:cubicBezTo>
                    <a:pt x="4108" y="3591"/>
                    <a:pt x="4108" y="3591"/>
                    <a:pt x="4108" y="3591"/>
                  </a:cubicBezTo>
                  <a:cubicBezTo>
                    <a:pt x="4168" y="3596"/>
                    <a:pt x="4236" y="3639"/>
                    <a:pt x="4185" y="3722"/>
                  </a:cubicBezTo>
                  <a:cubicBezTo>
                    <a:pt x="4086" y="3881"/>
                    <a:pt x="4146" y="4002"/>
                    <a:pt x="4235" y="4102"/>
                  </a:cubicBezTo>
                  <a:cubicBezTo>
                    <a:pt x="4344" y="4224"/>
                    <a:pt x="4417" y="4144"/>
                    <a:pt x="4519" y="4216"/>
                  </a:cubicBezTo>
                  <a:cubicBezTo>
                    <a:pt x="4564" y="4248"/>
                    <a:pt x="4636" y="4284"/>
                    <a:pt x="4684" y="4249"/>
                  </a:cubicBezTo>
                  <a:cubicBezTo>
                    <a:pt x="4711" y="4229"/>
                    <a:pt x="4724" y="4194"/>
                    <a:pt x="4711" y="4134"/>
                  </a:cubicBezTo>
                  <a:cubicBezTo>
                    <a:pt x="4682" y="3998"/>
                    <a:pt x="4794" y="3923"/>
                    <a:pt x="4700" y="3750"/>
                  </a:cubicBezTo>
                  <a:cubicBezTo>
                    <a:pt x="4618" y="3599"/>
                    <a:pt x="4484" y="3603"/>
                    <a:pt x="4374" y="3601"/>
                  </a:cubicBezTo>
                  <a:cubicBezTo>
                    <a:pt x="4264" y="3599"/>
                    <a:pt x="4287" y="3461"/>
                    <a:pt x="4403" y="3479"/>
                  </a:cubicBezTo>
                  <a:cubicBezTo>
                    <a:pt x="4527" y="3499"/>
                    <a:pt x="4588" y="3613"/>
                    <a:pt x="4745" y="3545"/>
                  </a:cubicBezTo>
                  <a:cubicBezTo>
                    <a:pt x="4897" y="3479"/>
                    <a:pt x="4921" y="3358"/>
                    <a:pt x="4949" y="3237"/>
                  </a:cubicBezTo>
                  <a:cubicBezTo>
                    <a:pt x="4967" y="3161"/>
                    <a:pt x="5013" y="3163"/>
                    <a:pt x="5000" y="3103"/>
                  </a:cubicBezTo>
                  <a:cubicBezTo>
                    <a:pt x="4986" y="3040"/>
                    <a:pt x="4950" y="3077"/>
                    <a:pt x="4877" y="3041"/>
                  </a:cubicBezTo>
                  <a:cubicBezTo>
                    <a:pt x="4749" y="2977"/>
                    <a:pt x="4697" y="2895"/>
                    <a:pt x="4534" y="2965"/>
                  </a:cubicBezTo>
                  <a:cubicBezTo>
                    <a:pt x="4437" y="3006"/>
                    <a:pt x="4397" y="3112"/>
                    <a:pt x="4344" y="3190"/>
                  </a:cubicBezTo>
                  <a:cubicBezTo>
                    <a:pt x="4293" y="3268"/>
                    <a:pt x="4174" y="3179"/>
                    <a:pt x="4238" y="3117"/>
                  </a:cubicBezTo>
                  <a:cubicBezTo>
                    <a:pt x="4301" y="3055"/>
                    <a:pt x="4440" y="2913"/>
                    <a:pt x="4424" y="2776"/>
                  </a:cubicBezTo>
                  <a:cubicBezTo>
                    <a:pt x="4408" y="2639"/>
                    <a:pt x="4285" y="2539"/>
                    <a:pt x="4211" y="2481"/>
                  </a:cubicBezTo>
                  <a:cubicBezTo>
                    <a:pt x="4140" y="2425"/>
                    <a:pt x="4202" y="2359"/>
                    <a:pt x="4110" y="2348"/>
                  </a:cubicBezTo>
                  <a:cubicBezTo>
                    <a:pt x="4110" y="2347"/>
                    <a:pt x="4110" y="2347"/>
                    <a:pt x="4110" y="2347"/>
                  </a:cubicBezTo>
                  <a:cubicBezTo>
                    <a:pt x="4108" y="2348"/>
                    <a:pt x="4107" y="2348"/>
                    <a:pt x="4106" y="2348"/>
                  </a:cubicBezTo>
                  <a:cubicBezTo>
                    <a:pt x="4104" y="2348"/>
                    <a:pt x="4103" y="2348"/>
                    <a:pt x="4101" y="2347"/>
                  </a:cubicBezTo>
                  <a:cubicBezTo>
                    <a:pt x="4101" y="2348"/>
                    <a:pt x="4101" y="2348"/>
                    <a:pt x="4101" y="2348"/>
                  </a:cubicBezTo>
                  <a:cubicBezTo>
                    <a:pt x="4010" y="2359"/>
                    <a:pt x="4071" y="2425"/>
                    <a:pt x="4000" y="2481"/>
                  </a:cubicBezTo>
                  <a:cubicBezTo>
                    <a:pt x="3927" y="2539"/>
                    <a:pt x="3803" y="2639"/>
                    <a:pt x="3787" y="2776"/>
                  </a:cubicBezTo>
                  <a:cubicBezTo>
                    <a:pt x="3772" y="2913"/>
                    <a:pt x="3910" y="3055"/>
                    <a:pt x="3974" y="3117"/>
                  </a:cubicBezTo>
                  <a:cubicBezTo>
                    <a:pt x="4038" y="3179"/>
                    <a:pt x="3919" y="3268"/>
                    <a:pt x="3867" y="3190"/>
                  </a:cubicBezTo>
                  <a:cubicBezTo>
                    <a:pt x="3815" y="3112"/>
                    <a:pt x="3775" y="3006"/>
                    <a:pt x="3677" y="2965"/>
                  </a:cubicBezTo>
                  <a:cubicBezTo>
                    <a:pt x="3514" y="2895"/>
                    <a:pt x="3462" y="2977"/>
                    <a:pt x="3334" y="3041"/>
                  </a:cubicBezTo>
                  <a:cubicBezTo>
                    <a:pt x="3262" y="3077"/>
                    <a:pt x="3225" y="3040"/>
                    <a:pt x="3212" y="3103"/>
                  </a:cubicBezTo>
                  <a:cubicBezTo>
                    <a:pt x="3199" y="3163"/>
                    <a:pt x="3244" y="3161"/>
                    <a:pt x="3262" y="3237"/>
                  </a:cubicBezTo>
                  <a:cubicBezTo>
                    <a:pt x="3291" y="3358"/>
                    <a:pt x="3314" y="3479"/>
                    <a:pt x="3466" y="3545"/>
                  </a:cubicBezTo>
                  <a:close/>
                </a:path>
              </a:pathLst>
            </a:custGeom>
            <a:solidFill>
              <a:srgbClr val="808080"/>
            </a:solidFill>
            <a:ln w="9525">
              <a:noFill/>
              <a:round/>
              <a:headEnd/>
              <a:tailEnd/>
            </a:ln>
          </p:spPr>
          <p:txBody>
            <a:bodyPr/>
            <a:lstStyle/>
            <a:p>
              <a:pPr fontAlgn="base">
                <a:spcBef>
                  <a:spcPct val="0"/>
                </a:spcBef>
                <a:spcAft>
                  <a:spcPct val="0"/>
                </a:spcAft>
                <a:defRPr/>
              </a:pPr>
              <a:endParaRPr lang="en-AU" dirty="0">
                <a:solidFill>
                  <a:srgbClr val="000000"/>
                </a:solidFill>
              </a:endParaRPr>
            </a:p>
          </p:txBody>
        </p:sp>
        <p:sp>
          <p:nvSpPr>
            <p:cNvPr id="1037" name="Freeform 13"/>
            <p:cNvSpPr>
              <a:spLocks noChangeAspect="1" noEditPoints="1"/>
            </p:cNvSpPr>
            <p:nvPr/>
          </p:nvSpPr>
          <p:spPr bwMode="gray">
            <a:xfrm>
              <a:off x="-10395" y="-17929"/>
              <a:ext cx="26618" cy="28355"/>
            </a:xfrm>
            <a:custGeom>
              <a:avLst/>
              <a:gdLst>
                <a:gd name="T0" fmla="*/ 2202 w 11268"/>
                <a:gd name="T1" fmla="*/ 8732 h 11991"/>
                <a:gd name="T2" fmla="*/ 1882 w 11268"/>
                <a:gd name="T3" fmla="*/ 10213 h 11991"/>
                <a:gd name="T4" fmla="*/ 1898 w 11268"/>
                <a:gd name="T5" fmla="*/ 10795 h 11991"/>
                <a:gd name="T6" fmla="*/ 9595 w 11268"/>
                <a:gd name="T7" fmla="*/ 9934 h 11991"/>
                <a:gd name="T8" fmla="*/ 9535 w 11268"/>
                <a:gd name="T9" fmla="*/ 10067 h 11991"/>
                <a:gd name="T10" fmla="*/ 10193 w 11268"/>
                <a:gd name="T11" fmla="*/ 8162 h 11991"/>
                <a:gd name="T12" fmla="*/ 8344 w 11268"/>
                <a:gd name="T13" fmla="*/ 7520 h 11991"/>
                <a:gd name="T14" fmla="*/ 9452 w 11268"/>
                <a:gd name="T15" fmla="*/ 9067 h 11991"/>
                <a:gd name="T16" fmla="*/ 8042 w 11268"/>
                <a:gd name="T17" fmla="*/ 7322 h 11991"/>
                <a:gd name="T18" fmla="*/ 8980 w 11268"/>
                <a:gd name="T19" fmla="*/ 5934 h 11991"/>
                <a:gd name="T20" fmla="*/ 5921 w 11268"/>
                <a:gd name="T21" fmla="*/ 6033 h 11991"/>
                <a:gd name="T22" fmla="*/ 6089 w 11268"/>
                <a:gd name="T23" fmla="*/ 4652 h 11991"/>
                <a:gd name="T24" fmla="*/ 5029 w 11268"/>
                <a:gd name="T25" fmla="*/ 5086 h 11991"/>
                <a:gd name="T26" fmla="*/ 4704 w 11268"/>
                <a:gd name="T27" fmla="*/ 4818 h 11991"/>
                <a:gd name="T28" fmla="*/ 4674 w 11268"/>
                <a:gd name="T29" fmla="*/ 4267 h 11991"/>
                <a:gd name="T30" fmla="*/ 5376 w 11268"/>
                <a:gd name="T31" fmla="*/ 4064 h 11991"/>
                <a:gd name="T32" fmla="*/ 5903 w 11268"/>
                <a:gd name="T33" fmla="*/ 3168 h 11991"/>
                <a:gd name="T34" fmla="*/ 6664 w 11268"/>
                <a:gd name="T35" fmla="*/ 2879 h 11991"/>
                <a:gd name="T36" fmla="*/ 6898 w 11268"/>
                <a:gd name="T37" fmla="*/ 2727 h 11991"/>
                <a:gd name="T38" fmla="*/ 6964 w 11268"/>
                <a:gd name="T39" fmla="*/ 3586 h 11991"/>
                <a:gd name="T40" fmla="*/ 6947 w 11268"/>
                <a:gd name="T41" fmla="*/ 4559 h 11991"/>
                <a:gd name="T42" fmla="*/ 7084 w 11268"/>
                <a:gd name="T43" fmla="*/ 4613 h 11991"/>
                <a:gd name="T44" fmla="*/ 7247 w 11268"/>
                <a:gd name="T45" fmla="*/ 3314 h 11991"/>
                <a:gd name="T46" fmla="*/ 7344 w 11268"/>
                <a:gd name="T47" fmla="*/ 2517 h 11991"/>
                <a:gd name="T48" fmla="*/ 7282 w 11268"/>
                <a:gd name="T49" fmla="*/ 1201 h 11991"/>
                <a:gd name="T50" fmla="*/ 6104 w 11268"/>
                <a:gd name="T51" fmla="*/ 928 h 11991"/>
                <a:gd name="T52" fmla="*/ 5203 w 11268"/>
                <a:gd name="T53" fmla="*/ 257 h 11991"/>
                <a:gd name="T54" fmla="*/ 5210 w 11268"/>
                <a:gd name="T55" fmla="*/ 1823 h 11991"/>
                <a:gd name="T56" fmla="*/ 5857 w 11268"/>
                <a:gd name="T57" fmla="*/ 1835 h 11991"/>
                <a:gd name="T58" fmla="*/ 3950 w 11268"/>
                <a:gd name="T59" fmla="*/ 2433 h 11991"/>
                <a:gd name="T60" fmla="*/ 3509 w 11268"/>
                <a:gd name="T61" fmla="*/ 5991 h 11991"/>
                <a:gd name="T62" fmla="*/ 1396 w 11268"/>
                <a:gd name="T63" fmla="*/ 4467 h 11991"/>
                <a:gd name="T64" fmla="*/ 1306 w 11268"/>
                <a:gd name="T65" fmla="*/ 9166 h 11991"/>
                <a:gd name="T66" fmla="*/ 5533 w 11268"/>
                <a:gd name="T67" fmla="*/ 8195 h 11991"/>
                <a:gd name="T68" fmla="*/ 5560 w 11268"/>
                <a:gd name="T69" fmla="*/ 7040 h 11991"/>
                <a:gd name="T70" fmla="*/ 7299 w 11268"/>
                <a:gd name="T71" fmla="*/ 7246 h 11991"/>
                <a:gd name="T72" fmla="*/ 7156 w 11268"/>
                <a:gd name="T73" fmla="*/ 1122 h 11991"/>
                <a:gd name="T74" fmla="*/ 6853 w 11268"/>
                <a:gd name="T75" fmla="*/ 1982 h 11991"/>
                <a:gd name="T76" fmla="*/ 6730 w 11268"/>
                <a:gd name="T77" fmla="*/ 1175 h 11991"/>
                <a:gd name="T78" fmla="*/ 6401 w 11268"/>
                <a:gd name="T79" fmla="*/ 1152 h 11991"/>
                <a:gd name="T80" fmla="*/ 4551 w 11268"/>
                <a:gd name="T81" fmla="*/ 1196 h 11991"/>
                <a:gd name="T82" fmla="*/ 5342 w 11268"/>
                <a:gd name="T83" fmla="*/ 253 h 11991"/>
                <a:gd name="T84" fmla="*/ 5499 w 11268"/>
                <a:gd name="T85" fmla="*/ 1168 h 11991"/>
                <a:gd name="T86" fmla="*/ 5718 w 11268"/>
                <a:gd name="T87" fmla="*/ 930 h 11991"/>
                <a:gd name="T88" fmla="*/ 3914 w 11268"/>
                <a:gd name="T89" fmla="*/ 4594 h 11991"/>
                <a:gd name="T90" fmla="*/ 5173 w 11268"/>
                <a:gd name="T91" fmla="*/ 2753 h 11991"/>
                <a:gd name="T92" fmla="*/ 4778 w 11268"/>
                <a:gd name="T93" fmla="*/ 4004 h 11991"/>
                <a:gd name="T94" fmla="*/ 3963 w 11268"/>
                <a:gd name="T95" fmla="*/ 4296 h 11991"/>
                <a:gd name="T96" fmla="*/ 7113 w 11268"/>
                <a:gd name="T97" fmla="*/ 7873 h 11991"/>
                <a:gd name="T98" fmla="*/ 6521 w 11268"/>
                <a:gd name="T99" fmla="*/ 8107 h 11991"/>
                <a:gd name="T100" fmla="*/ 1913 w 11268"/>
                <a:gd name="T101" fmla="*/ 5693 h 11991"/>
                <a:gd name="T102" fmla="*/ 1119 w 11268"/>
                <a:gd name="T103" fmla="*/ 8025 h 11991"/>
                <a:gd name="T104" fmla="*/ 4224 w 11268"/>
                <a:gd name="T105" fmla="*/ 6966 h 11991"/>
                <a:gd name="T106" fmla="*/ 6709 w 11268"/>
                <a:gd name="T107" fmla="*/ 6069 h 11991"/>
                <a:gd name="T108" fmla="*/ 6481 w 11268"/>
                <a:gd name="T109" fmla="*/ 5240 h 11991"/>
                <a:gd name="T110" fmla="*/ 9373 w 11268"/>
                <a:gd name="T111" fmla="*/ 5269 h 11991"/>
                <a:gd name="T112" fmla="*/ 7340 w 11268"/>
                <a:gd name="T113" fmla="*/ 4064 h 11991"/>
                <a:gd name="T114" fmla="*/ 4616 w 11268"/>
                <a:gd name="T115" fmla="*/ 3516 h 11991"/>
                <a:gd name="T116" fmla="*/ 4956 w 11268"/>
                <a:gd name="T117" fmla="*/ 3188 h 11991"/>
                <a:gd name="T118" fmla="*/ 4397 w 11268"/>
                <a:gd name="T119" fmla="*/ 3136 h 1199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268"/>
                <a:gd name="T181" fmla="*/ 0 h 11991"/>
                <a:gd name="T182" fmla="*/ 11268 w 11268"/>
                <a:gd name="T183" fmla="*/ 11991 h 1199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268" h="11991">
                  <a:moveTo>
                    <a:pt x="2191" y="8553"/>
                  </a:moveTo>
                  <a:cubicBezTo>
                    <a:pt x="2256" y="8641"/>
                    <a:pt x="2443" y="8820"/>
                    <a:pt x="2593" y="8666"/>
                  </a:cubicBezTo>
                  <a:cubicBezTo>
                    <a:pt x="2586" y="9211"/>
                    <a:pt x="2586" y="9211"/>
                    <a:pt x="2586" y="9211"/>
                  </a:cubicBezTo>
                  <a:cubicBezTo>
                    <a:pt x="2545" y="9259"/>
                    <a:pt x="2330" y="9350"/>
                    <a:pt x="2162" y="9178"/>
                  </a:cubicBezTo>
                  <a:cubicBezTo>
                    <a:pt x="2033" y="9047"/>
                    <a:pt x="2015" y="8871"/>
                    <a:pt x="2052" y="8765"/>
                  </a:cubicBezTo>
                  <a:cubicBezTo>
                    <a:pt x="2088" y="8659"/>
                    <a:pt x="2191" y="8553"/>
                    <a:pt x="2191" y="8553"/>
                  </a:cubicBezTo>
                  <a:close/>
                  <a:moveTo>
                    <a:pt x="2202" y="8732"/>
                  </a:moveTo>
                  <a:cubicBezTo>
                    <a:pt x="2202" y="8732"/>
                    <a:pt x="2088" y="8941"/>
                    <a:pt x="2256" y="9120"/>
                  </a:cubicBezTo>
                  <a:cubicBezTo>
                    <a:pt x="2319" y="9186"/>
                    <a:pt x="2476" y="9186"/>
                    <a:pt x="2549" y="9135"/>
                  </a:cubicBezTo>
                  <a:cubicBezTo>
                    <a:pt x="2545" y="8864"/>
                    <a:pt x="2545" y="8864"/>
                    <a:pt x="2545" y="8864"/>
                  </a:cubicBezTo>
                  <a:cubicBezTo>
                    <a:pt x="2545" y="8864"/>
                    <a:pt x="2451" y="8904"/>
                    <a:pt x="2381" y="8879"/>
                  </a:cubicBezTo>
                  <a:cubicBezTo>
                    <a:pt x="2263" y="8835"/>
                    <a:pt x="2202" y="8732"/>
                    <a:pt x="2202" y="8732"/>
                  </a:cubicBezTo>
                  <a:close/>
                  <a:moveTo>
                    <a:pt x="2578" y="10532"/>
                  </a:moveTo>
                  <a:cubicBezTo>
                    <a:pt x="2545" y="10537"/>
                    <a:pt x="2545" y="10537"/>
                    <a:pt x="2545" y="10537"/>
                  </a:cubicBezTo>
                  <a:cubicBezTo>
                    <a:pt x="2507" y="11085"/>
                    <a:pt x="2348" y="11272"/>
                    <a:pt x="2277" y="11327"/>
                  </a:cubicBezTo>
                  <a:cubicBezTo>
                    <a:pt x="1967" y="11565"/>
                    <a:pt x="1975" y="11991"/>
                    <a:pt x="1865" y="11865"/>
                  </a:cubicBezTo>
                  <a:cubicBezTo>
                    <a:pt x="1100" y="10985"/>
                    <a:pt x="2129" y="10444"/>
                    <a:pt x="2211" y="10367"/>
                  </a:cubicBezTo>
                  <a:cubicBezTo>
                    <a:pt x="2229" y="10350"/>
                    <a:pt x="2150" y="10205"/>
                    <a:pt x="2096" y="10252"/>
                  </a:cubicBezTo>
                  <a:cubicBezTo>
                    <a:pt x="1912" y="10408"/>
                    <a:pt x="1715" y="10304"/>
                    <a:pt x="1682" y="10265"/>
                  </a:cubicBezTo>
                  <a:cubicBezTo>
                    <a:pt x="1429" y="9975"/>
                    <a:pt x="1756" y="9720"/>
                    <a:pt x="1756" y="9720"/>
                  </a:cubicBezTo>
                  <a:cubicBezTo>
                    <a:pt x="1939" y="10086"/>
                    <a:pt x="2529" y="9555"/>
                    <a:pt x="2584" y="9467"/>
                  </a:cubicBezTo>
                  <a:cubicBezTo>
                    <a:pt x="2584" y="9467"/>
                    <a:pt x="2584" y="9467"/>
                    <a:pt x="2584" y="9467"/>
                  </a:cubicBezTo>
                  <a:lnTo>
                    <a:pt x="2578" y="10532"/>
                  </a:lnTo>
                  <a:close/>
                  <a:moveTo>
                    <a:pt x="1882" y="10213"/>
                  </a:moveTo>
                  <a:cubicBezTo>
                    <a:pt x="2074" y="10235"/>
                    <a:pt x="2538" y="9884"/>
                    <a:pt x="2540" y="9775"/>
                  </a:cubicBezTo>
                  <a:cubicBezTo>
                    <a:pt x="2541" y="9696"/>
                    <a:pt x="2479" y="9722"/>
                    <a:pt x="2470" y="9729"/>
                  </a:cubicBezTo>
                  <a:cubicBezTo>
                    <a:pt x="2068" y="10056"/>
                    <a:pt x="1882" y="9975"/>
                    <a:pt x="1835" y="9947"/>
                  </a:cubicBezTo>
                  <a:cubicBezTo>
                    <a:pt x="1760" y="9903"/>
                    <a:pt x="1744" y="9860"/>
                    <a:pt x="1744" y="9860"/>
                  </a:cubicBezTo>
                  <a:cubicBezTo>
                    <a:pt x="1646" y="9986"/>
                    <a:pt x="1650" y="10187"/>
                    <a:pt x="1882" y="10213"/>
                  </a:cubicBezTo>
                  <a:close/>
                  <a:moveTo>
                    <a:pt x="2249" y="10150"/>
                  </a:moveTo>
                  <a:cubicBezTo>
                    <a:pt x="2263" y="10178"/>
                    <a:pt x="2299" y="10286"/>
                    <a:pt x="2337" y="10293"/>
                  </a:cubicBezTo>
                  <a:cubicBezTo>
                    <a:pt x="2400" y="10304"/>
                    <a:pt x="2555" y="10125"/>
                    <a:pt x="2565" y="10071"/>
                  </a:cubicBezTo>
                  <a:cubicBezTo>
                    <a:pt x="2578" y="9991"/>
                    <a:pt x="2537" y="9940"/>
                    <a:pt x="2513" y="9964"/>
                  </a:cubicBezTo>
                  <a:cubicBezTo>
                    <a:pt x="2384" y="10087"/>
                    <a:pt x="2249" y="10150"/>
                    <a:pt x="2249" y="10150"/>
                  </a:cubicBezTo>
                  <a:close/>
                  <a:moveTo>
                    <a:pt x="2441" y="10400"/>
                  </a:moveTo>
                  <a:cubicBezTo>
                    <a:pt x="2337" y="10561"/>
                    <a:pt x="2118" y="10521"/>
                    <a:pt x="1898" y="10795"/>
                  </a:cubicBezTo>
                  <a:cubicBezTo>
                    <a:pt x="1800" y="10917"/>
                    <a:pt x="1619" y="11357"/>
                    <a:pt x="1821" y="11618"/>
                  </a:cubicBezTo>
                  <a:cubicBezTo>
                    <a:pt x="1860" y="11667"/>
                    <a:pt x="1958" y="11448"/>
                    <a:pt x="1985" y="11409"/>
                  </a:cubicBezTo>
                  <a:cubicBezTo>
                    <a:pt x="2012" y="11371"/>
                    <a:pt x="2280" y="11178"/>
                    <a:pt x="2359" y="10970"/>
                  </a:cubicBezTo>
                  <a:cubicBezTo>
                    <a:pt x="2436" y="10767"/>
                    <a:pt x="2422" y="10596"/>
                    <a:pt x="2474" y="10521"/>
                  </a:cubicBezTo>
                  <a:cubicBezTo>
                    <a:pt x="2535" y="10433"/>
                    <a:pt x="2513" y="10290"/>
                    <a:pt x="2441" y="10400"/>
                  </a:cubicBezTo>
                  <a:close/>
                  <a:moveTo>
                    <a:pt x="8459" y="11824"/>
                  </a:moveTo>
                  <a:cubicBezTo>
                    <a:pt x="8613" y="11810"/>
                    <a:pt x="8750" y="11631"/>
                    <a:pt x="8871" y="11393"/>
                  </a:cubicBezTo>
                  <a:cubicBezTo>
                    <a:pt x="8871" y="11393"/>
                    <a:pt x="9219" y="11755"/>
                    <a:pt x="9526" y="11925"/>
                  </a:cubicBezTo>
                  <a:cubicBezTo>
                    <a:pt x="9535" y="11930"/>
                    <a:pt x="9555" y="11950"/>
                    <a:pt x="9562" y="11931"/>
                  </a:cubicBezTo>
                  <a:cubicBezTo>
                    <a:pt x="9825" y="11206"/>
                    <a:pt x="9408" y="10680"/>
                    <a:pt x="9408" y="10680"/>
                  </a:cubicBezTo>
                  <a:cubicBezTo>
                    <a:pt x="9408" y="10680"/>
                    <a:pt x="9672" y="10584"/>
                    <a:pt x="9710" y="10391"/>
                  </a:cubicBezTo>
                  <a:cubicBezTo>
                    <a:pt x="9765" y="10115"/>
                    <a:pt x="9595" y="9934"/>
                    <a:pt x="9595" y="9934"/>
                  </a:cubicBezTo>
                  <a:cubicBezTo>
                    <a:pt x="9530" y="9912"/>
                    <a:pt x="9342" y="10139"/>
                    <a:pt x="9115" y="9884"/>
                  </a:cubicBezTo>
                  <a:cubicBezTo>
                    <a:pt x="8790" y="9521"/>
                    <a:pt x="8805" y="9272"/>
                    <a:pt x="8810" y="9231"/>
                  </a:cubicBezTo>
                  <a:cubicBezTo>
                    <a:pt x="8810" y="9231"/>
                    <a:pt x="9038" y="9229"/>
                    <a:pt x="9151" y="9017"/>
                  </a:cubicBezTo>
                  <a:cubicBezTo>
                    <a:pt x="9384" y="8578"/>
                    <a:pt x="9004" y="8324"/>
                    <a:pt x="9002" y="8389"/>
                  </a:cubicBezTo>
                  <a:cubicBezTo>
                    <a:pt x="9000" y="8524"/>
                    <a:pt x="8756" y="8864"/>
                    <a:pt x="8196" y="8019"/>
                  </a:cubicBezTo>
                  <a:cubicBezTo>
                    <a:pt x="8097" y="8162"/>
                    <a:pt x="8097" y="8162"/>
                    <a:pt x="8097" y="8162"/>
                  </a:cubicBezTo>
                  <a:cubicBezTo>
                    <a:pt x="8511" y="8531"/>
                    <a:pt x="8511" y="8531"/>
                    <a:pt x="8511" y="8531"/>
                  </a:cubicBezTo>
                  <a:cubicBezTo>
                    <a:pt x="8511" y="8531"/>
                    <a:pt x="8809" y="8862"/>
                    <a:pt x="9051" y="8579"/>
                  </a:cubicBezTo>
                  <a:cubicBezTo>
                    <a:pt x="9067" y="8561"/>
                    <a:pt x="9140" y="8691"/>
                    <a:pt x="9131" y="8836"/>
                  </a:cubicBezTo>
                  <a:cubicBezTo>
                    <a:pt x="9123" y="8968"/>
                    <a:pt x="8945" y="9205"/>
                    <a:pt x="8766" y="9097"/>
                  </a:cubicBezTo>
                  <a:cubicBezTo>
                    <a:pt x="8594" y="8993"/>
                    <a:pt x="8761" y="9629"/>
                    <a:pt x="8942" y="9826"/>
                  </a:cubicBezTo>
                  <a:cubicBezTo>
                    <a:pt x="9008" y="9898"/>
                    <a:pt x="9230" y="10227"/>
                    <a:pt x="9535" y="10067"/>
                  </a:cubicBezTo>
                  <a:cubicBezTo>
                    <a:pt x="9612" y="10026"/>
                    <a:pt x="9858" y="10510"/>
                    <a:pt x="9194" y="10595"/>
                  </a:cubicBezTo>
                  <a:cubicBezTo>
                    <a:pt x="9036" y="10615"/>
                    <a:pt x="9724" y="10876"/>
                    <a:pt x="9529" y="11741"/>
                  </a:cubicBezTo>
                  <a:cubicBezTo>
                    <a:pt x="9510" y="11826"/>
                    <a:pt x="9285" y="11603"/>
                    <a:pt x="9189" y="11541"/>
                  </a:cubicBezTo>
                  <a:cubicBezTo>
                    <a:pt x="8725" y="11242"/>
                    <a:pt x="8871" y="10933"/>
                    <a:pt x="8802" y="10935"/>
                  </a:cubicBezTo>
                  <a:cubicBezTo>
                    <a:pt x="8712" y="10938"/>
                    <a:pt x="8873" y="11606"/>
                    <a:pt x="8503" y="11560"/>
                  </a:cubicBezTo>
                  <a:lnTo>
                    <a:pt x="8459" y="11824"/>
                  </a:lnTo>
                  <a:close/>
                  <a:moveTo>
                    <a:pt x="8053" y="7235"/>
                  </a:moveTo>
                  <a:cubicBezTo>
                    <a:pt x="8103" y="7257"/>
                    <a:pt x="8530" y="7163"/>
                    <a:pt x="8761" y="7328"/>
                  </a:cubicBezTo>
                  <a:cubicBezTo>
                    <a:pt x="9142" y="7600"/>
                    <a:pt x="9430" y="7849"/>
                    <a:pt x="9803" y="7745"/>
                  </a:cubicBezTo>
                  <a:cubicBezTo>
                    <a:pt x="10221" y="7628"/>
                    <a:pt x="10143" y="7333"/>
                    <a:pt x="10077" y="7235"/>
                  </a:cubicBezTo>
                  <a:cubicBezTo>
                    <a:pt x="10062" y="7211"/>
                    <a:pt x="10571" y="7229"/>
                    <a:pt x="10434" y="7750"/>
                  </a:cubicBezTo>
                  <a:cubicBezTo>
                    <a:pt x="10392" y="7909"/>
                    <a:pt x="10236" y="8003"/>
                    <a:pt x="10193" y="8162"/>
                  </a:cubicBezTo>
                  <a:cubicBezTo>
                    <a:pt x="10193" y="8162"/>
                    <a:pt x="10451" y="8116"/>
                    <a:pt x="10725" y="8217"/>
                  </a:cubicBezTo>
                  <a:cubicBezTo>
                    <a:pt x="10977" y="8310"/>
                    <a:pt x="11098" y="8606"/>
                    <a:pt x="11235" y="8743"/>
                  </a:cubicBezTo>
                  <a:cubicBezTo>
                    <a:pt x="11268" y="8776"/>
                    <a:pt x="11128" y="8712"/>
                    <a:pt x="10972" y="8760"/>
                  </a:cubicBezTo>
                  <a:cubicBezTo>
                    <a:pt x="10845" y="8798"/>
                    <a:pt x="10736" y="8930"/>
                    <a:pt x="10467" y="8875"/>
                  </a:cubicBezTo>
                  <a:cubicBezTo>
                    <a:pt x="10094" y="8798"/>
                    <a:pt x="10155" y="8709"/>
                    <a:pt x="9940" y="8584"/>
                  </a:cubicBezTo>
                  <a:cubicBezTo>
                    <a:pt x="9809" y="8507"/>
                    <a:pt x="9781" y="8666"/>
                    <a:pt x="9798" y="8699"/>
                  </a:cubicBezTo>
                  <a:cubicBezTo>
                    <a:pt x="9836" y="8777"/>
                    <a:pt x="9968" y="8890"/>
                    <a:pt x="9968" y="9039"/>
                  </a:cubicBezTo>
                  <a:cubicBezTo>
                    <a:pt x="9968" y="9303"/>
                    <a:pt x="9792" y="9489"/>
                    <a:pt x="9726" y="9528"/>
                  </a:cubicBezTo>
                  <a:cubicBezTo>
                    <a:pt x="9726" y="9528"/>
                    <a:pt x="9300" y="9340"/>
                    <a:pt x="9364" y="8683"/>
                  </a:cubicBezTo>
                  <a:cubicBezTo>
                    <a:pt x="9378" y="8547"/>
                    <a:pt x="9199" y="8336"/>
                    <a:pt x="9051" y="8184"/>
                  </a:cubicBezTo>
                  <a:cubicBezTo>
                    <a:pt x="8892" y="8019"/>
                    <a:pt x="8732" y="7949"/>
                    <a:pt x="8694" y="7899"/>
                  </a:cubicBezTo>
                  <a:cubicBezTo>
                    <a:pt x="8472" y="7615"/>
                    <a:pt x="8344" y="7520"/>
                    <a:pt x="8344" y="7520"/>
                  </a:cubicBezTo>
                  <a:cubicBezTo>
                    <a:pt x="8273" y="7959"/>
                    <a:pt x="7970" y="8063"/>
                    <a:pt x="7796" y="7970"/>
                  </a:cubicBezTo>
                  <a:cubicBezTo>
                    <a:pt x="7631" y="7882"/>
                    <a:pt x="7653" y="7630"/>
                    <a:pt x="7653" y="7630"/>
                  </a:cubicBezTo>
                  <a:cubicBezTo>
                    <a:pt x="7993" y="7717"/>
                    <a:pt x="8031" y="7295"/>
                    <a:pt x="7933" y="7207"/>
                  </a:cubicBezTo>
                  <a:cubicBezTo>
                    <a:pt x="7933" y="7207"/>
                    <a:pt x="7963" y="7195"/>
                    <a:pt x="8053" y="7235"/>
                  </a:cubicBezTo>
                  <a:close/>
                  <a:moveTo>
                    <a:pt x="8042" y="7322"/>
                  </a:moveTo>
                  <a:cubicBezTo>
                    <a:pt x="8097" y="7613"/>
                    <a:pt x="7905" y="7701"/>
                    <a:pt x="7762" y="7734"/>
                  </a:cubicBezTo>
                  <a:cubicBezTo>
                    <a:pt x="7762" y="7734"/>
                    <a:pt x="7764" y="7933"/>
                    <a:pt x="7960" y="7904"/>
                  </a:cubicBezTo>
                  <a:cubicBezTo>
                    <a:pt x="8108" y="7882"/>
                    <a:pt x="8218" y="7876"/>
                    <a:pt x="8218" y="7438"/>
                  </a:cubicBezTo>
                  <a:cubicBezTo>
                    <a:pt x="8333" y="7427"/>
                    <a:pt x="8333" y="7427"/>
                    <a:pt x="8333" y="7427"/>
                  </a:cubicBezTo>
                  <a:cubicBezTo>
                    <a:pt x="8382" y="7394"/>
                    <a:pt x="8629" y="7715"/>
                    <a:pt x="8742" y="7789"/>
                  </a:cubicBezTo>
                  <a:cubicBezTo>
                    <a:pt x="8854" y="7863"/>
                    <a:pt x="9256" y="8222"/>
                    <a:pt x="9359" y="8387"/>
                  </a:cubicBezTo>
                  <a:cubicBezTo>
                    <a:pt x="9545" y="8683"/>
                    <a:pt x="9396" y="8858"/>
                    <a:pt x="9452" y="9067"/>
                  </a:cubicBezTo>
                  <a:cubicBezTo>
                    <a:pt x="9490" y="9210"/>
                    <a:pt x="9634" y="9409"/>
                    <a:pt x="9699" y="9396"/>
                  </a:cubicBezTo>
                  <a:cubicBezTo>
                    <a:pt x="9781" y="9379"/>
                    <a:pt x="9924" y="9072"/>
                    <a:pt x="9792" y="8913"/>
                  </a:cubicBezTo>
                  <a:cubicBezTo>
                    <a:pt x="9696" y="8797"/>
                    <a:pt x="9556" y="8562"/>
                    <a:pt x="9792" y="8480"/>
                  </a:cubicBezTo>
                  <a:cubicBezTo>
                    <a:pt x="9992" y="8410"/>
                    <a:pt x="10224" y="8661"/>
                    <a:pt x="10368" y="8738"/>
                  </a:cubicBezTo>
                  <a:cubicBezTo>
                    <a:pt x="10648" y="8886"/>
                    <a:pt x="10917" y="8716"/>
                    <a:pt x="11005" y="8639"/>
                  </a:cubicBezTo>
                  <a:cubicBezTo>
                    <a:pt x="11005" y="8639"/>
                    <a:pt x="10906" y="8392"/>
                    <a:pt x="10593" y="8260"/>
                  </a:cubicBezTo>
                  <a:cubicBezTo>
                    <a:pt x="10435" y="8194"/>
                    <a:pt x="10143" y="8228"/>
                    <a:pt x="10143" y="8228"/>
                  </a:cubicBezTo>
                  <a:cubicBezTo>
                    <a:pt x="9929" y="8189"/>
                    <a:pt x="10272" y="7903"/>
                    <a:pt x="10330" y="7777"/>
                  </a:cubicBezTo>
                  <a:cubicBezTo>
                    <a:pt x="10456" y="7503"/>
                    <a:pt x="10248" y="7366"/>
                    <a:pt x="10248" y="7366"/>
                  </a:cubicBezTo>
                  <a:cubicBezTo>
                    <a:pt x="10248" y="7509"/>
                    <a:pt x="10155" y="7899"/>
                    <a:pt x="9567" y="7844"/>
                  </a:cubicBezTo>
                  <a:cubicBezTo>
                    <a:pt x="9101" y="7800"/>
                    <a:pt x="8838" y="7399"/>
                    <a:pt x="8602" y="7339"/>
                  </a:cubicBezTo>
                  <a:cubicBezTo>
                    <a:pt x="8465" y="7304"/>
                    <a:pt x="8042" y="7322"/>
                    <a:pt x="8042" y="7322"/>
                  </a:cubicBezTo>
                  <a:close/>
                  <a:moveTo>
                    <a:pt x="10217" y="5450"/>
                  </a:moveTo>
                  <a:cubicBezTo>
                    <a:pt x="10634" y="5043"/>
                    <a:pt x="10547" y="4667"/>
                    <a:pt x="10434" y="4479"/>
                  </a:cubicBezTo>
                  <a:cubicBezTo>
                    <a:pt x="10296" y="4248"/>
                    <a:pt x="10302" y="4038"/>
                    <a:pt x="10301" y="4038"/>
                  </a:cubicBezTo>
                  <a:cubicBezTo>
                    <a:pt x="10193" y="4183"/>
                    <a:pt x="10039" y="4238"/>
                    <a:pt x="9926" y="4338"/>
                  </a:cubicBezTo>
                  <a:cubicBezTo>
                    <a:pt x="9802" y="4450"/>
                    <a:pt x="9791" y="4519"/>
                    <a:pt x="9785" y="4512"/>
                  </a:cubicBezTo>
                  <a:cubicBezTo>
                    <a:pt x="9694" y="4414"/>
                    <a:pt x="9669" y="4336"/>
                    <a:pt x="9495" y="4166"/>
                  </a:cubicBezTo>
                  <a:cubicBezTo>
                    <a:pt x="9400" y="4073"/>
                    <a:pt x="9201" y="3972"/>
                    <a:pt x="8874" y="4032"/>
                  </a:cubicBezTo>
                  <a:cubicBezTo>
                    <a:pt x="8667" y="4071"/>
                    <a:pt x="8505" y="3956"/>
                    <a:pt x="8505" y="3956"/>
                  </a:cubicBezTo>
                  <a:cubicBezTo>
                    <a:pt x="8571" y="4352"/>
                    <a:pt x="8478" y="4657"/>
                    <a:pt x="8612" y="4887"/>
                  </a:cubicBezTo>
                  <a:cubicBezTo>
                    <a:pt x="8752" y="5127"/>
                    <a:pt x="8952" y="5185"/>
                    <a:pt x="8950" y="5189"/>
                  </a:cubicBezTo>
                  <a:cubicBezTo>
                    <a:pt x="8767" y="5460"/>
                    <a:pt x="8492" y="5637"/>
                    <a:pt x="8492" y="5637"/>
                  </a:cubicBezTo>
                  <a:cubicBezTo>
                    <a:pt x="8586" y="5721"/>
                    <a:pt x="8752" y="5873"/>
                    <a:pt x="8980" y="5934"/>
                  </a:cubicBezTo>
                  <a:cubicBezTo>
                    <a:pt x="9120" y="5971"/>
                    <a:pt x="9300" y="5951"/>
                    <a:pt x="9443" y="5948"/>
                  </a:cubicBezTo>
                  <a:cubicBezTo>
                    <a:pt x="9442" y="5949"/>
                    <a:pt x="9442" y="5950"/>
                    <a:pt x="9441" y="5951"/>
                  </a:cubicBezTo>
                  <a:cubicBezTo>
                    <a:pt x="9112" y="6587"/>
                    <a:pt x="7790" y="6828"/>
                    <a:pt x="7274" y="6000"/>
                  </a:cubicBezTo>
                  <a:cubicBezTo>
                    <a:pt x="7274" y="6000"/>
                    <a:pt x="7278" y="5906"/>
                    <a:pt x="7348" y="5942"/>
                  </a:cubicBezTo>
                  <a:cubicBezTo>
                    <a:pt x="7459" y="6000"/>
                    <a:pt x="7654" y="6164"/>
                    <a:pt x="7794" y="6264"/>
                  </a:cubicBezTo>
                  <a:cubicBezTo>
                    <a:pt x="7971" y="6389"/>
                    <a:pt x="7294" y="5426"/>
                    <a:pt x="7223" y="5298"/>
                  </a:cubicBezTo>
                  <a:cubicBezTo>
                    <a:pt x="7223" y="5298"/>
                    <a:pt x="7115" y="5186"/>
                    <a:pt x="6953" y="5176"/>
                  </a:cubicBezTo>
                  <a:cubicBezTo>
                    <a:pt x="6867" y="5171"/>
                    <a:pt x="6861" y="5107"/>
                    <a:pt x="6837" y="5106"/>
                  </a:cubicBezTo>
                  <a:cubicBezTo>
                    <a:pt x="6792" y="5105"/>
                    <a:pt x="6665" y="5148"/>
                    <a:pt x="6613" y="5097"/>
                  </a:cubicBezTo>
                  <a:cubicBezTo>
                    <a:pt x="6514" y="4997"/>
                    <a:pt x="6509" y="5056"/>
                    <a:pt x="6432" y="5102"/>
                  </a:cubicBezTo>
                  <a:cubicBezTo>
                    <a:pt x="6404" y="5119"/>
                    <a:pt x="6320" y="5125"/>
                    <a:pt x="6327" y="5137"/>
                  </a:cubicBezTo>
                  <a:cubicBezTo>
                    <a:pt x="6376" y="5228"/>
                    <a:pt x="6506" y="6004"/>
                    <a:pt x="5921" y="6033"/>
                  </a:cubicBezTo>
                  <a:cubicBezTo>
                    <a:pt x="5760" y="6041"/>
                    <a:pt x="5728" y="5895"/>
                    <a:pt x="5833" y="5887"/>
                  </a:cubicBezTo>
                  <a:cubicBezTo>
                    <a:pt x="5930" y="5880"/>
                    <a:pt x="6170" y="5808"/>
                    <a:pt x="6133" y="5814"/>
                  </a:cubicBezTo>
                  <a:cubicBezTo>
                    <a:pt x="5991" y="5836"/>
                    <a:pt x="3807" y="6154"/>
                    <a:pt x="3615" y="6132"/>
                  </a:cubicBezTo>
                  <a:cubicBezTo>
                    <a:pt x="3541" y="6123"/>
                    <a:pt x="3517" y="6000"/>
                    <a:pt x="3626" y="5984"/>
                  </a:cubicBezTo>
                  <a:cubicBezTo>
                    <a:pt x="3816" y="5955"/>
                    <a:pt x="4863" y="5840"/>
                    <a:pt x="5073" y="5774"/>
                  </a:cubicBezTo>
                  <a:cubicBezTo>
                    <a:pt x="5376" y="5677"/>
                    <a:pt x="5338" y="5518"/>
                    <a:pt x="5349" y="5408"/>
                  </a:cubicBezTo>
                  <a:cubicBezTo>
                    <a:pt x="5360" y="5298"/>
                    <a:pt x="6069" y="5289"/>
                    <a:pt x="6184" y="5247"/>
                  </a:cubicBezTo>
                  <a:cubicBezTo>
                    <a:pt x="6202" y="5240"/>
                    <a:pt x="6156" y="5094"/>
                    <a:pt x="6155" y="5113"/>
                  </a:cubicBezTo>
                  <a:cubicBezTo>
                    <a:pt x="6155" y="5113"/>
                    <a:pt x="6056" y="5081"/>
                    <a:pt x="6025" y="5046"/>
                  </a:cubicBezTo>
                  <a:cubicBezTo>
                    <a:pt x="6025" y="5046"/>
                    <a:pt x="6094" y="4966"/>
                    <a:pt x="6111" y="4851"/>
                  </a:cubicBezTo>
                  <a:cubicBezTo>
                    <a:pt x="6114" y="4833"/>
                    <a:pt x="5985" y="4838"/>
                    <a:pt x="5974" y="4671"/>
                  </a:cubicBezTo>
                  <a:cubicBezTo>
                    <a:pt x="5973" y="4651"/>
                    <a:pt x="6051" y="4637"/>
                    <a:pt x="6089" y="4652"/>
                  </a:cubicBezTo>
                  <a:cubicBezTo>
                    <a:pt x="6121" y="4665"/>
                    <a:pt x="6169" y="4682"/>
                    <a:pt x="6257" y="4770"/>
                  </a:cubicBezTo>
                  <a:cubicBezTo>
                    <a:pt x="6265" y="4778"/>
                    <a:pt x="6186" y="4909"/>
                    <a:pt x="6303" y="4968"/>
                  </a:cubicBezTo>
                  <a:cubicBezTo>
                    <a:pt x="6302" y="4967"/>
                    <a:pt x="6406" y="4999"/>
                    <a:pt x="6413" y="4976"/>
                  </a:cubicBezTo>
                  <a:cubicBezTo>
                    <a:pt x="6442" y="4884"/>
                    <a:pt x="6291" y="4692"/>
                    <a:pt x="6276" y="4639"/>
                  </a:cubicBezTo>
                  <a:cubicBezTo>
                    <a:pt x="6261" y="4585"/>
                    <a:pt x="6159" y="4457"/>
                    <a:pt x="6052" y="4459"/>
                  </a:cubicBezTo>
                  <a:cubicBezTo>
                    <a:pt x="5938" y="4460"/>
                    <a:pt x="5725" y="4480"/>
                    <a:pt x="5602" y="4548"/>
                  </a:cubicBezTo>
                  <a:cubicBezTo>
                    <a:pt x="5578" y="4562"/>
                    <a:pt x="5910" y="4981"/>
                    <a:pt x="5919" y="5014"/>
                  </a:cubicBezTo>
                  <a:cubicBezTo>
                    <a:pt x="5924" y="5032"/>
                    <a:pt x="5914" y="5068"/>
                    <a:pt x="5914" y="5068"/>
                  </a:cubicBezTo>
                  <a:cubicBezTo>
                    <a:pt x="5829" y="4999"/>
                    <a:pt x="5630" y="4959"/>
                    <a:pt x="5570" y="4970"/>
                  </a:cubicBezTo>
                  <a:cubicBezTo>
                    <a:pt x="5526" y="4978"/>
                    <a:pt x="5519" y="5001"/>
                    <a:pt x="5493" y="5002"/>
                  </a:cubicBezTo>
                  <a:cubicBezTo>
                    <a:pt x="5426" y="5004"/>
                    <a:pt x="5361" y="4967"/>
                    <a:pt x="5293" y="4974"/>
                  </a:cubicBezTo>
                  <a:cubicBezTo>
                    <a:pt x="5234" y="4981"/>
                    <a:pt x="5188" y="5058"/>
                    <a:pt x="5029" y="5086"/>
                  </a:cubicBezTo>
                  <a:cubicBezTo>
                    <a:pt x="4851" y="5117"/>
                    <a:pt x="4364" y="5199"/>
                    <a:pt x="4146" y="5145"/>
                  </a:cubicBezTo>
                  <a:cubicBezTo>
                    <a:pt x="4113" y="5136"/>
                    <a:pt x="3955" y="5070"/>
                    <a:pt x="3978" y="4806"/>
                  </a:cubicBezTo>
                  <a:cubicBezTo>
                    <a:pt x="3982" y="4764"/>
                    <a:pt x="4021" y="4720"/>
                    <a:pt x="4076" y="4692"/>
                  </a:cubicBezTo>
                  <a:cubicBezTo>
                    <a:pt x="4151" y="4655"/>
                    <a:pt x="4227" y="4673"/>
                    <a:pt x="4260" y="4629"/>
                  </a:cubicBezTo>
                  <a:cubicBezTo>
                    <a:pt x="4293" y="4585"/>
                    <a:pt x="4263" y="4525"/>
                    <a:pt x="4339" y="4478"/>
                  </a:cubicBezTo>
                  <a:cubicBezTo>
                    <a:pt x="4384" y="4451"/>
                    <a:pt x="4450" y="4439"/>
                    <a:pt x="4479" y="4442"/>
                  </a:cubicBezTo>
                  <a:cubicBezTo>
                    <a:pt x="4501" y="4445"/>
                    <a:pt x="4482" y="4509"/>
                    <a:pt x="4482" y="4509"/>
                  </a:cubicBezTo>
                  <a:cubicBezTo>
                    <a:pt x="4463" y="4546"/>
                    <a:pt x="4340" y="4493"/>
                    <a:pt x="4349" y="4618"/>
                  </a:cubicBezTo>
                  <a:cubicBezTo>
                    <a:pt x="4356" y="4722"/>
                    <a:pt x="4509" y="4882"/>
                    <a:pt x="4597" y="4961"/>
                  </a:cubicBezTo>
                  <a:cubicBezTo>
                    <a:pt x="4680" y="5035"/>
                    <a:pt x="4744" y="5017"/>
                    <a:pt x="4787" y="5029"/>
                  </a:cubicBezTo>
                  <a:cubicBezTo>
                    <a:pt x="4871" y="5054"/>
                    <a:pt x="4852" y="4983"/>
                    <a:pt x="4831" y="4918"/>
                  </a:cubicBezTo>
                  <a:cubicBezTo>
                    <a:pt x="4812" y="4859"/>
                    <a:pt x="4728" y="4867"/>
                    <a:pt x="4704" y="4818"/>
                  </a:cubicBezTo>
                  <a:cubicBezTo>
                    <a:pt x="4696" y="4802"/>
                    <a:pt x="4691" y="4729"/>
                    <a:pt x="4699" y="4700"/>
                  </a:cubicBezTo>
                  <a:cubicBezTo>
                    <a:pt x="4706" y="4671"/>
                    <a:pt x="4787" y="4667"/>
                    <a:pt x="4839" y="4711"/>
                  </a:cubicBezTo>
                  <a:cubicBezTo>
                    <a:pt x="4890" y="4755"/>
                    <a:pt x="4936" y="4759"/>
                    <a:pt x="4973" y="4821"/>
                  </a:cubicBezTo>
                  <a:cubicBezTo>
                    <a:pt x="4981" y="4835"/>
                    <a:pt x="4989" y="4962"/>
                    <a:pt x="4989" y="4991"/>
                  </a:cubicBezTo>
                  <a:cubicBezTo>
                    <a:pt x="4989" y="5020"/>
                    <a:pt x="5147" y="4955"/>
                    <a:pt x="5175" y="4899"/>
                  </a:cubicBezTo>
                  <a:cubicBezTo>
                    <a:pt x="5186" y="4877"/>
                    <a:pt x="4967" y="4612"/>
                    <a:pt x="4937" y="4592"/>
                  </a:cubicBezTo>
                  <a:cubicBezTo>
                    <a:pt x="4918" y="4579"/>
                    <a:pt x="4912" y="4545"/>
                    <a:pt x="4919" y="4501"/>
                  </a:cubicBezTo>
                  <a:cubicBezTo>
                    <a:pt x="4919" y="4501"/>
                    <a:pt x="4827" y="4559"/>
                    <a:pt x="4800" y="4557"/>
                  </a:cubicBezTo>
                  <a:cubicBezTo>
                    <a:pt x="4769" y="4555"/>
                    <a:pt x="4770" y="4551"/>
                    <a:pt x="4766" y="4529"/>
                  </a:cubicBezTo>
                  <a:cubicBezTo>
                    <a:pt x="4758" y="4485"/>
                    <a:pt x="4795" y="4401"/>
                    <a:pt x="4795" y="4401"/>
                  </a:cubicBezTo>
                  <a:cubicBezTo>
                    <a:pt x="4795" y="4401"/>
                    <a:pt x="4663" y="4519"/>
                    <a:pt x="4545" y="4534"/>
                  </a:cubicBezTo>
                  <a:cubicBezTo>
                    <a:pt x="4479" y="4543"/>
                    <a:pt x="4628" y="4296"/>
                    <a:pt x="4674" y="4267"/>
                  </a:cubicBezTo>
                  <a:cubicBezTo>
                    <a:pt x="4737" y="4227"/>
                    <a:pt x="4793" y="4289"/>
                    <a:pt x="4780" y="4362"/>
                  </a:cubicBezTo>
                  <a:cubicBezTo>
                    <a:pt x="4780" y="4362"/>
                    <a:pt x="4841" y="4275"/>
                    <a:pt x="4871" y="4274"/>
                  </a:cubicBezTo>
                  <a:cubicBezTo>
                    <a:pt x="4937" y="4271"/>
                    <a:pt x="4978" y="4284"/>
                    <a:pt x="4994" y="4293"/>
                  </a:cubicBezTo>
                  <a:cubicBezTo>
                    <a:pt x="5014" y="4304"/>
                    <a:pt x="4985" y="4420"/>
                    <a:pt x="4985" y="4420"/>
                  </a:cubicBezTo>
                  <a:cubicBezTo>
                    <a:pt x="5054" y="4405"/>
                    <a:pt x="5482" y="4396"/>
                    <a:pt x="5533" y="4398"/>
                  </a:cubicBezTo>
                  <a:cubicBezTo>
                    <a:pt x="5585" y="4401"/>
                    <a:pt x="5657" y="4336"/>
                    <a:pt x="5667" y="4331"/>
                  </a:cubicBezTo>
                  <a:cubicBezTo>
                    <a:pt x="5684" y="4323"/>
                    <a:pt x="5540" y="3714"/>
                    <a:pt x="5511" y="3682"/>
                  </a:cubicBezTo>
                  <a:cubicBezTo>
                    <a:pt x="5502" y="3671"/>
                    <a:pt x="5484" y="3695"/>
                    <a:pt x="5494" y="3733"/>
                  </a:cubicBezTo>
                  <a:cubicBezTo>
                    <a:pt x="5537" y="3901"/>
                    <a:pt x="5568" y="4210"/>
                    <a:pt x="5574" y="4232"/>
                  </a:cubicBezTo>
                  <a:cubicBezTo>
                    <a:pt x="5581" y="4262"/>
                    <a:pt x="5460" y="4099"/>
                    <a:pt x="5452" y="4068"/>
                  </a:cubicBezTo>
                  <a:cubicBezTo>
                    <a:pt x="5439" y="4023"/>
                    <a:pt x="5358" y="3843"/>
                    <a:pt x="5358" y="3872"/>
                  </a:cubicBezTo>
                  <a:cubicBezTo>
                    <a:pt x="5358" y="3901"/>
                    <a:pt x="5391" y="4042"/>
                    <a:pt x="5376" y="4064"/>
                  </a:cubicBezTo>
                  <a:cubicBezTo>
                    <a:pt x="5362" y="4086"/>
                    <a:pt x="5318" y="4105"/>
                    <a:pt x="5291" y="4123"/>
                  </a:cubicBezTo>
                  <a:cubicBezTo>
                    <a:pt x="5283" y="4129"/>
                    <a:pt x="5398" y="4145"/>
                    <a:pt x="5398" y="4145"/>
                  </a:cubicBezTo>
                  <a:cubicBezTo>
                    <a:pt x="5398" y="4145"/>
                    <a:pt x="5477" y="4258"/>
                    <a:pt x="5490" y="4289"/>
                  </a:cubicBezTo>
                  <a:cubicBezTo>
                    <a:pt x="5497" y="4305"/>
                    <a:pt x="5255" y="4303"/>
                    <a:pt x="5212" y="4296"/>
                  </a:cubicBezTo>
                  <a:cubicBezTo>
                    <a:pt x="5168" y="4289"/>
                    <a:pt x="5245" y="4183"/>
                    <a:pt x="5245" y="4183"/>
                  </a:cubicBezTo>
                  <a:cubicBezTo>
                    <a:pt x="5245" y="4183"/>
                    <a:pt x="5195" y="4013"/>
                    <a:pt x="5201" y="3952"/>
                  </a:cubicBezTo>
                  <a:cubicBezTo>
                    <a:pt x="5206" y="3892"/>
                    <a:pt x="5201" y="3881"/>
                    <a:pt x="5234" y="3843"/>
                  </a:cubicBezTo>
                  <a:cubicBezTo>
                    <a:pt x="5267" y="3804"/>
                    <a:pt x="5431" y="3620"/>
                    <a:pt x="5469" y="3581"/>
                  </a:cubicBezTo>
                  <a:cubicBezTo>
                    <a:pt x="5508" y="3543"/>
                    <a:pt x="5513" y="3536"/>
                    <a:pt x="5519" y="3503"/>
                  </a:cubicBezTo>
                  <a:cubicBezTo>
                    <a:pt x="5524" y="3470"/>
                    <a:pt x="5528" y="3455"/>
                    <a:pt x="5550" y="3428"/>
                  </a:cubicBezTo>
                  <a:cubicBezTo>
                    <a:pt x="5572" y="3400"/>
                    <a:pt x="5726" y="3217"/>
                    <a:pt x="5726" y="3217"/>
                  </a:cubicBezTo>
                  <a:cubicBezTo>
                    <a:pt x="5903" y="3168"/>
                    <a:pt x="5903" y="3168"/>
                    <a:pt x="5903" y="3168"/>
                  </a:cubicBezTo>
                  <a:cubicBezTo>
                    <a:pt x="5903" y="3168"/>
                    <a:pt x="5980" y="3068"/>
                    <a:pt x="6007" y="3022"/>
                  </a:cubicBezTo>
                  <a:cubicBezTo>
                    <a:pt x="6046" y="2955"/>
                    <a:pt x="6124" y="2994"/>
                    <a:pt x="6084" y="3058"/>
                  </a:cubicBezTo>
                  <a:cubicBezTo>
                    <a:pt x="6034" y="3137"/>
                    <a:pt x="5925" y="3281"/>
                    <a:pt x="5925" y="3281"/>
                  </a:cubicBezTo>
                  <a:cubicBezTo>
                    <a:pt x="5799" y="3266"/>
                    <a:pt x="5799" y="3266"/>
                    <a:pt x="5799" y="3266"/>
                  </a:cubicBezTo>
                  <a:cubicBezTo>
                    <a:pt x="5596" y="3519"/>
                    <a:pt x="5596" y="3519"/>
                    <a:pt x="5596" y="3519"/>
                  </a:cubicBezTo>
                  <a:cubicBezTo>
                    <a:pt x="5777" y="4377"/>
                    <a:pt x="5777" y="4377"/>
                    <a:pt x="5777" y="4377"/>
                  </a:cubicBezTo>
                  <a:cubicBezTo>
                    <a:pt x="6139" y="4381"/>
                    <a:pt x="6139" y="4381"/>
                    <a:pt x="6139" y="4381"/>
                  </a:cubicBezTo>
                  <a:cubicBezTo>
                    <a:pt x="6249" y="4444"/>
                    <a:pt x="6249" y="4444"/>
                    <a:pt x="6249" y="4444"/>
                  </a:cubicBezTo>
                  <a:cubicBezTo>
                    <a:pt x="6249" y="4444"/>
                    <a:pt x="6373" y="4415"/>
                    <a:pt x="6505" y="4424"/>
                  </a:cubicBezTo>
                  <a:cubicBezTo>
                    <a:pt x="6680" y="4437"/>
                    <a:pt x="6810" y="4478"/>
                    <a:pt x="6810" y="4478"/>
                  </a:cubicBezTo>
                  <a:cubicBezTo>
                    <a:pt x="6788" y="3848"/>
                    <a:pt x="6708" y="3461"/>
                    <a:pt x="6602" y="3095"/>
                  </a:cubicBezTo>
                  <a:cubicBezTo>
                    <a:pt x="6559" y="2950"/>
                    <a:pt x="6625" y="2961"/>
                    <a:pt x="6664" y="2879"/>
                  </a:cubicBezTo>
                  <a:cubicBezTo>
                    <a:pt x="6716" y="2768"/>
                    <a:pt x="6755" y="2520"/>
                    <a:pt x="6786" y="2402"/>
                  </a:cubicBezTo>
                  <a:cubicBezTo>
                    <a:pt x="6816" y="2290"/>
                    <a:pt x="6865" y="2312"/>
                    <a:pt x="6883" y="2265"/>
                  </a:cubicBezTo>
                  <a:cubicBezTo>
                    <a:pt x="6896" y="2232"/>
                    <a:pt x="6892" y="2210"/>
                    <a:pt x="6909" y="2155"/>
                  </a:cubicBezTo>
                  <a:cubicBezTo>
                    <a:pt x="6918" y="2123"/>
                    <a:pt x="6970" y="2129"/>
                    <a:pt x="6971" y="2131"/>
                  </a:cubicBezTo>
                  <a:cubicBezTo>
                    <a:pt x="6991" y="2186"/>
                    <a:pt x="6989" y="2272"/>
                    <a:pt x="6989" y="2272"/>
                  </a:cubicBezTo>
                  <a:cubicBezTo>
                    <a:pt x="7049" y="2292"/>
                    <a:pt x="7049" y="2292"/>
                    <a:pt x="7049" y="2292"/>
                  </a:cubicBezTo>
                  <a:cubicBezTo>
                    <a:pt x="7032" y="2356"/>
                    <a:pt x="6986" y="2389"/>
                    <a:pt x="6986" y="2389"/>
                  </a:cubicBezTo>
                  <a:cubicBezTo>
                    <a:pt x="7044" y="2398"/>
                    <a:pt x="7098" y="2436"/>
                    <a:pt x="7083" y="2450"/>
                  </a:cubicBezTo>
                  <a:cubicBezTo>
                    <a:pt x="7001" y="2526"/>
                    <a:pt x="6928" y="2559"/>
                    <a:pt x="6928" y="2560"/>
                  </a:cubicBezTo>
                  <a:cubicBezTo>
                    <a:pt x="6964" y="2584"/>
                    <a:pt x="7025" y="2622"/>
                    <a:pt x="7077" y="2666"/>
                  </a:cubicBezTo>
                  <a:cubicBezTo>
                    <a:pt x="7079" y="2667"/>
                    <a:pt x="7066" y="2677"/>
                    <a:pt x="7018" y="2694"/>
                  </a:cubicBezTo>
                  <a:cubicBezTo>
                    <a:pt x="6966" y="2712"/>
                    <a:pt x="6896" y="2726"/>
                    <a:pt x="6898" y="2727"/>
                  </a:cubicBezTo>
                  <a:cubicBezTo>
                    <a:pt x="6934" y="2757"/>
                    <a:pt x="6996" y="2811"/>
                    <a:pt x="7032" y="2857"/>
                  </a:cubicBezTo>
                  <a:cubicBezTo>
                    <a:pt x="7032" y="2858"/>
                    <a:pt x="6981" y="2865"/>
                    <a:pt x="6944" y="2868"/>
                  </a:cubicBezTo>
                  <a:cubicBezTo>
                    <a:pt x="6908" y="2872"/>
                    <a:pt x="6812" y="2867"/>
                    <a:pt x="6812" y="2867"/>
                  </a:cubicBezTo>
                  <a:cubicBezTo>
                    <a:pt x="6812" y="2867"/>
                    <a:pt x="6844" y="2925"/>
                    <a:pt x="6936" y="2996"/>
                  </a:cubicBezTo>
                  <a:cubicBezTo>
                    <a:pt x="6936" y="2996"/>
                    <a:pt x="6859" y="3028"/>
                    <a:pt x="6766" y="3021"/>
                  </a:cubicBezTo>
                  <a:cubicBezTo>
                    <a:pt x="6763" y="3021"/>
                    <a:pt x="6889" y="3222"/>
                    <a:pt x="6888" y="3221"/>
                  </a:cubicBezTo>
                  <a:cubicBezTo>
                    <a:pt x="6818" y="3217"/>
                    <a:pt x="6697" y="3216"/>
                    <a:pt x="6699" y="3216"/>
                  </a:cubicBezTo>
                  <a:cubicBezTo>
                    <a:pt x="6780" y="3255"/>
                    <a:pt x="6969" y="3298"/>
                    <a:pt x="6968" y="3300"/>
                  </a:cubicBezTo>
                  <a:cubicBezTo>
                    <a:pt x="6948" y="3366"/>
                    <a:pt x="6930" y="3415"/>
                    <a:pt x="6930" y="3415"/>
                  </a:cubicBezTo>
                  <a:cubicBezTo>
                    <a:pt x="6930" y="3415"/>
                    <a:pt x="7025" y="3434"/>
                    <a:pt x="7115" y="3552"/>
                  </a:cubicBezTo>
                  <a:cubicBezTo>
                    <a:pt x="7116" y="3553"/>
                    <a:pt x="7002" y="3544"/>
                    <a:pt x="6973" y="3547"/>
                  </a:cubicBezTo>
                  <a:cubicBezTo>
                    <a:pt x="6943" y="3551"/>
                    <a:pt x="6948" y="3571"/>
                    <a:pt x="6964" y="3586"/>
                  </a:cubicBezTo>
                  <a:cubicBezTo>
                    <a:pt x="7037" y="3655"/>
                    <a:pt x="7143" y="3822"/>
                    <a:pt x="7141" y="3821"/>
                  </a:cubicBezTo>
                  <a:cubicBezTo>
                    <a:pt x="7071" y="3796"/>
                    <a:pt x="7015" y="3762"/>
                    <a:pt x="6958" y="3741"/>
                  </a:cubicBezTo>
                  <a:cubicBezTo>
                    <a:pt x="6956" y="3741"/>
                    <a:pt x="7008" y="3818"/>
                    <a:pt x="7031" y="3907"/>
                  </a:cubicBezTo>
                  <a:cubicBezTo>
                    <a:pt x="7052" y="3989"/>
                    <a:pt x="6957" y="3931"/>
                    <a:pt x="6900" y="3897"/>
                  </a:cubicBezTo>
                  <a:cubicBezTo>
                    <a:pt x="6899" y="3896"/>
                    <a:pt x="6965" y="3971"/>
                    <a:pt x="7035" y="4062"/>
                  </a:cubicBezTo>
                  <a:cubicBezTo>
                    <a:pt x="7035" y="4062"/>
                    <a:pt x="7011" y="4089"/>
                    <a:pt x="6964" y="4116"/>
                  </a:cubicBezTo>
                  <a:cubicBezTo>
                    <a:pt x="6963" y="4116"/>
                    <a:pt x="7082" y="4159"/>
                    <a:pt x="7111" y="4170"/>
                  </a:cubicBezTo>
                  <a:cubicBezTo>
                    <a:pt x="7140" y="4180"/>
                    <a:pt x="7158" y="4187"/>
                    <a:pt x="7146" y="4218"/>
                  </a:cubicBezTo>
                  <a:cubicBezTo>
                    <a:pt x="7134" y="4249"/>
                    <a:pt x="7013" y="4275"/>
                    <a:pt x="6960" y="4277"/>
                  </a:cubicBezTo>
                  <a:cubicBezTo>
                    <a:pt x="6955" y="4277"/>
                    <a:pt x="7078" y="4412"/>
                    <a:pt x="7074" y="4441"/>
                  </a:cubicBezTo>
                  <a:cubicBezTo>
                    <a:pt x="7067" y="4488"/>
                    <a:pt x="7000" y="4448"/>
                    <a:pt x="6980" y="4433"/>
                  </a:cubicBezTo>
                  <a:cubicBezTo>
                    <a:pt x="6967" y="4422"/>
                    <a:pt x="6968" y="4495"/>
                    <a:pt x="6947" y="4559"/>
                  </a:cubicBezTo>
                  <a:cubicBezTo>
                    <a:pt x="6946" y="4561"/>
                    <a:pt x="6838" y="4576"/>
                    <a:pt x="6790" y="4594"/>
                  </a:cubicBezTo>
                  <a:cubicBezTo>
                    <a:pt x="6780" y="4598"/>
                    <a:pt x="6830" y="4713"/>
                    <a:pt x="6876" y="4868"/>
                  </a:cubicBezTo>
                  <a:cubicBezTo>
                    <a:pt x="6919" y="5016"/>
                    <a:pt x="6949" y="5103"/>
                    <a:pt x="6973" y="5110"/>
                  </a:cubicBezTo>
                  <a:cubicBezTo>
                    <a:pt x="7005" y="5120"/>
                    <a:pt x="7085" y="5061"/>
                    <a:pt x="7108" y="5015"/>
                  </a:cubicBezTo>
                  <a:cubicBezTo>
                    <a:pt x="7113" y="5006"/>
                    <a:pt x="7066" y="4939"/>
                    <a:pt x="7003" y="4852"/>
                  </a:cubicBezTo>
                  <a:cubicBezTo>
                    <a:pt x="6983" y="4824"/>
                    <a:pt x="6965" y="4789"/>
                    <a:pt x="6994" y="4763"/>
                  </a:cubicBezTo>
                  <a:cubicBezTo>
                    <a:pt x="7015" y="4743"/>
                    <a:pt x="7088" y="4758"/>
                    <a:pt x="7181" y="4816"/>
                  </a:cubicBezTo>
                  <a:cubicBezTo>
                    <a:pt x="7221" y="4841"/>
                    <a:pt x="7197" y="5027"/>
                    <a:pt x="7200" y="5155"/>
                  </a:cubicBezTo>
                  <a:cubicBezTo>
                    <a:pt x="7200" y="5167"/>
                    <a:pt x="7277" y="5130"/>
                    <a:pt x="7331" y="5110"/>
                  </a:cubicBezTo>
                  <a:cubicBezTo>
                    <a:pt x="7345" y="5104"/>
                    <a:pt x="7378" y="4993"/>
                    <a:pt x="7355" y="4893"/>
                  </a:cubicBezTo>
                  <a:cubicBezTo>
                    <a:pt x="7314" y="4715"/>
                    <a:pt x="7220" y="4671"/>
                    <a:pt x="7162" y="4650"/>
                  </a:cubicBezTo>
                  <a:cubicBezTo>
                    <a:pt x="7124" y="4636"/>
                    <a:pt x="7082" y="4614"/>
                    <a:pt x="7084" y="4613"/>
                  </a:cubicBezTo>
                  <a:cubicBezTo>
                    <a:pt x="7109" y="4602"/>
                    <a:pt x="7272" y="4580"/>
                    <a:pt x="7272" y="4580"/>
                  </a:cubicBezTo>
                  <a:cubicBezTo>
                    <a:pt x="7260" y="4538"/>
                    <a:pt x="7221" y="4430"/>
                    <a:pt x="7195" y="4356"/>
                  </a:cubicBezTo>
                  <a:cubicBezTo>
                    <a:pt x="7195" y="4356"/>
                    <a:pt x="7369" y="4412"/>
                    <a:pt x="7369" y="4411"/>
                  </a:cubicBezTo>
                  <a:cubicBezTo>
                    <a:pt x="7275" y="4276"/>
                    <a:pt x="7236" y="4242"/>
                    <a:pt x="7199" y="4140"/>
                  </a:cubicBezTo>
                  <a:cubicBezTo>
                    <a:pt x="7157" y="4028"/>
                    <a:pt x="7126" y="3913"/>
                    <a:pt x="7127" y="3914"/>
                  </a:cubicBezTo>
                  <a:cubicBezTo>
                    <a:pt x="7210" y="3997"/>
                    <a:pt x="7333" y="4059"/>
                    <a:pt x="7339" y="4064"/>
                  </a:cubicBezTo>
                  <a:cubicBezTo>
                    <a:pt x="7332" y="4050"/>
                    <a:pt x="7251" y="3813"/>
                    <a:pt x="7221" y="3749"/>
                  </a:cubicBezTo>
                  <a:cubicBezTo>
                    <a:pt x="7203" y="3713"/>
                    <a:pt x="7223" y="3709"/>
                    <a:pt x="7238" y="3709"/>
                  </a:cubicBezTo>
                  <a:cubicBezTo>
                    <a:pt x="7264" y="3711"/>
                    <a:pt x="7332" y="3735"/>
                    <a:pt x="7332" y="3735"/>
                  </a:cubicBezTo>
                  <a:cubicBezTo>
                    <a:pt x="7332" y="3735"/>
                    <a:pt x="7170" y="3493"/>
                    <a:pt x="7052" y="3372"/>
                  </a:cubicBezTo>
                  <a:cubicBezTo>
                    <a:pt x="7031" y="3351"/>
                    <a:pt x="7047" y="3317"/>
                    <a:pt x="7095" y="3317"/>
                  </a:cubicBezTo>
                  <a:cubicBezTo>
                    <a:pt x="7139" y="3317"/>
                    <a:pt x="7247" y="3314"/>
                    <a:pt x="7247" y="3314"/>
                  </a:cubicBezTo>
                  <a:cubicBezTo>
                    <a:pt x="7247" y="3314"/>
                    <a:pt x="7049" y="3180"/>
                    <a:pt x="7001" y="3140"/>
                  </a:cubicBezTo>
                  <a:cubicBezTo>
                    <a:pt x="6986" y="3127"/>
                    <a:pt x="6991" y="3110"/>
                    <a:pt x="7027" y="3107"/>
                  </a:cubicBezTo>
                  <a:cubicBezTo>
                    <a:pt x="7077" y="3102"/>
                    <a:pt x="7249" y="3143"/>
                    <a:pt x="7249" y="3142"/>
                  </a:cubicBezTo>
                  <a:cubicBezTo>
                    <a:pt x="7171" y="3074"/>
                    <a:pt x="7145" y="3044"/>
                    <a:pt x="7074" y="2984"/>
                  </a:cubicBezTo>
                  <a:cubicBezTo>
                    <a:pt x="7055" y="2968"/>
                    <a:pt x="7060" y="2930"/>
                    <a:pt x="7095" y="2928"/>
                  </a:cubicBezTo>
                  <a:cubicBezTo>
                    <a:pt x="7133" y="2925"/>
                    <a:pt x="7203" y="2947"/>
                    <a:pt x="7203" y="2947"/>
                  </a:cubicBezTo>
                  <a:cubicBezTo>
                    <a:pt x="7203" y="2947"/>
                    <a:pt x="7161" y="2886"/>
                    <a:pt x="7126" y="2835"/>
                  </a:cubicBezTo>
                  <a:cubicBezTo>
                    <a:pt x="7110" y="2811"/>
                    <a:pt x="7136" y="2811"/>
                    <a:pt x="7166" y="2821"/>
                  </a:cubicBezTo>
                  <a:cubicBezTo>
                    <a:pt x="7238" y="2844"/>
                    <a:pt x="7372" y="2910"/>
                    <a:pt x="7368" y="2903"/>
                  </a:cubicBezTo>
                  <a:cubicBezTo>
                    <a:pt x="7311" y="2817"/>
                    <a:pt x="7191" y="2695"/>
                    <a:pt x="7124" y="2612"/>
                  </a:cubicBezTo>
                  <a:cubicBezTo>
                    <a:pt x="7110" y="2594"/>
                    <a:pt x="7113" y="2540"/>
                    <a:pt x="7161" y="2530"/>
                  </a:cubicBezTo>
                  <a:cubicBezTo>
                    <a:pt x="7220" y="2518"/>
                    <a:pt x="7346" y="2517"/>
                    <a:pt x="7344" y="2517"/>
                  </a:cubicBezTo>
                  <a:cubicBezTo>
                    <a:pt x="7335" y="2517"/>
                    <a:pt x="7295" y="2474"/>
                    <a:pt x="7252" y="2386"/>
                  </a:cubicBezTo>
                  <a:cubicBezTo>
                    <a:pt x="7205" y="2287"/>
                    <a:pt x="7208" y="2195"/>
                    <a:pt x="7205" y="2120"/>
                  </a:cubicBezTo>
                  <a:cubicBezTo>
                    <a:pt x="7203" y="2076"/>
                    <a:pt x="7223" y="2061"/>
                    <a:pt x="7256" y="2086"/>
                  </a:cubicBezTo>
                  <a:cubicBezTo>
                    <a:pt x="7283" y="2106"/>
                    <a:pt x="7381" y="2230"/>
                    <a:pt x="7381" y="2230"/>
                  </a:cubicBezTo>
                  <a:cubicBezTo>
                    <a:pt x="7381" y="2230"/>
                    <a:pt x="7352" y="1994"/>
                    <a:pt x="7340" y="1888"/>
                  </a:cubicBezTo>
                  <a:cubicBezTo>
                    <a:pt x="7337" y="1855"/>
                    <a:pt x="7345" y="1847"/>
                    <a:pt x="7359" y="1851"/>
                  </a:cubicBezTo>
                  <a:cubicBezTo>
                    <a:pt x="7402" y="1865"/>
                    <a:pt x="7461" y="1917"/>
                    <a:pt x="7461" y="1917"/>
                  </a:cubicBezTo>
                  <a:cubicBezTo>
                    <a:pt x="7461" y="1917"/>
                    <a:pt x="7473" y="1786"/>
                    <a:pt x="7349" y="1546"/>
                  </a:cubicBezTo>
                  <a:cubicBezTo>
                    <a:pt x="7331" y="1511"/>
                    <a:pt x="7356" y="1502"/>
                    <a:pt x="7377" y="1504"/>
                  </a:cubicBezTo>
                  <a:cubicBezTo>
                    <a:pt x="7432" y="1509"/>
                    <a:pt x="7518" y="1554"/>
                    <a:pt x="7518" y="1554"/>
                  </a:cubicBezTo>
                  <a:cubicBezTo>
                    <a:pt x="7518" y="1554"/>
                    <a:pt x="7407" y="1397"/>
                    <a:pt x="7273" y="1264"/>
                  </a:cubicBezTo>
                  <a:cubicBezTo>
                    <a:pt x="7252" y="1243"/>
                    <a:pt x="7248" y="1220"/>
                    <a:pt x="7282" y="1201"/>
                  </a:cubicBezTo>
                  <a:cubicBezTo>
                    <a:pt x="7321" y="1178"/>
                    <a:pt x="7440" y="1174"/>
                    <a:pt x="7439" y="1173"/>
                  </a:cubicBezTo>
                  <a:cubicBezTo>
                    <a:pt x="7397" y="1142"/>
                    <a:pt x="7267" y="1075"/>
                    <a:pt x="7198" y="1027"/>
                  </a:cubicBezTo>
                  <a:cubicBezTo>
                    <a:pt x="7176" y="1012"/>
                    <a:pt x="7179" y="973"/>
                    <a:pt x="7210" y="930"/>
                  </a:cubicBezTo>
                  <a:cubicBezTo>
                    <a:pt x="7282" y="833"/>
                    <a:pt x="7256" y="765"/>
                    <a:pt x="7256" y="765"/>
                  </a:cubicBezTo>
                  <a:cubicBezTo>
                    <a:pt x="7256" y="765"/>
                    <a:pt x="7196" y="768"/>
                    <a:pt x="7150" y="774"/>
                  </a:cubicBezTo>
                  <a:cubicBezTo>
                    <a:pt x="7115" y="778"/>
                    <a:pt x="7084" y="786"/>
                    <a:pt x="7061" y="747"/>
                  </a:cubicBezTo>
                  <a:cubicBezTo>
                    <a:pt x="7016" y="673"/>
                    <a:pt x="6977" y="583"/>
                    <a:pt x="6976" y="583"/>
                  </a:cubicBezTo>
                  <a:cubicBezTo>
                    <a:pt x="6949" y="583"/>
                    <a:pt x="6918" y="594"/>
                    <a:pt x="6896" y="566"/>
                  </a:cubicBezTo>
                  <a:cubicBezTo>
                    <a:pt x="6863" y="524"/>
                    <a:pt x="6931" y="299"/>
                    <a:pt x="6931" y="299"/>
                  </a:cubicBezTo>
                  <a:cubicBezTo>
                    <a:pt x="6864" y="322"/>
                    <a:pt x="6671" y="385"/>
                    <a:pt x="6547" y="507"/>
                  </a:cubicBezTo>
                  <a:cubicBezTo>
                    <a:pt x="6422" y="630"/>
                    <a:pt x="6396" y="860"/>
                    <a:pt x="6240" y="923"/>
                  </a:cubicBezTo>
                  <a:cubicBezTo>
                    <a:pt x="6169" y="953"/>
                    <a:pt x="6140" y="932"/>
                    <a:pt x="6104" y="928"/>
                  </a:cubicBezTo>
                  <a:cubicBezTo>
                    <a:pt x="6074" y="925"/>
                    <a:pt x="6084" y="910"/>
                    <a:pt x="6080" y="895"/>
                  </a:cubicBezTo>
                  <a:cubicBezTo>
                    <a:pt x="6077" y="881"/>
                    <a:pt x="6078" y="879"/>
                    <a:pt x="6095" y="873"/>
                  </a:cubicBezTo>
                  <a:cubicBezTo>
                    <a:pt x="6111" y="868"/>
                    <a:pt x="6198" y="837"/>
                    <a:pt x="6240" y="802"/>
                  </a:cubicBezTo>
                  <a:cubicBezTo>
                    <a:pt x="6305" y="748"/>
                    <a:pt x="6342" y="752"/>
                    <a:pt x="6294" y="668"/>
                  </a:cubicBezTo>
                  <a:cubicBezTo>
                    <a:pt x="6246" y="584"/>
                    <a:pt x="5906" y="458"/>
                    <a:pt x="5655" y="459"/>
                  </a:cubicBezTo>
                  <a:cubicBezTo>
                    <a:pt x="5609" y="460"/>
                    <a:pt x="5609" y="486"/>
                    <a:pt x="5620" y="507"/>
                  </a:cubicBezTo>
                  <a:cubicBezTo>
                    <a:pt x="5635" y="539"/>
                    <a:pt x="5640" y="547"/>
                    <a:pt x="5646" y="561"/>
                  </a:cubicBezTo>
                  <a:cubicBezTo>
                    <a:pt x="5656" y="584"/>
                    <a:pt x="5644" y="600"/>
                    <a:pt x="5616" y="603"/>
                  </a:cubicBezTo>
                  <a:cubicBezTo>
                    <a:pt x="5513" y="613"/>
                    <a:pt x="5405" y="582"/>
                    <a:pt x="5343" y="582"/>
                  </a:cubicBezTo>
                  <a:cubicBezTo>
                    <a:pt x="5326" y="582"/>
                    <a:pt x="5330" y="550"/>
                    <a:pt x="5330" y="550"/>
                  </a:cubicBezTo>
                  <a:cubicBezTo>
                    <a:pt x="5366" y="302"/>
                    <a:pt x="5448" y="139"/>
                    <a:pt x="5475" y="10"/>
                  </a:cubicBezTo>
                  <a:cubicBezTo>
                    <a:pt x="5475" y="10"/>
                    <a:pt x="5307" y="175"/>
                    <a:pt x="5203" y="257"/>
                  </a:cubicBezTo>
                  <a:cubicBezTo>
                    <a:pt x="5203" y="257"/>
                    <a:pt x="5183" y="142"/>
                    <a:pt x="5179" y="1"/>
                  </a:cubicBezTo>
                  <a:cubicBezTo>
                    <a:pt x="5179" y="0"/>
                    <a:pt x="4983" y="169"/>
                    <a:pt x="4861" y="670"/>
                  </a:cubicBezTo>
                  <a:cubicBezTo>
                    <a:pt x="4861" y="670"/>
                    <a:pt x="4794" y="603"/>
                    <a:pt x="4751" y="557"/>
                  </a:cubicBezTo>
                  <a:cubicBezTo>
                    <a:pt x="4751" y="557"/>
                    <a:pt x="4695" y="720"/>
                    <a:pt x="4695" y="871"/>
                  </a:cubicBezTo>
                  <a:cubicBezTo>
                    <a:pt x="4695" y="1066"/>
                    <a:pt x="4923" y="1130"/>
                    <a:pt x="4923" y="1130"/>
                  </a:cubicBezTo>
                  <a:cubicBezTo>
                    <a:pt x="4845" y="1232"/>
                    <a:pt x="4641" y="1214"/>
                    <a:pt x="4590" y="1120"/>
                  </a:cubicBezTo>
                  <a:cubicBezTo>
                    <a:pt x="4564" y="1072"/>
                    <a:pt x="4570" y="1027"/>
                    <a:pt x="4582" y="967"/>
                  </a:cubicBezTo>
                  <a:cubicBezTo>
                    <a:pt x="4583" y="965"/>
                    <a:pt x="4306" y="1141"/>
                    <a:pt x="4403" y="1339"/>
                  </a:cubicBezTo>
                  <a:cubicBezTo>
                    <a:pt x="4513" y="1564"/>
                    <a:pt x="4839" y="1561"/>
                    <a:pt x="4984" y="1548"/>
                  </a:cubicBezTo>
                  <a:cubicBezTo>
                    <a:pt x="5057" y="1541"/>
                    <a:pt x="5094" y="1532"/>
                    <a:pt x="5114" y="1609"/>
                  </a:cubicBezTo>
                  <a:cubicBezTo>
                    <a:pt x="5131" y="1676"/>
                    <a:pt x="5141" y="1776"/>
                    <a:pt x="5148" y="1802"/>
                  </a:cubicBezTo>
                  <a:cubicBezTo>
                    <a:pt x="5156" y="1828"/>
                    <a:pt x="5186" y="1846"/>
                    <a:pt x="5210" y="1823"/>
                  </a:cubicBezTo>
                  <a:cubicBezTo>
                    <a:pt x="5254" y="1781"/>
                    <a:pt x="5296" y="1720"/>
                    <a:pt x="5336" y="1714"/>
                  </a:cubicBezTo>
                  <a:cubicBezTo>
                    <a:pt x="5351" y="1712"/>
                    <a:pt x="5375" y="1740"/>
                    <a:pt x="5396" y="1758"/>
                  </a:cubicBezTo>
                  <a:cubicBezTo>
                    <a:pt x="5414" y="1773"/>
                    <a:pt x="5431" y="1761"/>
                    <a:pt x="5435" y="1755"/>
                  </a:cubicBezTo>
                  <a:cubicBezTo>
                    <a:pt x="5460" y="1708"/>
                    <a:pt x="5725" y="1520"/>
                    <a:pt x="5931" y="1550"/>
                  </a:cubicBezTo>
                  <a:cubicBezTo>
                    <a:pt x="5997" y="1560"/>
                    <a:pt x="6082" y="1590"/>
                    <a:pt x="6157" y="1672"/>
                  </a:cubicBezTo>
                  <a:cubicBezTo>
                    <a:pt x="6191" y="1710"/>
                    <a:pt x="6211" y="1893"/>
                    <a:pt x="6115" y="1875"/>
                  </a:cubicBezTo>
                  <a:cubicBezTo>
                    <a:pt x="6115" y="1875"/>
                    <a:pt x="6100" y="1730"/>
                    <a:pt x="6064" y="1687"/>
                  </a:cubicBezTo>
                  <a:cubicBezTo>
                    <a:pt x="6022" y="1638"/>
                    <a:pt x="5989" y="1635"/>
                    <a:pt x="5943" y="1624"/>
                  </a:cubicBezTo>
                  <a:cubicBezTo>
                    <a:pt x="5942" y="1623"/>
                    <a:pt x="5928" y="1699"/>
                    <a:pt x="5910" y="1725"/>
                  </a:cubicBezTo>
                  <a:cubicBezTo>
                    <a:pt x="5909" y="1725"/>
                    <a:pt x="5864" y="1726"/>
                    <a:pt x="5842" y="1735"/>
                  </a:cubicBezTo>
                  <a:cubicBezTo>
                    <a:pt x="5820" y="1743"/>
                    <a:pt x="5821" y="1765"/>
                    <a:pt x="5826" y="1778"/>
                  </a:cubicBezTo>
                  <a:cubicBezTo>
                    <a:pt x="5834" y="1800"/>
                    <a:pt x="5841" y="1815"/>
                    <a:pt x="5857" y="1835"/>
                  </a:cubicBezTo>
                  <a:cubicBezTo>
                    <a:pt x="5857" y="1836"/>
                    <a:pt x="5670" y="1827"/>
                    <a:pt x="5604" y="1876"/>
                  </a:cubicBezTo>
                  <a:cubicBezTo>
                    <a:pt x="5541" y="1922"/>
                    <a:pt x="5457" y="2042"/>
                    <a:pt x="5456" y="2057"/>
                  </a:cubicBezTo>
                  <a:cubicBezTo>
                    <a:pt x="5454" y="2081"/>
                    <a:pt x="5525" y="2101"/>
                    <a:pt x="5549" y="2109"/>
                  </a:cubicBezTo>
                  <a:cubicBezTo>
                    <a:pt x="5549" y="2109"/>
                    <a:pt x="5184" y="2421"/>
                    <a:pt x="5153" y="2628"/>
                  </a:cubicBezTo>
                  <a:cubicBezTo>
                    <a:pt x="5153" y="2629"/>
                    <a:pt x="5091" y="2612"/>
                    <a:pt x="5091" y="2610"/>
                  </a:cubicBezTo>
                  <a:cubicBezTo>
                    <a:pt x="5096" y="2536"/>
                    <a:pt x="5209" y="2331"/>
                    <a:pt x="5209" y="2331"/>
                  </a:cubicBezTo>
                  <a:cubicBezTo>
                    <a:pt x="5209" y="2331"/>
                    <a:pt x="5109" y="2270"/>
                    <a:pt x="5040" y="2259"/>
                  </a:cubicBezTo>
                  <a:cubicBezTo>
                    <a:pt x="4909" y="2238"/>
                    <a:pt x="4763" y="2032"/>
                    <a:pt x="4561" y="2073"/>
                  </a:cubicBezTo>
                  <a:cubicBezTo>
                    <a:pt x="4542" y="2076"/>
                    <a:pt x="4524" y="2101"/>
                    <a:pt x="4421" y="2152"/>
                  </a:cubicBezTo>
                  <a:cubicBezTo>
                    <a:pt x="4319" y="2204"/>
                    <a:pt x="4209" y="2307"/>
                    <a:pt x="4173" y="2312"/>
                  </a:cubicBezTo>
                  <a:cubicBezTo>
                    <a:pt x="4086" y="2326"/>
                    <a:pt x="4060" y="2325"/>
                    <a:pt x="4034" y="2345"/>
                  </a:cubicBezTo>
                  <a:cubicBezTo>
                    <a:pt x="3973" y="2394"/>
                    <a:pt x="3990" y="2415"/>
                    <a:pt x="3950" y="2433"/>
                  </a:cubicBezTo>
                  <a:cubicBezTo>
                    <a:pt x="3910" y="2451"/>
                    <a:pt x="3814" y="2467"/>
                    <a:pt x="3749" y="2524"/>
                  </a:cubicBezTo>
                  <a:cubicBezTo>
                    <a:pt x="3688" y="2577"/>
                    <a:pt x="3606" y="2694"/>
                    <a:pt x="3559" y="2729"/>
                  </a:cubicBezTo>
                  <a:cubicBezTo>
                    <a:pt x="3514" y="2763"/>
                    <a:pt x="3518" y="2813"/>
                    <a:pt x="3555" y="2828"/>
                  </a:cubicBezTo>
                  <a:cubicBezTo>
                    <a:pt x="3592" y="2843"/>
                    <a:pt x="3630" y="2849"/>
                    <a:pt x="3672" y="2876"/>
                  </a:cubicBezTo>
                  <a:cubicBezTo>
                    <a:pt x="3727" y="2910"/>
                    <a:pt x="3698" y="2939"/>
                    <a:pt x="3668" y="2969"/>
                  </a:cubicBezTo>
                  <a:cubicBezTo>
                    <a:pt x="3639" y="2998"/>
                    <a:pt x="3610" y="3062"/>
                    <a:pt x="3551" y="3087"/>
                  </a:cubicBezTo>
                  <a:cubicBezTo>
                    <a:pt x="3493" y="3113"/>
                    <a:pt x="3475" y="3099"/>
                    <a:pt x="3453" y="3106"/>
                  </a:cubicBezTo>
                  <a:cubicBezTo>
                    <a:pt x="3431" y="3113"/>
                    <a:pt x="3413" y="3128"/>
                    <a:pt x="3423" y="3175"/>
                  </a:cubicBezTo>
                  <a:cubicBezTo>
                    <a:pt x="3707" y="4806"/>
                    <a:pt x="3707" y="4806"/>
                    <a:pt x="3707" y="4806"/>
                  </a:cubicBezTo>
                  <a:cubicBezTo>
                    <a:pt x="3707" y="4806"/>
                    <a:pt x="3762" y="4791"/>
                    <a:pt x="3831" y="4786"/>
                  </a:cubicBezTo>
                  <a:cubicBezTo>
                    <a:pt x="3743" y="5161"/>
                    <a:pt x="3848" y="5192"/>
                    <a:pt x="4016" y="5349"/>
                  </a:cubicBezTo>
                  <a:cubicBezTo>
                    <a:pt x="4021" y="5355"/>
                    <a:pt x="3674" y="5887"/>
                    <a:pt x="3509" y="5991"/>
                  </a:cubicBezTo>
                  <a:cubicBezTo>
                    <a:pt x="3487" y="6005"/>
                    <a:pt x="3504" y="6193"/>
                    <a:pt x="3504" y="6193"/>
                  </a:cubicBezTo>
                  <a:cubicBezTo>
                    <a:pt x="3508" y="6194"/>
                    <a:pt x="3512" y="6195"/>
                    <a:pt x="3516" y="6196"/>
                  </a:cubicBezTo>
                  <a:cubicBezTo>
                    <a:pt x="3179" y="6619"/>
                    <a:pt x="2120" y="6648"/>
                    <a:pt x="1891" y="5839"/>
                  </a:cubicBezTo>
                  <a:cubicBezTo>
                    <a:pt x="1891" y="5839"/>
                    <a:pt x="1865" y="5803"/>
                    <a:pt x="1926" y="5797"/>
                  </a:cubicBezTo>
                  <a:cubicBezTo>
                    <a:pt x="2677" y="5858"/>
                    <a:pt x="2710" y="5539"/>
                    <a:pt x="2710" y="5539"/>
                  </a:cubicBezTo>
                  <a:cubicBezTo>
                    <a:pt x="2578" y="5386"/>
                    <a:pt x="2386" y="5271"/>
                    <a:pt x="2222" y="5260"/>
                  </a:cubicBezTo>
                  <a:cubicBezTo>
                    <a:pt x="1934" y="5240"/>
                    <a:pt x="1824" y="5399"/>
                    <a:pt x="1752" y="5335"/>
                  </a:cubicBezTo>
                  <a:cubicBezTo>
                    <a:pt x="1627" y="5222"/>
                    <a:pt x="2181" y="5010"/>
                    <a:pt x="2375" y="4878"/>
                  </a:cubicBezTo>
                  <a:cubicBezTo>
                    <a:pt x="2658" y="4687"/>
                    <a:pt x="2653" y="4039"/>
                    <a:pt x="2653" y="4039"/>
                  </a:cubicBezTo>
                  <a:cubicBezTo>
                    <a:pt x="2348" y="4138"/>
                    <a:pt x="2139" y="4069"/>
                    <a:pt x="1906" y="4264"/>
                  </a:cubicBezTo>
                  <a:cubicBezTo>
                    <a:pt x="1607" y="4514"/>
                    <a:pt x="1558" y="5013"/>
                    <a:pt x="1473" y="4958"/>
                  </a:cubicBezTo>
                  <a:cubicBezTo>
                    <a:pt x="1406" y="4915"/>
                    <a:pt x="1518" y="4567"/>
                    <a:pt x="1396" y="4467"/>
                  </a:cubicBezTo>
                  <a:cubicBezTo>
                    <a:pt x="1173" y="4284"/>
                    <a:pt x="1108" y="4172"/>
                    <a:pt x="1108" y="4172"/>
                  </a:cubicBezTo>
                  <a:cubicBezTo>
                    <a:pt x="1014" y="4328"/>
                    <a:pt x="509" y="5037"/>
                    <a:pt x="1156" y="5587"/>
                  </a:cubicBezTo>
                  <a:cubicBezTo>
                    <a:pt x="1229" y="5649"/>
                    <a:pt x="1046" y="5967"/>
                    <a:pt x="1101" y="6242"/>
                  </a:cubicBezTo>
                  <a:cubicBezTo>
                    <a:pt x="1101" y="6242"/>
                    <a:pt x="1300" y="7080"/>
                    <a:pt x="2219" y="7266"/>
                  </a:cubicBezTo>
                  <a:cubicBezTo>
                    <a:pt x="1972" y="7555"/>
                    <a:pt x="1411" y="7599"/>
                    <a:pt x="1267" y="7399"/>
                  </a:cubicBezTo>
                  <a:cubicBezTo>
                    <a:pt x="1199" y="7304"/>
                    <a:pt x="1344" y="7246"/>
                    <a:pt x="1344" y="7246"/>
                  </a:cubicBezTo>
                  <a:cubicBezTo>
                    <a:pt x="1295" y="7196"/>
                    <a:pt x="1056" y="7107"/>
                    <a:pt x="872" y="7213"/>
                  </a:cubicBezTo>
                  <a:cubicBezTo>
                    <a:pt x="549" y="7399"/>
                    <a:pt x="719" y="7844"/>
                    <a:pt x="823" y="7915"/>
                  </a:cubicBezTo>
                  <a:cubicBezTo>
                    <a:pt x="823" y="7915"/>
                    <a:pt x="531" y="8010"/>
                    <a:pt x="373" y="8244"/>
                  </a:cubicBezTo>
                  <a:cubicBezTo>
                    <a:pt x="170" y="8546"/>
                    <a:pt x="0" y="8738"/>
                    <a:pt x="0" y="8738"/>
                  </a:cubicBezTo>
                  <a:cubicBezTo>
                    <a:pt x="477" y="9045"/>
                    <a:pt x="1256" y="8814"/>
                    <a:pt x="1278" y="8782"/>
                  </a:cubicBezTo>
                  <a:cubicBezTo>
                    <a:pt x="1278" y="8782"/>
                    <a:pt x="1251" y="9039"/>
                    <a:pt x="1306" y="9166"/>
                  </a:cubicBezTo>
                  <a:cubicBezTo>
                    <a:pt x="1350" y="9268"/>
                    <a:pt x="1405" y="9533"/>
                    <a:pt x="1405" y="9533"/>
                  </a:cubicBezTo>
                  <a:cubicBezTo>
                    <a:pt x="1564" y="9423"/>
                    <a:pt x="1524" y="9480"/>
                    <a:pt x="1772" y="9303"/>
                  </a:cubicBezTo>
                  <a:cubicBezTo>
                    <a:pt x="1906" y="9207"/>
                    <a:pt x="1971" y="8556"/>
                    <a:pt x="2156" y="8414"/>
                  </a:cubicBezTo>
                  <a:cubicBezTo>
                    <a:pt x="2370" y="8249"/>
                    <a:pt x="2738" y="7816"/>
                    <a:pt x="2853" y="7833"/>
                  </a:cubicBezTo>
                  <a:cubicBezTo>
                    <a:pt x="2853" y="7833"/>
                    <a:pt x="2943" y="8146"/>
                    <a:pt x="3374" y="8102"/>
                  </a:cubicBezTo>
                  <a:cubicBezTo>
                    <a:pt x="3586" y="8079"/>
                    <a:pt x="3836" y="8032"/>
                    <a:pt x="3836" y="8032"/>
                  </a:cubicBezTo>
                  <a:cubicBezTo>
                    <a:pt x="3813" y="7972"/>
                    <a:pt x="3875" y="7701"/>
                    <a:pt x="3875" y="7701"/>
                  </a:cubicBezTo>
                  <a:cubicBezTo>
                    <a:pt x="3955" y="7635"/>
                    <a:pt x="3955" y="7635"/>
                    <a:pt x="3955" y="7635"/>
                  </a:cubicBezTo>
                  <a:cubicBezTo>
                    <a:pt x="4056" y="7759"/>
                    <a:pt x="4220" y="7841"/>
                    <a:pt x="4485" y="7905"/>
                  </a:cubicBezTo>
                  <a:cubicBezTo>
                    <a:pt x="4494" y="7958"/>
                    <a:pt x="4527" y="8153"/>
                    <a:pt x="4524" y="8304"/>
                  </a:cubicBezTo>
                  <a:cubicBezTo>
                    <a:pt x="4522" y="8473"/>
                    <a:pt x="4580" y="8540"/>
                    <a:pt x="4641" y="8546"/>
                  </a:cubicBezTo>
                  <a:cubicBezTo>
                    <a:pt x="4892" y="8569"/>
                    <a:pt x="5482" y="8195"/>
                    <a:pt x="5533" y="8195"/>
                  </a:cubicBezTo>
                  <a:cubicBezTo>
                    <a:pt x="5585" y="8194"/>
                    <a:pt x="7282" y="8202"/>
                    <a:pt x="7348" y="8195"/>
                  </a:cubicBezTo>
                  <a:cubicBezTo>
                    <a:pt x="7398" y="8189"/>
                    <a:pt x="7285" y="7814"/>
                    <a:pt x="7157" y="7675"/>
                  </a:cubicBezTo>
                  <a:cubicBezTo>
                    <a:pt x="6994" y="7499"/>
                    <a:pt x="6715" y="7429"/>
                    <a:pt x="6254" y="7616"/>
                  </a:cubicBezTo>
                  <a:cubicBezTo>
                    <a:pt x="5908" y="7756"/>
                    <a:pt x="5351" y="8109"/>
                    <a:pt x="5132" y="8226"/>
                  </a:cubicBezTo>
                  <a:cubicBezTo>
                    <a:pt x="4913" y="8343"/>
                    <a:pt x="4703" y="8432"/>
                    <a:pt x="4670" y="8392"/>
                  </a:cubicBezTo>
                  <a:cubicBezTo>
                    <a:pt x="4600" y="8307"/>
                    <a:pt x="4605" y="7931"/>
                    <a:pt x="4605" y="7931"/>
                  </a:cubicBezTo>
                  <a:cubicBezTo>
                    <a:pt x="4605" y="7931"/>
                    <a:pt x="4516" y="6823"/>
                    <a:pt x="3884" y="6254"/>
                  </a:cubicBezTo>
                  <a:cubicBezTo>
                    <a:pt x="4012" y="6243"/>
                    <a:pt x="5515" y="6028"/>
                    <a:pt x="5629" y="6011"/>
                  </a:cubicBezTo>
                  <a:cubicBezTo>
                    <a:pt x="5722" y="5998"/>
                    <a:pt x="5642" y="6077"/>
                    <a:pt x="6015" y="6363"/>
                  </a:cubicBezTo>
                  <a:cubicBezTo>
                    <a:pt x="6062" y="6398"/>
                    <a:pt x="5996" y="6431"/>
                    <a:pt x="5996" y="6431"/>
                  </a:cubicBezTo>
                  <a:cubicBezTo>
                    <a:pt x="5903" y="6494"/>
                    <a:pt x="5742" y="6439"/>
                    <a:pt x="5598" y="6757"/>
                  </a:cubicBezTo>
                  <a:cubicBezTo>
                    <a:pt x="5535" y="6897"/>
                    <a:pt x="5504" y="6978"/>
                    <a:pt x="5560" y="7040"/>
                  </a:cubicBezTo>
                  <a:cubicBezTo>
                    <a:pt x="5585" y="7067"/>
                    <a:pt x="5969" y="7183"/>
                    <a:pt x="6206" y="6966"/>
                  </a:cubicBezTo>
                  <a:cubicBezTo>
                    <a:pt x="6341" y="6844"/>
                    <a:pt x="6286" y="6720"/>
                    <a:pt x="6350" y="6645"/>
                  </a:cubicBezTo>
                  <a:cubicBezTo>
                    <a:pt x="6402" y="6585"/>
                    <a:pt x="6438" y="6653"/>
                    <a:pt x="6438" y="6653"/>
                  </a:cubicBezTo>
                  <a:cubicBezTo>
                    <a:pt x="6515" y="6808"/>
                    <a:pt x="6553" y="6990"/>
                    <a:pt x="6610" y="7001"/>
                  </a:cubicBezTo>
                  <a:cubicBezTo>
                    <a:pt x="6610" y="7001"/>
                    <a:pt x="6762" y="6985"/>
                    <a:pt x="6825" y="6812"/>
                  </a:cubicBezTo>
                  <a:cubicBezTo>
                    <a:pt x="6866" y="6697"/>
                    <a:pt x="6896" y="6566"/>
                    <a:pt x="6863" y="6467"/>
                  </a:cubicBezTo>
                  <a:cubicBezTo>
                    <a:pt x="6830" y="6367"/>
                    <a:pt x="6732" y="6277"/>
                    <a:pt x="6726" y="6227"/>
                  </a:cubicBezTo>
                  <a:cubicBezTo>
                    <a:pt x="6715" y="6137"/>
                    <a:pt x="6811" y="6075"/>
                    <a:pt x="6865" y="6132"/>
                  </a:cubicBezTo>
                  <a:cubicBezTo>
                    <a:pt x="7038" y="6313"/>
                    <a:pt x="7040" y="6566"/>
                    <a:pt x="7047" y="6710"/>
                  </a:cubicBezTo>
                  <a:cubicBezTo>
                    <a:pt x="7074" y="7210"/>
                    <a:pt x="7376" y="7539"/>
                    <a:pt x="7376" y="8203"/>
                  </a:cubicBezTo>
                  <a:cubicBezTo>
                    <a:pt x="7376" y="8260"/>
                    <a:pt x="7451" y="8233"/>
                    <a:pt x="7510" y="8225"/>
                  </a:cubicBezTo>
                  <a:cubicBezTo>
                    <a:pt x="7529" y="8222"/>
                    <a:pt x="7531" y="7732"/>
                    <a:pt x="7299" y="7246"/>
                  </a:cubicBezTo>
                  <a:cubicBezTo>
                    <a:pt x="7178" y="6993"/>
                    <a:pt x="7155" y="6784"/>
                    <a:pt x="7176" y="6651"/>
                  </a:cubicBezTo>
                  <a:cubicBezTo>
                    <a:pt x="7178" y="6635"/>
                    <a:pt x="7277" y="6766"/>
                    <a:pt x="7387" y="6938"/>
                  </a:cubicBezTo>
                  <a:cubicBezTo>
                    <a:pt x="7533" y="7168"/>
                    <a:pt x="7709" y="7464"/>
                    <a:pt x="7806" y="7514"/>
                  </a:cubicBezTo>
                  <a:cubicBezTo>
                    <a:pt x="7854" y="7539"/>
                    <a:pt x="7505" y="7012"/>
                    <a:pt x="7505" y="6917"/>
                  </a:cubicBezTo>
                  <a:cubicBezTo>
                    <a:pt x="7505" y="6917"/>
                    <a:pt x="8803" y="7635"/>
                    <a:pt x="9871" y="6673"/>
                  </a:cubicBezTo>
                  <a:cubicBezTo>
                    <a:pt x="9929" y="6621"/>
                    <a:pt x="9970" y="6568"/>
                    <a:pt x="9996" y="6516"/>
                  </a:cubicBezTo>
                  <a:cubicBezTo>
                    <a:pt x="10323" y="6065"/>
                    <a:pt x="10213" y="5454"/>
                    <a:pt x="10217" y="5450"/>
                  </a:cubicBezTo>
                  <a:close/>
                  <a:moveTo>
                    <a:pt x="6920" y="615"/>
                  </a:moveTo>
                  <a:cubicBezTo>
                    <a:pt x="7040" y="744"/>
                    <a:pt x="6897" y="925"/>
                    <a:pt x="6897" y="925"/>
                  </a:cubicBezTo>
                  <a:cubicBezTo>
                    <a:pt x="7007" y="896"/>
                    <a:pt x="7120" y="891"/>
                    <a:pt x="7120" y="891"/>
                  </a:cubicBezTo>
                  <a:cubicBezTo>
                    <a:pt x="7080" y="956"/>
                    <a:pt x="6998" y="1039"/>
                    <a:pt x="6999" y="1039"/>
                  </a:cubicBezTo>
                  <a:cubicBezTo>
                    <a:pt x="7130" y="1082"/>
                    <a:pt x="7157" y="1122"/>
                    <a:pt x="7156" y="1122"/>
                  </a:cubicBezTo>
                  <a:cubicBezTo>
                    <a:pt x="7098" y="1151"/>
                    <a:pt x="7029" y="1187"/>
                    <a:pt x="7030" y="1188"/>
                  </a:cubicBezTo>
                  <a:cubicBezTo>
                    <a:pt x="7214" y="1245"/>
                    <a:pt x="7246" y="1404"/>
                    <a:pt x="7246" y="1404"/>
                  </a:cubicBezTo>
                  <a:cubicBezTo>
                    <a:pt x="7246" y="1404"/>
                    <a:pt x="7053" y="1372"/>
                    <a:pt x="7054" y="1372"/>
                  </a:cubicBezTo>
                  <a:cubicBezTo>
                    <a:pt x="7228" y="1525"/>
                    <a:pt x="7298" y="1720"/>
                    <a:pt x="7298" y="1720"/>
                  </a:cubicBezTo>
                  <a:cubicBezTo>
                    <a:pt x="7298" y="1720"/>
                    <a:pt x="7117" y="1656"/>
                    <a:pt x="7118" y="1656"/>
                  </a:cubicBezTo>
                  <a:cubicBezTo>
                    <a:pt x="7239" y="1843"/>
                    <a:pt x="7247" y="1967"/>
                    <a:pt x="7247" y="1967"/>
                  </a:cubicBezTo>
                  <a:cubicBezTo>
                    <a:pt x="7084" y="1841"/>
                    <a:pt x="7084" y="1841"/>
                    <a:pt x="7084" y="1841"/>
                  </a:cubicBezTo>
                  <a:cubicBezTo>
                    <a:pt x="7142" y="2112"/>
                    <a:pt x="7110" y="2212"/>
                    <a:pt x="7110" y="2212"/>
                  </a:cubicBezTo>
                  <a:cubicBezTo>
                    <a:pt x="7110" y="2212"/>
                    <a:pt x="7012" y="2140"/>
                    <a:pt x="6974" y="2044"/>
                  </a:cubicBezTo>
                  <a:cubicBezTo>
                    <a:pt x="6974" y="2044"/>
                    <a:pt x="6931" y="2081"/>
                    <a:pt x="6870" y="2188"/>
                  </a:cubicBezTo>
                  <a:cubicBezTo>
                    <a:pt x="6837" y="2246"/>
                    <a:pt x="6796" y="2192"/>
                    <a:pt x="6806" y="2128"/>
                  </a:cubicBezTo>
                  <a:cubicBezTo>
                    <a:pt x="6818" y="2049"/>
                    <a:pt x="6853" y="1982"/>
                    <a:pt x="6853" y="1982"/>
                  </a:cubicBezTo>
                  <a:cubicBezTo>
                    <a:pt x="6853" y="1982"/>
                    <a:pt x="6751" y="2082"/>
                    <a:pt x="6701" y="2089"/>
                  </a:cubicBezTo>
                  <a:cubicBezTo>
                    <a:pt x="6641" y="2098"/>
                    <a:pt x="6601" y="2044"/>
                    <a:pt x="6661" y="1978"/>
                  </a:cubicBezTo>
                  <a:cubicBezTo>
                    <a:pt x="6742" y="1887"/>
                    <a:pt x="6806" y="1821"/>
                    <a:pt x="6796" y="1807"/>
                  </a:cubicBezTo>
                  <a:cubicBezTo>
                    <a:pt x="6792" y="1800"/>
                    <a:pt x="6717" y="1872"/>
                    <a:pt x="6612" y="1898"/>
                  </a:cubicBezTo>
                  <a:cubicBezTo>
                    <a:pt x="6549" y="1914"/>
                    <a:pt x="6494" y="1915"/>
                    <a:pt x="6508" y="1885"/>
                  </a:cubicBezTo>
                  <a:cubicBezTo>
                    <a:pt x="6523" y="1856"/>
                    <a:pt x="6560" y="1782"/>
                    <a:pt x="6652" y="1722"/>
                  </a:cubicBezTo>
                  <a:cubicBezTo>
                    <a:pt x="6750" y="1658"/>
                    <a:pt x="6820" y="1640"/>
                    <a:pt x="6820" y="1640"/>
                  </a:cubicBezTo>
                  <a:cubicBezTo>
                    <a:pt x="6820" y="1640"/>
                    <a:pt x="6735" y="1628"/>
                    <a:pt x="6691" y="1622"/>
                  </a:cubicBezTo>
                  <a:cubicBezTo>
                    <a:pt x="6644" y="1615"/>
                    <a:pt x="6615" y="1585"/>
                    <a:pt x="6682" y="1559"/>
                  </a:cubicBezTo>
                  <a:cubicBezTo>
                    <a:pt x="6706" y="1549"/>
                    <a:pt x="6754" y="1548"/>
                    <a:pt x="6786" y="1486"/>
                  </a:cubicBezTo>
                  <a:cubicBezTo>
                    <a:pt x="6811" y="1437"/>
                    <a:pt x="6857" y="1258"/>
                    <a:pt x="6835" y="1207"/>
                  </a:cubicBezTo>
                  <a:cubicBezTo>
                    <a:pt x="6813" y="1156"/>
                    <a:pt x="6768" y="1145"/>
                    <a:pt x="6730" y="1175"/>
                  </a:cubicBezTo>
                  <a:cubicBezTo>
                    <a:pt x="6645" y="1243"/>
                    <a:pt x="6510" y="1253"/>
                    <a:pt x="6510" y="1253"/>
                  </a:cubicBezTo>
                  <a:cubicBezTo>
                    <a:pt x="6806" y="930"/>
                    <a:pt x="6806" y="930"/>
                    <a:pt x="6806" y="930"/>
                  </a:cubicBezTo>
                  <a:cubicBezTo>
                    <a:pt x="6806" y="930"/>
                    <a:pt x="6819" y="862"/>
                    <a:pt x="6841" y="791"/>
                  </a:cubicBezTo>
                  <a:cubicBezTo>
                    <a:pt x="6874" y="683"/>
                    <a:pt x="6917" y="613"/>
                    <a:pt x="6920" y="615"/>
                  </a:cubicBezTo>
                  <a:close/>
                  <a:moveTo>
                    <a:pt x="6355" y="1097"/>
                  </a:moveTo>
                  <a:cubicBezTo>
                    <a:pt x="6372" y="1050"/>
                    <a:pt x="6560" y="578"/>
                    <a:pt x="6560" y="579"/>
                  </a:cubicBezTo>
                  <a:cubicBezTo>
                    <a:pt x="6576" y="684"/>
                    <a:pt x="6542" y="966"/>
                    <a:pt x="6542" y="966"/>
                  </a:cubicBezTo>
                  <a:cubicBezTo>
                    <a:pt x="6542" y="966"/>
                    <a:pt x="6604" y="949"/>
                    <a:pt x="6672" y="894"/>
                  </a:cubicBezTo>
                  <a:cubicBezTo>
                    <a:pt x="6744" y="837"/>
                    <a:pt x="6793" y="782"/>
                    <a:pt x="6793" y="782"/>
                  </a:cubicBezTo>
                  <a:cubicBezTo>
                    <a:pt x="6811" y="853"/>
                    <a:pt x="6811" y="853"/>
                    <a:pt x="6811" y="853"/>
                  </a:cubicBezTo>
                  <a:cubicBezTo>
                    <a:pt x="6811" y="853"/>
                    <a:pt x="6718" y="974"/>
                    <a:pt x="6633" y="1037"/>
                  </a:cubicBezTo>
                  <a:cubicBezTo>
                    <a:pt x="6550" y="1098"/>
                    <a:pt x="6462" y="1131"/>
                    <a:pt x="6401" y="1152"/>
                  </a:cubicBezTo>
                  <a:cubicBezTo>
                    <a:pt x="6336" y="1174"/>
                    <a:pt x="6340" y="1141"/>
                    <a:pt x="6355" y="1097"/>
                  </a:cubicBezTo>
                  <a:close/>
                  <a:moveTo>
                    <a:pt x="5094" y="258"/>
                  </a:moveTo>
                  <a:cubicBezTo>
                    <a:pt x="5094" y="258"/>
                    <a:pt x="5135" y="275"/>
                    <a:pt x="5135" y="275"/>
                  </a:cubicBezTo>
                  <a:cubicBezTo>
                    <a:pt x="5103" y="355"/>
                    <a:pt x="5062" y="540"/>
                    <a:pt x="5050" y="656"/>
                  </a:cubicBezTo>
                  <a:cubicBezTo>
                    <a:pt x="5050" y="657"/>
                    <a:pt x="4997" y="658"/>
                    <a:pt x="4949" y="671"/>
                  </a:cubicBezTo>
                  <a:cubicBezTo>
                    <a:pt x="4949" y="671"/>
                    <a:pt x="4987" y="389"/>
                    <a:pt x="5094" y="258"/>
                  </a:cubicBezTo>
                  <a:close/>
                  <a:moveTo>
                    <a:pt x="5124" y="1443"/>
                  </a:moveTo>
                  <a:cubicBezTo>
                    <a:pt x="5097" y="1458"/>
                    <a:pt x="5092" y="1439"/>
                    <a:pt x="5010" y="1439"/>
                  </a:cubicBezTo>
                  <a:cubicBezTo>
                    <a:pt x="4935" y="1439"/>
                    <a:pt x="4869" y="1473"/>
                    <a:pt x="4718" y="1457"/>
                  </a:cubicBezTo>
                  <a:cubicBezTo>
                    <a:pt x="4658" y="1450"/>
                    <a:pt x="4554" y="1430"/>
                    <a:pt x="4496" y="1352"/>
                  </a:cubicBezTo>
                  <a:cubicBezTo>
                    <a:pt x="4449" y="1289"/>
                    <a:pt x="4438" y="1226"/>
                    <a:pt x="4460" y="1177"/>
                  </a:cubicBezTo>
                  <a:cubicBezTo>
                    <a:pt x="4493" y="1103"/>
                    <a:pt x="4538" y="1183"/>
                    <a:pt x="4551" y="1196"/>
                  </a:cubicBezTo>
                  <a:cubicBezTo>
                    <a:pt x="4663" y="1303"/>
                    <a:pt x="4819" y="1272"/>
                    <a:pt x="4934" y="1258"/>
                  </a:cubicBezTo>
                  <a:cubicBezTo>
                    <a:pt x="5049" y="1244"/>
                    <a:pt x="5012" y="1236"/>
                    <a:pt x="5053" y="1241"/>
                  </a:cubicBezTo>
                  <a:cubicBezTo>
                    <a:pt x="5123" y="1249"/>
                    <a:pt x="5161" y="1421"/>
                    <a:pt x="5124" y="1443"/>
                  </a:cubicBezTo>
                  <a:close/>
                  <a:moveTo>
                    <a:pt x="5266" y="1494"/>
                  </a:moveTo>
                  <a:cubicBezTo>
                    <a:pt x="5266" y="1494"/>
                    <a:pt x="5167" y="1371"/>
                    <a:pt x="5114" y="1163"/>
                  </a:cubicBezTo>
                  <a:cubicBezTo>
                    <a:pt x="5099" y="1172"/>
                    <a:pt x="5078" y="1177"/>
                    <a:pt x="5054" y="1177"/>
                  </a:cubicBezTo>
                  <a:cubicBezTo>
                    <a:pt x="5011" y="1177"/>
                    <a:pt x="4975" y="1160"/>
                    <a:pt x="4975" y="1138"/>
                  </a:cubicBezTo>
                  <a:cubicBezTo>
                    <a:pt x="4975" y="1117"/>
                    <a:pt x="5011" y="1100"/>
                    <a:pt x="5054" y="1100"/>
                  </a:cubicBezTo>
                  <a:cubicBezTo>
                    <a:pt x="5072" y="1100"/>
                    <a:pt x="5088" y="1102"/>
                    <a:pt x="5101" y="1107"/>
                  </a:cubicBezTo>
                  <a:cubicBezTo>
                    <a:pt x="5085" y="1027"/>
                    <a:pt x="5077" y="937"/>
                    <a:pt x="5084" y="838"/>
                  </a:cubicBezTo>
                  <a:cubicBezTo>
                    <a:pt x="5108" y="471"/>
                    <a:pt x="5185" y="327"/>
                    <a:pt x="5306" y="226"/>
                  </a:cubicBezTo>
                  <a:cubicBezTo>
                    <a:pt x="5342" y="253"/>
                    <a:pt x="5342" y="253"/>
                    <a:pt x="5342" y="253"/>
                  </a:cubicBezTo>
                  <a:cubicBezTo>
                    <a:pt x="5201" y="509"/>
                    <a:pt x="5153" y="1002"/>
                    <a:pt x="5424" y="1430"/>
                  </a:cubicBezTo>
                  <a:cubicBezTo>
                    <a:pt x="5424" y="1431"/>
                    <a:pt x="5390" y="1459"/>
                    <a:pt x="5266" y="1494"/>
                  </a:cubicBezTo>
                  <a:close/>
                  <a:moveTo>
                    <a:pt x="5376" y="1111"/>
                  </a:moveTo>
                  <a:cubicBezTo>
                    <a:pt x="5358" y="1073"/>
                    <a:pt x="5371" y="1038"/>
                    <a:pt x="5393" y="1023"/>
                  </a:cubicBezTo>
                  <a:cubicBezTo>
                    <a:pt x="5415" y="1009"/>
                    <a:pt x="5450" y="1002"/>
                    <a:pt x="5479" y="963"/>
                  </a:cubicBezTo>
                  <a:cubicBezTo>
                    <a:pt x="5504" y="928"/>
                    <a:pt x="5515" y="879"/>
                    <a:pt x="5483" y="842"/>
                  </a:cubicBezTo>
                  <a:cubicBezTo>
                    <a:pt x="5449" y="806"/>
                    <a:pt x="5409" y="807"/>
                    <a:pt x="5404" y="771"/>
                  </a:cubicBezTo>
                  <a:cubicBezTo>
                    <a:pt x="5397" y="728"/>
                    <a:pt x="5423" y="706"/>
                    <a:pt x="5449" y="692"/>
                  </a:cubicBezTo>
                  <a:cubicBezTo>
                    <a:pt x="5478" y="677"/>
                    <a:pt x="5564" y="696"/>
                    <a:pt x="5598" y="736"/>
                  </a:cubicBezTo>
                  <a:cubicBezTo>
                    <a:pt x="5633" y="777"/>
                    <a:pt x="5662" y="860"/>
                    <a:pt x="5658" y="934"/>
                  </a:cubicBezTo>
                  <a:cubicBezTo>
                    <a:pt x="5654" y="1007"/>
                    <a:pt x="5632" y="1065"/>
                    <a:pt x="5614" y="1087"/>
                  </a:cubicBezTo>
                  <a:cubicBezTo>
                    <a:pt x="5596" y="1109"/>
                    <a:pt x="5564" y="1162"/>
                    <a:pt x="5499" y="1168"/>
                  </a:cubicBezTo>
                  <a:cubicBezTo>
                    <a:pt x="5444" y="1173"/>
                    <a:pt x="5396" y="1152"/>
                    <a:pt x="5376" y="1111"/>
                  </a:cubicBezTo>
                  <a:close/>
                  <a:moveTo>
                    <a:pt x="5811" y="1429"/>
                  </a:moveTo>
                  <a:cubicBezTo>
                    <a:pt x="5759" y="1422"/>
                    <a:pt x="5671" y="1399"/>
                    <a:pt x="5625" y="1411"/>
                  </a:cubicBezTo>
                  <a:cubicBezTo>
                    <a:pt x="5585" y="1421"/>
                    <a:pt x="5535" y="1431"/>
                    <a:pt x="5497" y="1398"/>
                  </a:cubicBezTo>
                  <a:cubicBezTo>
                    <a:pt x="5466" y="1370"/>
                    <a:pt x="5454" y="1336"/>
                    <a:pt x="5440" y="1275"/>
                  </a:cubicBezTo>
                  <a:cubicBezTo>
                    <a:pt x="5415" y="1160"/>
                    <a:pt x="5552" y="1195"/>
                    <a:pt x="5600" y="1208"/>
                  </a:cubicBezTo>
                  <a:cubicBezTo>
                    <a:pt x="5600" y="1208"/>
                    <a:pt x="5727" y="1242"/>
                    <a:pt x="5766" y="1255"/>
                  </a:cubicBezTo>
                  <a:cubicBezTo>
                    <a:pt x="5826" y="1275"/>
                    <a:pt x="5868" y="1287"/>
                    <a:pt x="5908" y="1336"/>
                  </a:cubicBezTo>
                  <a:cubicBezTo>
                    <a:pt x="5932" y="1364"/>
                    <a:pt x="5878" y="1438"/>
                    <a:pt x="5811" y="1429"/>
                  </a:cubicBezTo>
                  <a:close/>
                  <a:moveTo>
                    <a:pt x="6016" y="901"/>
                  </a:moveTo>
                  <a:cubicBezTo>
                    <a:pt x="5994" y="961"/>
                    <a:pt x="5970" y="980"/>
                    <a:pt x="5914" y="992"/>
                  </a:cubicBezTo>
                  <a:cubicBezTo>
                    <a:pt x="5843" y="1007"/>
                    <a:pt x="5775" y="998"/>
                    <a:pt x="5718" y="930"/>
                  </a:cubicBezTo>
                  <a:cubicBezTo>
                    <a:pt x="5682" y="887"/>
                    <a:pt x="5693" y="784"/>
                    <a:pt x="5705" y="732"/>
                  </a:cubicBezTo>
                  <a:cubicBezTo>
                    <a:pt x="5716" y="687"/>
                    <a:pt x="5765" y="645"/>
                    <a:pt x="5810" y="707"/>
                  </a:cubicBezTo>
                  <a:cubicBezTo>
                    <a:pt x="5834" y="739"/>
                    <a:pt x="5841" y="773"/>
                    <a:pt x="5832" y="804"/>
                  </a:cubicBezTo>
                  <a:cubicBezTo>
                    <a:pt x="5821" y="838"/>
                    <a:pt x="5818" y="856"/>
                    <a:pt x="5802" y="866"/>
                  </a:cubicBezTo>
                  <a:cubicBezTo>
                    <a:pt x="5797" y="870"/>
                    <a:pt x="5822" y="891"/>
                    <a:pt x="5852" y="899"/>
                  </a:cubicBezTo>
                  <a:cubicBezTo>
                    <a:pt x="5882" y="906"/>
                    <a:pt x="5897" y="890"/>
                    <a:pt x="5903" y="884"/>
                  </a:cubicBezTo>
                  <a:cubicBezTo>
                    <a:pt x="5929" y="858"/>
                    <a:pt x="5949" y="820"/>
                    <a:pt x="5987" y="828"/>
                  </a:cubicBezTo>
                  <a:cubicBezTo>
                    <a:pt x="6027" y="835"/>
                    <a:pt x="6029" y="866"/>
                    <a:pt x="6016" y="901"/>
                  </a:cubicBezTo>
                  <a:close/>
                  <a:moveTo>
                    <a:pt x="4668" y="4184"/>
                  </a:moveTo>
                  <a:cubicBezTo>
                    <a:pt x="4663" y="4201"/>
                    <a:pt x="4559" y="4355"/>
                    <a:pt x="4526" y="4371"/>
                  </a:cubicBezTo>
                  <a:cubicBezTo>
                    <a:pt x="4493" y="4388"/>
                    <a:pt x="4271" y="4462"/>
                    <a:pt x="4235" y="4481"/>
                  </a:cubicBezTo>
                  <a:cubicBezTo>
                    <a:pt x="4165" y="4519"/>
                    <a:pt x="3918" y="4611"/>
                    <a:pt x="3914" y="4594"/>
                  </a:cubicBezTo>
                  <a:cubicBezTo>
                    <a:pt x="3902" y="4544"/>
                    <a:pt x="3976" y="4354"/>
                    <a:pt x="3997" y="4345"/>
                  </a:cubicBezTo>
                  <a:cubicBezTo>
                    <a:pt x="4006" y="4341"/>
                    <a:pt x="4213" y="4370"/>
                    <a:pt x="4334" y="4222"/>
                  </a:cubicBezTo>
                  <a:cubicBezTo>
                    <a:pt x="4359" y="4191"/>
                    <a:pt x="4492" y="4091"/>
                    <a:pt x="4536" y="4091"/>
                  </a:cubicBezTo>
                  <a:cubicBezTo>
                    <a:pt x="4580" y="4091"/>
                    <a:pt x="4607" y="4098"/>
                    <a:pt x="4649" y="4115"/>
                  </a:cubicBezTo>
                  <a:cubicBezTo>
                    <a:pt x="4656" y="4117"/>
                    <a:pt x="4674" y="4168"/>
                    <a:pt x="4668" y="4184"/>
                  </a:cubicBezTo>
                  <a:close/>
                  <a:moveTo>
                    <a:pt x="4090" y="2856"/>
                  </a:moveTo>
                  <a:cubicBezTo>
                    <a:pt x="4286" y="2666"/>
                    <a:pt x="4493" y="2775"/>
                    <a:pt x="4493" y="2775"/>
                  </a:cubicBezTo>
                  <a:cubicBezTo>
                    <a:pt x="4623" y="2598"/>
                    <a:pt x="4895" y="2667"/>
                    <a:pt x="4959" y="2681"/>
                  </a:cubicBezTo>
                  <a:cubicBezTo>
                    <a:pt x="5010" y="2693"/>
                    <a:pt x="5057" y="2675"/>
                    <a:pt x="5091" y="2742"/>
                  </a:cubicBezTo>
                  <a:cubicBezTo>
                    <a:pt x="5142" y="2840"/>
                    <a:pt x="5140" y="3131"/>
                    <a:pt x="5157" y="3192"/>
                  </a:cubicBezTo>
                  <a:cubicBezTo>
                    <a:pt x="5223" y="3214"/>
                    <a:pt x="5223" y="3214"/>
                    <a:pt x="5223" y="3214"/>
                  </a:cubicBezTo>
                  <a:cubicBezTo>
                    <a:pt x="5239" y="3180"/>
                    <a:pt x="5173" y="2753"/>
                    <a:pt x="5173" y="2753"/>
                  </a:cubicBezTo>
                  <a:cubicBezTo>
                    <a:pt x="5173" y="2753"/>
                    <a:pt x="5223" y="2735"/>
                    <a:pt x="5245" y="2760"/>
                  </a:cubicBezTo>
                  <a:cubicBezTo>
                    <a:pt x="5280" y="2801"/>
                    <a:pt x="5312" y="2945"/>
                    <a:pt x="5316" y="2901"/>
                  </a:cubicBezTo>
                  <a:cubicBezTo>
                    <a:pt x="5323" y="2828"/>
                    <a:pt x="5293" y="2718"/>
                    <a:pt x="5255" y="2663"/>
                  </a:cubicBezTo>
                  <a:cubicBezTo>
                    <a:pt x="5252" y="2658"/>
                    <a:pt x="5250" y="2630"/>
                    <a:pt x="5272" y="2608"/>
                  </a:cubicBezTo>
                  <a:cubicBezTo>
                    <a:pt x="5287" y="2594"/>
                    <a:pt x="5322" y="2626"/>
                    <a:pt x="5374" y="2639"/>
                  </a:cubicBezTo>
                  <a:cubicBezTo>
                    <a:pt x="5409" y="2649"/>
                    <a:pt x="5426" y="2791"/>
                    <a:pt x="5426" y="2829"/>
                  </a:cubicBezTo>
                  <a:cubicBezTo>
                    <a:pt x="5426" y="2868"/>
                    <a:pt x="5321" y="3093"/>
                    <a:pt x="5327" y="3159"/>
                  </a:cubicBezTo>
                  <a:cubicBezTo>
                    <a:pt x="5329" y="3180"/>
                    <a:pt x="5330" y="3206"/>
                    <a:pt x="5305" y="3257"/>
                  </a:cubicBezTo>
                  <a:cubicBezTo>
                    <a:pt x="5266" y="3334"/>
                    <a:pt x="5183" y="3460"/>
                    <a:pt x="5170" y="3559"/>
                  </a:cubicBezTo>
                  <a:cubicBezTo>
                    <a:pt x="5148" y="3720"/>
                    <a:pt x="5113" y="3773"/>
                    <a:pt x="5075" y="3801"/>
                  </a:cubicBezTo>
                  <a:cubicBezTo>
                    <a:pt x="5036" y="3828"/>
                    <a:pt x="4962" y="3860"/>
                    <a:pt x="4926" y="3932"/>
                  </a:cubicBezTo>
                  <a:cubicBezTo>
                    <a:pt x="4923" y="3940"/>
                    <a:pt x="4901" y="3991"/>
                    <a:pt x="4778" y="4004"/>
                  </a:cubicBezTo>
                  <a:cubicBezTo>
                    <a:pt x="4674" y="4015"/>
                    <a:pt x="4667" y="3894"/>
                    <a:pt x="4654" y="3894"/>
                  </a:cubicBezTo>
                  <a:cubicBezTo>
                    <a:pt x="4647" y="3894"/>
                    <a:pt x="4630" y="4013"/>
                    <a:pt x="4614" y="4015"/>
                  </a:cubicBezTo>
                  <a:cubicBezTo>
                    <a:pt x="4495" y="4029"/>
                    <a:pt x="4405" y="4102"/>
                    <a:pt x="4306" y="4190"/>
                  </a:cubicBezTo>
                  <a:cubicBezTo>
                    <a:pt x="4198" y="4286"/>
                    <a:pt x="4092" y="4294"/>
                    <a:pt x="4043" y="4294"/>
                  </a:cubicBezTo>
                  <a:cubicBezTo>
                    <a:pt x="3994" y="4294"/>
                    <a:pt x="4010" y="4294"/>
                    <a:pt x="4005" y="4256"/>
                  </a:cubicBezTo>
                  <a:cubicBezTo>
                    <a:pt x="3999" y="4217"/>
                    <a:pt x="3840" y="3016"/>
                    <a:pt x="3840" y="3016"/>
                  </a:cubicBezTo>
                  <a:cubicBezTo>
                    <a:pt x="3853" y="2994"/>
                    <a:pt x="3956" y="2984"/>
                    <a:pt x="4090" y="2856"/>
                  </a:cubicBezTo>
                  <a:close/>
                  <a:moveTo>
                    <a:pt x="3774" y="4455"/>
                  </a:moveTo>
                  <a:cubicBezTo>
                    <a:pt x="3751" y="4424"/>
                    <a:pt x="3594" y="3219"/>
                    <a:pt x="3599" y="3159"/>
                  </a:cubicBezTo>
                  <a:cubicBezTo>
                    <a:pt x="3601" y="3135"/>
                    <a:pt x="3725" y="3027"/>
                    <a:pt x="3725" y="3027"/>
                  </a:cubicBezTo>
                  <a:cubicBezTo>
                    <a:pt x="3725" y="3027"/>
                    <a:pt x="3773" y="3029"/>
                    <a:pt x="3784" y="3062"/>
                  </a:cubicBezTo>
                  <a:cubicBezTo>
                    <a:pt x="3795" y="3095"/>
                    <a:pt x="3982" y="4291"/>
                    <a:pt x="3963" y="4296"/>
                  </a:cubicBezTo>
                  <a:cubicBezTo>
                    <a:pt x="3937" y="4303"/>
                    <a:pt x="3884" y="4447"/>
                    <a:pt x="3840" y="4497"/>
                  </a:cubicBezTo>
                  <a:cubicBezTo>
                    <a:pt x="3814" y="4526"/>
                    <a:pt x="3785" y="4470"/>
                    <a:pt x="3774" y="4455"/>
                  </a:cubicBezTo>
                  <a:close/>
                  <a:moveTo>
                    <a:pt x="4286" y="5306"/>
                  </a:moveTo>
                  <a:cubicBezTo>
                    <a:pt x="4400" y="5269"/>
                    <a:pt x="4740" y="5309"/>
                    <a:pt x="5007" y="5192"/>
                  </a:cubicBezTo>
                  <a:cubicBezTo>
                    <a:pt x="5164" y="5123"/>
                    <a:pt x="5508" y="5087"/>
                    <a:pt x="5577" y="5101"/>
                  </a:cubicBezTo>
                  <a:cubicBezTo>
                    <a:pt x="5614" y="5108"/>
                    <a:pt x="5585" y="5158"/>
                    <a:pt x="5585" y="5158"/>
                  </a:cubicBezTo>
                  <a:cubicBezTo>
                    <a:pt x="5537" y="5177"/>
                    <a:pt x="5270" y="5188"/>
                    <a:pt x="5263" y="5236"/>
                  </a:cubicBezTo>
                  <a:cubicBezTo>
                    <a:pt x="5227" y="5473"/>
                    <a:pt x="5201" y="5704"/>
                    <a:pt x="4614" y="5758"/>
                  </a:cubicBezTo>
                  <a:cubicBezTo>
                    <a:pt x="4540" y="5765"/>
                    <a:pt x="4030" y="5792"/>
                    <a:pt x="4008" y="5744"/>
                  </a:cubicBezTo>
                  <a:cubicBezTo>
                    <a:pt x="3975" y="5672"/>
                    <a:pt x="4232" y="5323"/>
                    <a:pt x="4286" y="5306"/>
                  </a:cubicBezTo>
                  <a:close/>
                  <a:moveTo>
                    <a:pt x="6877" y="7734"/>
                  </a:moveTo>
                  <a:cubicBezTo>
                    <a:pt x="6944" y="7730"/>
                    <a:pt x="7040" y="7791"/>
                    <a:pt x="7113" y="7873"/>
                  </a:cubicBezTo>
                  <a:cubicBezTo>
                    <a:pt x="7195" y="7964"/>
                    <a:pt x="7200" y="8132"/>
                    <a:pt x="7176" y="8134"/>
                  </a:cubicBezTo>
                  <a:cubicBezTo>
                    <a:pt x="7131" y="8139"/>
                    <a:pt x="6978" y="8156"/>
                    <a:pt x="6967" y="8122"/>
                  </a:cubicBezTo>
                  <a:cubicBezTo>
                    <a:pt x="6898" y="7902"/>
                    <a:pt x="6840" y="7911"/>
                    <a:pt x="6799" y="7821"/>
                  </a:cubicBezTo>
                  <a:cubicBezTo>
                    <a:pt x="6756" y="7728"/>
                    <a:pt x="6825" y="7737"/>
                    <a:pt x="6877" y="7734"/>
                  </a:cubicBezTo>
                  <a:close/>
                  <a:moveTo>
                    <a:pt x="6609" y="7777"/>
                  </a:moveTo>
                  <a:cubicBezTo>
                    <a:pt x="6693" y="7928"/>
                    <a:pt x="6748" y="7983"/>
                    <a:pt x="6770" y="8056"/>
                  </a:cubicBezTo>
                  <a:cubicBezTo>
                    <a:pt x="6798" y="8149"/>
                    <a:pt x="6671" y="8167"/>
                    <a:pt x="6645" y="8122"/>
                  </a:cubicBezTo>
                  <a:cubicBezTo>
                    <a:pt x="6516" y="7891"/>
                    <a:pt x="6501" y="7940"/>
                    <a:pt x="6462" y="7833"/>
                  </a:cubicBezTo>
                  <a:cubicBezTo>
                    <a:pt x="6433" y="7752"/>
                    <a:pt x="6558" y="7687"/>
                    <a:pt x="6609" y="7777"/>
                  </a:cubicBezTo>
                  <a:close/>
                  <a:moveTo>
                    <a:pt x="5738" y="8066"/>
                  </a:moveTo>
                  <a:cubicBezTo>
                    <a:pt x="5930" y="7885"/>
                    <a:pt x="6108" y="7887"/>
                    <a:pt x="6251" y="7805"/>
                  </a:cubicBezTo>
                  <a:cubicBezTo>
                    <a:pt x="6343" y="7753"/>
                    <a:pt x="6522" y="8003"/>
                    <a:pt x="6521" y="8107"/>
                  </a:cubicBezTo>
                  <a:cubicBezTo>
                    <a:pt x="6520" y="8175"/>
                    <a:pt x="5797" y="8134"/>
                    <a:pt x="5731" y="8136"/>
                  </a:cubicBezTo>
                  <a:cubicBezTo>
                    <a:pt x="5703" y="8137"/>
                    <a:pt x="5697" y="8105"/>
                    <a:pt x="5738" y="8066"/>
                  </a:cubicBezTo>
                  <a:close/>
                  <a:moveTo>
                    <a:pt x="1251" y="5523"/>
                  </a:moveTo>
                  <a:cubicBezTo>
                    <a:pt x="722" y="4928"/>
                    <a:pt x="1043" y="4589"/>
                    <a:pt x="1116" y="4398"/>
                  </a:cubicBezTo>
                  <a:cubicBezTo>
                    <a:pt x="1116" y="4398"/>
                    <a:pt x="1298" y="4501"/>
                    <a:pt x="1328" y="4647"/>
                  </a:cubicBezTo>
                  <a:cubicBezTo>
                    <a:pt x="1357" y="4793"/>
                    <a:pt x="1335" y="5115"/>
                    <a:pt x="1489" y="5064"/>
                  </a:cubicBezTo>
                  <a:cubicBezTo>
                    <a:pt x="1642" y="5013"/>
                    <a:pt x="1712" y="4522"/>
                    <a:pt x="1928" y="4369"/>
                  </a:cubicBezTo>
                  <a:cubicBezTo>
                    <a:pt x="2279" y="4120"/>
                    <a:pt x="2527" y="4245"/>
                    <a:pt x="2527" y="4245"/>
                  </a:cubicBezTo>
                  <a:cubicBezTo>
                    <a:pt x="2483" y="4786"/>
                    <a:pt x="2243" y="4765"/>
                    <a:pt x="1723" y="5159"/>
                  </a:cubicBezTo>
                  <a:cubicBezTo>
                    <a:pt x="1510" y="5320"/>
                    <a:pt x="1701" y="5507"/>
                    <a:pt x="1833" y="5441"/>
                  </a:cubicBezTo>
                  <a:cubicBezTo>
                    <a:pt x="2390" y="5162"/>
                    <a:pt x="2571" y="5561"/>
                    <a:pt x="2571" y="5561"/>
                  </a:cubicBezTo>
                  <a:cubicBezTo>
                    <a:pt x="2454" y="5700"/>
                    <a:pt x="2279" y="5693"/>
                    <a:pt x="1913" y="5693"/>
                  </a:cubicBezTo>
                  <a:cubicBezTo>
                    <a:pt x="1805" y="5693"/>
                    <a:pt x="1416" y="5863"/>
                    <a:pt x="1218" y="6088"/>
                  </a:cubicBezTo>
                  <a:cubicBezTo>
                    <a:pt x="1159" y="6156"/>
                    <a:pt x="1383" y="5671"/>
                    <a:pt x="1251" y="5523"/>
                  </a:cubicBezTo>
                  <a:close/>
                  <a:moveTo>
                    <a:pt x="3283" y="8013"/>
                  </a:moveTo>
                  <a:cubicBezTo>
                    <a:pt x="2757" y="7990"/>
                    <a:pt x="2980" y="7433"/>
                    <a:pt x="2878" y="7566"/>
                  </a:cubicBezTo>
                  <a:cubicBezTo>
                    <a:pt x="2606" y="7923"/>
                    <a:pt x="2093" y="8280"/>
                    <a:pt x="2022" y="8389"/>
                  </a:cubicBezTo>
                  <a:cubicBezTo>
                    <a:pt x="1826" y="8691"/>
                    <a:pt x="1747" y="9125"/>
                    <a:pt x="1673" y="9251"/>
                  </a:cubicBezTo>
                  <a:cubicBezTo>
                    <a:pt x="1609" y="9360"/>
                    <a:pt x="1487" y="9360"/>
                    <a:pt x="1474" y="9336"/>
                  </a:cubicBezTo>
                  <a:cubicBezTo>
                    <a:pt x="1320" y="9038"/>
                    <a:pt x="1363" y="8694"/>
                    <a:pt x="1462" y="8529"/>
                  </a:cubicBezTo>
                  <a:cubicBezTo>
                    <a:pt x="1508" y="8453"/>
                    <a:pt x="1407" y="8491"/>
                    <a:pt x="1407" y="8491"/>
                  </a:cubicBezTo>
                  <a:cubicBezTo>
                    <a:pt x="876" y="8975"/>
                    <a:pt x="214" y="8694"/>
                    <a:pt x="214" y="8694"/>
                  </a:cubicBezTo>
                  <a:cubicBezTo>
                    <a:pt x="222" y="8587"/>
                    <a:pt x="287" y="8485"/>
                    <a:pt x="479" y="8282"/>
                  </a:cubicBezTo>
                  <a:cubicBezTo>
                    <a:pt x="565" y="8192"/>
                    <a:pt x="870" y="8036"/>
                    <a:pt x="1119" y="8025"/>
                  </a:cubicBezTo>
                  <a:cubicBezTo>
                    <a:pt x="1216" y="8020"/>
                    <a:pt x="1190" y="7921"/>
                    <a:pt x="1128" y="7923"/>
                  </a:cubicBezTo>
                  <a:cubicBezTo>
                    <a:pt x="963" y="7928"/>
                    <a:pt x="807" y="7789"/>
                    <a:pt x="801" y="7599"/>
                  </a:cubicBezTo>
                  <a:cubicBezTo>
                    <a:pt x="790" y="7221"/>
                    <a:pt x="1123" y="7288"/>
                    <a:pt x="1123" y="7288"/>
                  </a:cubicBezTo>
                  <a:cubicBezTo>
                    <a:pt x="1108" y="7501"/>
                    <a:pt x="1257" y="7587"/>
                    <a:pt x="1347" y="7602"/>
                  </a:cubicBezTo>
                  <a:cubicBezTo>
                    <a:pt x="1918" y="7700"/>
                    <a:pt x="2103" y="7449"/>
                    <a:pt x="2308" y="7331"/>
                  </a:cubicBezTo>
                  <a:cubicBezTo>
                    <a:pt x="2350" y="7307"/>
                    <a:pt x="2394" y="7298"/>
                    <a:pt x="2442" y="7296"/>
                  </a:cubicBezTo>
                  <a:cubicBezTo>
                    <a:pt x="2485" y="7299"/>
                    <a:pt x="2529" y="7301"/>
                    <a:pt x="2574" y="7301"/>
                  </a:cubicBezTo>
                  <a:cubicBezTo>
                    <a:pt x="2748" y="7317"/>
                    <a:pt x="2979" y="7347"/>
                    <a:pt x="3336" y="7199"/>
                  </a:cubicBezTo>
                  <a:cubicBezTo>
                    <a:pt x="3489" y="7135"/>
                    <a:pt x="3374" y="7344"/>
                    <a:pt x="3440" y="7451"/>
                  </a:cubicBezTo>
                  <a:cubicBezTo>
                    <a:pt x="3540" y="7614"/>
                    <a:pt x="3722" y="7602"/>
                    <a:pt x="3755" y="7652"/>
                  </a:cubicBezTo>
                  <a:cubicBezTo>
                    <a:pt x="3814" y="7739"/>
                    <a:pt x="3621" y="8029"/>
                    <a:pt x="3283" y="8013"/>
                  </a:cubicBezTo>
                  <a:close/>
                  <a:moveTo>
                    <a:pt x="4224" y="6966"/>
                  </a:moveTo>
                  <a:cubicBezTo>
                    <a:pt x="4449" y="7381"/>
                    <a:pt x="4444" y="7785"/>
                    <a:pt x="4444" y="7785"/>
                  </a:cubicBezTo>
                  <a:cubicBezTo>
                    <a:pt x="3800" y="7507"/>
                    <a:pt x="3932" y="6878"/>
                    <a:pt x="3932" y="6878"/>
                  </a:cubicBezTo>
                  <a:cubicBezTo>
                    <a:pt x="2235" y="7712"/>
                    <a:pt x="1444" y="6756"/>
                    <a:pt x="1372" y="6615"/>
                  </a:cubicBezTo>
                  <a:cubicBezTo>
                    <a:pt x="1284" y="6443"/>
                    <a:pt x="1192" y="6315"/>
                    <a:pt x="1470" y="6110"/>
                  </a:cubicBezTo>
                  <a:cubicBezTo>
                    <a:pt x="1775" y="5886"/>
                    <a:pt x="1957" y="6161"/>
                    <a:pt x="1957" y="6161"/>
                  </a:cubicBezTo>
                  <a:cubicBezTo>
                    <a:pt x="2389" y="6781"/>
                    <a:pt x="3233" y="6662"/>
                    <a:pt x="3635" y="6225"/>
                  </a:cubicBezTo>
                  <a:cubicBezTo>
                    <a:pt x="3652" y="6228"/>
                    <a:pt x="3668" y="6231"/>
                    <a:pt x="3685" y="6233"/>
                  </a:cubicBezTo>
                  <a:cubicBezTo>
                    <a:pt x="3767" y="6312"/>
                    <a:pt x="4000" y="6553"/>
                    <a:pt x="4224" y="6966"/>
                  </a:cubicBezTo>
                  <a:close/>
                  <a:moveTo>
                    <a:pt x="9864" y="6439"/>
                  </a:moveTo>
                  <a:cubicBezTo>
                    <a:pt x="9326" y="7280"/>
                    <a:pt x="7960" y="7229"/>
                    <a:pt x="7318" y="6662"/>
                  </a:cubicBezTo>
                  <a:cubicBezTo>
                    <a:pt x="7147" y="6511"/>
                    <a:pt x="6953" y="6052"/>
                    <a:pt x="6877" y="6041"/>
                  </a:cubicBezTo>
                  <a:cubicBezTo>
                    <a:pt x="6800" y="6031"/>
                    <a:pt x="6781" y="6047"/>
                    <a:pt x="6709" y="6069"/>
                  </a:cubicBezTo>
                  <a:cubicBezTo>
                    <a:pt x="6645" y="6089"/>
                    <a:pt x="6673" y="5534"/>
                    <a:pt x="6630" y="5625"/>
                  </a:cubicBezTo>
                  <a:cubicBezTo>
                    <a:pt x="6600" y="5685"/>
                    <a:pt x="6611" y="6005"/>
                    <a:pt x="6545" y="6171"/>
                  </a:cubicBezTo>
                  <a:cubicBezTo>
                    <a:pt x="6539" y="6184"/>
                    <a:pt x="6649" y="6247"/>
                    <a:pt x="6703" y="6340"/>
                  </a:cubicBezTo>
                  <a:cubicBezTo>
                    <a:pt x="6917" y="6703"/>
                    <a:pt x="6641" y="6933"/>
                    <a:pt x="6635" y="6903"/>
                  </a:cubicBezTo>
                  <a:cubicBezTo>
                    <a:pt x="6621" y="6826"/>
                    <a:pt x="6543" y="6548"/>
                    <a:pt x="6435" y="6500"/>
                  </a:cubicBezTo>
                  <a:cubicBezTo>
                    <a:pt x="6386" y="6478"/>
                    <a:pt x="6353" y="6560"/>
                    <a:pt x="6287" y="6615"/>
                  </a:cubicBezTo>
                  <a:cubicBezTo>
                    <a:pt x="6221" y="6669"/>
                    <a:pt x="6224" y="6867"/>
                    <a:pt x="5993" y="6969"/>
                  </a:cubicBezTo>
                  <a:cubicBezTo>
                    <a:pt x="5872" y="7022"/>
                    <a:pt x="5656" y="7004"/>
                    <a:pt x="5656" y="6955"/>
                  </a:cubicBezTo>
                  <a:cubicBezTo>
                    <a:pt x="5656" y="6853"/>
                    <a:pt x="5711" y="6702"/>
                    <a:pt x="5799" y="6626"/>
                  </a:cubicBezTo>
                  <a:cubicBezTo>
                    <a:pt x="5886" y="6549"/>
                    <a:pt x="6200" y="6458"/>
                    <a:pt x="6152" y="6360"/>
                  </a:cubicBezTo>
                  <a:cubicBezTo>
                    <a:pt x="6104" y="6260"/>
                    <a:pt x="5848" y="6154"/>
                    <a:pt x="5859" y="6143"/>
                  </a:cubicBezTo>
                  <a:cubicBezTo>
                    <a:pt x="5881" y="6121"/>
                    <a:pt x="6521" y="6231"/>
                    <a:pt x="6481" y="5240"/>
                  </a:cubicBezTo>
                  <a:cubicBezTo>
                    <a:pt x="6846" y="5232"/>
                    <a:pt x="6846" y="5232"/>
                    <a:pt x="6846" y="5232"/>
                  </a:cubicBezTo>
                  <a:cubicBezTo>
                    <a:pt x="7055" y="5437"/>
                    <a:pt x="7087" y="5334"/>
                    <a:pt x="7121" y="5349"/>
                  </a:cubicBezTo>
                  <a:cubicBezTo>
                    <a:pt x="7168" y="5371"/>
                    <a:pt x="7472" y="5851"/>
                    <a:pt x="7325" y="5843"/>
                  </a:cubicBezTo>
                  <a:cubicBezTo>
                    <a:pt x="7157" y="5835"/>
                    <a:pt x="7183" y="5997"/>
                    <a:pt x="7143" y="5967"/>
                  </a:cubicBezTo>
                  <a:cubicBezTo>
                    <a:pt x="7054" y="5903"/>
                    <a:pt x="6843" y="5386"/>
                    <a:pt x="6843" y="5386"/>
                  </a:cubicBezTo>
                  <a:cubicBezTo>
                    <a:pt x="6792" y="5441"/>
                    <a:pt x="6792" y="5441"/>
                    <a:pt x="6792" y="5441"/>
                  </a:cubicBezTo>
                  <a:cubicBezTo>
                    <a:pt x="7022" y="6421"/>
                    <a:pt x="8525" y="7218"/>
                    <a:pt x="9531" y="6030"/>
                  </a:cubicBezTo>
                  <a:cubicBezTo>
                    <a:pt x="9728" y="5797"/>
                    <a:pt x="10032" y="6176"/>
                    <a:pt x="9864" y="6439"/>
                  </a:cubicBezTo>
                  <a:close/>
                  <a:moveTo>
                    <a:pt x="10028" y="6081"/>
                  </a:moveTo>
                  <a:cubicBezTo>
                    <a:pt x="9974" y="6067"/>
                    <a:pt x="9977" y="5718"/>
                    <a:pt x="9502" y="5825"/>
                  </a:cubicBezTo>
                  <a:cubicBezTo>
                    <a:pt x="8883" y="5964"/>
                    <a:pt x="8697" y="5649"/>
                    <a:pt x="8697" y="5649"/>
                  </a:cubicBezTo>
                  <a:cubicBezTo>
                    <a:pt x="8883" y="5251"/>
                    <a:pt x="9373" y="5269"/>
                    <a:pt x="9373" y="5269"/>
                  </a:cubicBezTo>
                  <a:cubicBezTo>
                    <a:pt x="9044" y="5137"/>
                    <a:pt x="8924" y="4973"/>
                    <a:pt x="8847" y="4910"/>
                  </a:cubicBezTo>
                  <a:cubicBezTo>
                    <a:pt x="8585" y="4698"/>
                    <a:pt x="8661" y="4204"/>
                    <a:pt x="8661" y="4161"/>
                  </a:cubicBezTo>
                  <a:cubicBezTo>
                    <a:pt x="8661" y="4131"/>
                    <a:pt x="9121" y="4040"/>
                    <a:pt x="9414" y="4237"/>
                  </a:cubicBezTo>
                  <a:cubicBezTo>
                    <a:pt x="9667" y="4409"/>
                    <a:pt x="9801" y="4859"/>
                    <a:pt x="9831" y="4921"/>
                  </a:cubicBezTo>
                  <a:cubicBezTo>
                    <a:pt x="9889" y="4925"/>
                    <a:pt x="9889" y="4925"/>
                    <a:pt x="9889" y="4925"/>
                  </a:cubicBezTo>
                  <a:cubicBezTo>
                    <a:pt x="9809" y="4731"/>
                    <a:pt x="10130" y="4325"/>
                    <a:pt x="10211" y="4263"/>
                  </a:cubicBezTo>
                  <a:cubicBezTo>
                    <a:pt x="10257" y="4227"/>
                    <a:pt x="10309" y="4466"/>
                    <a:pt x="10350" y="4585"/>
                  </a:cubicBezTo>
                  <a:cubicBezTo>
                    <a:pt x="10558" y="5192"/>
                    <a:pt x="10083" y="5393"/>
                    <a:pt x="10083" y="5393"/>
                  </a:cubicBezTo>
                  <a:cubicBezTo>
                    <a:pt x="10193" y="5766"/>
                    <a:pt x="10057" y="6088"/>
                    <a:pt x="10028" y="6081"/>
                  </a:cubicBezTo>
                  <a:close/>
                  <a:moveTo>
                    <a:pt x="7340" y="4064"/>
                  </a:moveTo>
                  <a:cubicBezTo>
                    <a:pt x="7340" y="4064"/>
                    <a:pt x="7340" y="4064"/>
                    <a:pt x="7339" y="4064"/>
                  </a:cubicBezTo>
                  <a:cubicBezTo>
                    <a:pt x="7340" y="4064"/>
                    <a:pt x="7340" y="4064"/>
                    <a:pt x="7340" y="4064"/>
                  </a:cubicBezTo>
                  <a:close/>
                  <a:moveTo>
                    <a:pt x="4171" y="3403"/>
                  </a:moveTo>
                  <a:cubicBezTo>
                    <a:pt x="4194" y="3461"/>
                    <a:pt x="4215" y="3519"/>
                    <a:pt x="4295" y="3540"/>
                  </a:cubicBezTo>
                  <a:cubicBezTo>
                    <a:pt x="4378" y="3563"/>
                    <a:pt x="4400" y="3501"/>
                    <a:pt x="4459" y="3483"/>
                  </a:cubicBezTo>
                  <a:cubicBezTo>
                    <a:pt x="4515" y="3465"/>
                    <a:pt x="4537" y="3532"/>
                    <a:pt x="4483" y="3541"/>
                  </a:cubicBezTo>
                  <a:cubicBezTo>
                    <a:pt x="4428" y="3550"/>
                    <a:pt x="4362" y="3558"/>
                    <a:pt x="4332" y="3639"/>
                  </a:cubicBezTo>
                  <a:cubicBezTo>
                    <a:pt x="4298" y="3731"/>
                    <a:pt x="4359" y="3760"/>
                    <a:pt x="4355" y="3830"/>
                  </a:cubicBezTo>
                  <a:cubicBezTo>
                    <a:pt x="4353" y="3860"/>
                    <a:pt x="4362" y="3877"/>
                    <a:pt x="4377" y="3885"/>
                  </a:cubicBezTo>
                  <a:cubicBezTo>
                    <a:pt x="4403" y="3898"/>
                    <a:pt x="4436" y="3875"/>
                    <a:pt x="4456" y="3856"/>
                  </a:cubicBezTo>
                  <a:cubicBezTo>
                    <a:pt x="4502" y="3813"/>
                    <a:pt x="4543" y="3848"/>
                    <a:pt x="4588" y="3779"/>
                  </a:cubicBezTo>
                  <a:cubicBezTo>
                    <a:pt x="4625" y="3723"/>
                    <a:pt x="4646" y="3659"/>
                    <a:pt x="4585" y="3587"/>
                  </a:cubicBezTo>
                  <a:cubicBezTo>
                    <a:pt x="4554" y="3550"/>
                    <a:pt x="4584" y="3524"/>
                    <a:pt x="4614" y="3517"/>
                  </a:cubicBezTo>
                  <a:cubicBezTo>
                    <a:pt x="4616" y="3516"/>
                    <a:pt x="4616" y="3516"/>
                    <a:pt x="4616" y="3516"/>
                  </a:cubicBezTo>
                  <a:cubicBezTo>
                    <a:pt x="4646" y="3514"/>
                    <a:pt x="4683" y="3531"/>
                    <a:pt x="4663" y="3576"/>
                  </a:cubicBezTo>
                  <a:cubicBezTo>
                    <a:pt x="4626" y="3662"/>
                    <a:pt x="4665" y="3717"/>
                    <a:pt x="4716" y="3760"/>
                  </a:cubicBezTo>
                  <a:cubicBezTo>
                    <a:pt x="4779" y="3812"/>
                    <a:pt x="4809" y="3768"/>
                    <a:pt x="4865" y="3796"/>
                  </a:cubicBezTo>
                  <a:cubicBezTo>
                    <a:pt x="4890" y="3808"/>
                    <a:pt x="4928" y="3821"/>
                    <a:pt x="4949" y="3800"/>
                  </a:cubicBezTo>
                  <a:cubicBezTo>
                    <a:pt x="4961" y="3788"/>
                    <a:pt x="4965" y="3769"/>
                    <a:pt x="4954" y="3741"/>
                  </a:cubicBezTo>
                  <a:cubicBezTo>
                    <a:pt x="4930" y="3676"/>
                    <a:pt x="4980" y="3630"/>
                    <a:pt x="4921" y="3551"/>
                  </a:cubicBezTo>
                  <a:cubicBezTo>
                    <a:pt x="4869" y="3483"/>
                    <a:pt x="4803" y="3495"/>
                    <a:pt x="4748" y="3502"/>
                  </a:cubicBezTo>
                  <a:cubicBezTo>
                    <a:pt x="4694" y="3509"/>
                    <a:pt x="4695" y="3439"/>
                    <a:pt x="4754" y="3439"/>
                  </a:cubicBezTo>
                  <a:cubicBezTo>
                    <a:pt x="4816" y="3440"/>
                    <a:pt x="4855" y="3492"/>
                    <a:pt x="4928" y="3447"/>
                  </a:cubicBezTo>
                  <a:cubicBezTo>
                    <a:pt x="4998" y="3403"/>
                    <a:pt x="5001" y="3341"/>
                    <a:pt x="5006" y="3279"/>
                  </a:cubicBezTo>
                  <a:cubicBezTo>
                    <a:pt x="5010" y="3240"/>
                    <a:pt x="5032" y="3238"/>
                    <a:pt x="5022" y="3209"/>
                  </a:cubicBezTo>
                  <a:cubicBezTo>
                    <a:pt x="5010" y="3179"/>
                    <a:pt x="4995" y="3200"/>
                    <a:pt x="4956" y="3188"/>
                  </a:cubicBezTo>
                  <a:cubicBezTo>
                    <a:pt x="4888" y="3166"/>
                    <a:pt x="4856" y="3129"/>
                    <a:pt x="4781" y="3175"/>
                  </a:cubicBezTo>
                  <a:cubicBezTo>
                    <a:pt x="4736" y="3203"/>
                    <a:pt x="4724" y="3258"/>
                    <a:pt x="4703" y="3301"/>
                  </a:cubicBezTo>
                  <a:cubicBezTo>
                    <a:pt x="4684" y="3343"/>
                    <a:pt x="4618" y="3308"/>
                    <a:pt x="4645" y="3272"/>
                  </a:cubicBezTo>
                  <a:cubicBezTo>
                    <a:pt x="4672" y="3236"/>
                    <a:pt x="4730" y="3156"/>
                    <a:pt x="4713" y="3090"/>
                  </a:cubicBezTo>
                  <a:cubicBezTo>
                    <a:pt x="4695" y="3023"/>
                    <a:pt x="4626" y="2983"/>
                    <a:pt x="4586" y="2959"/>
                  </a:cubicBezTo>
                  <a:cubicBezTo>
                    <a:pt x="4546" y="2937"/>
                    <a:pt x="4572" y="2900"/>
                    <a:pt x="4525" y="2901"/>
                  </a:cubicBezTo>
                  <a:cubicBezTo>
                    <a:pt x="4525" y="2900"/>
                    <a:pt x="4525" y="2900"/>
                    <a:pt x="4525" y="2900"/>
                  </a:cubicBezTo>
                  <a:cubicBezTo>
                    <a:pt x="4525" y="2901"/>
                    <a:pt x="4524" y="2901"/>
                    <a:pt x="4524" y="2901"/>
                  </a:cubicBezTo>
                  <a:cubicBezTo>
                    <a:pt x="4523" y="2901"/>
                    <a:pt x="4522" y="2901"/>
                    <a:pt x="4521" y="2901"/>
                  </a:cubicBezTo>
                  <a:cubicBezTo>
                    <a:pt x="4521" y="2902"/>
                    <a:pt x="4521" y="2902"/>
                    <a:pt x="4521" y="2902"/>
                  </a:cubicBezTo>
                  <a:cubicBezTo>
                    <a:pt x="4477" y="2914"/>
                    <a:pt x="4512" y="2942"/>
                    <a:pt x="4481" y="2975"/>
                  </a:cubicBezTo>
                  <a:cubicBezTo>
                    <a:pt x="4449" y="3009"/>
                    <a:pt x="4395" y="3067"/>
                    <a:pt x="4397" y="3136"/>
                  </a:cubicBezTo>
                  <a:cubicBezTo>
                    <a:pt x="4400" y="3205"/>
                    <a:pt x="4479" y="3265"/>
                    <a:pt x="4515" y="3291"/>
                  </a:cubicBezTo>
                  <a:cubicBezTo>
                    <a:pt x="4551" y="3318"/>
                    <a:pt x="4498" y="3370"/>
                    <a:pt x="4467" y="3335"/>
                  </a:cubicBezTo>
                  <a:cubicBezTo>
                    <a:pt x="4435" y="3300"/>
                    <a:pt x="4408" y="3251"/>
                    <a:pt x="4357" y="3238"/>
                  </a:cubicBezTo>
                  <a:cubicBezTo>
                    <a:pt x="4271" y="3215"/>
                    <a:pt x="4251" y="3260"/>
                    <a:pt x="4193" y="3301"/>
                  </a:cubicBezTo>
                  <a:cubicBezTo>
                    <a:pt x="4159" y="3324"/>
                    <a:pt x="4138" y="3308"/>
                    <a:pt x="4136" y="3340"/>
                  </a:cubicBezTo>
                  <a:cubicBezTo>
                    <a:pt x="4134" y="3371"/>
                    <a:pt x="4157" y="3367"/>
                    <a:pt x="4171" y="3403"/>
                  </a:cubicBezTo>
                  <a:close/>
                </a:path>
              </a:pathLst>
            </a:custGeom>
            <a:solidFill>
              <a:srgbClr val="808080"/>
            </a:solidFill>
            <a:ln w="9525">
              <a:noFill/>
              <a:round/>
              <a:headEnd/>
              <a:tailEnd/>
            </a:ln>
          </p:spPr>
          <p:txBody>
            <a:bodyPr/>
            <a:lstStyle/>
            <a:p>
              <a:pPr fontAlgn="base">
                <a:spcBef>
                  <a:spcPct val="0"/>
                </a:spcBef>
                <a:spcAft>
                  <a:spcPct val="0"/>
                </a:spcAft>
                <a:defRPr/>
              </a:pPr>
              <a:endParaRPr lang="en-AU" dirty="0">
                <a:solidFill>
                  <a:srgbClr val="000000"/>
                </a:solidFill>
              </a:endParaRPr>
            </a:p>
          </p:txBody>
        </p:sp>
        <p:sp>
          <p:nvSpPr>
            <p:cNvPr id="1038" name="Freeform 14"/>
            <p:cNvSpPr>
              <a:spLocks noChangeAspect="1" noEditPoints="1"/>
            </p:cNvSpPr>
            <p:nvPr/>
          </p:nvSpPr>
          <p:spPr bwMode="gray">
            <a:xfrm>
              <a:off x="-6336" y="14632"/>
              <a:ext cx="18188" cy="7712"/>
            </a:xfrm>
            <a:custGeom>
              <a:avLst/>
              <a:gdLst>
                <a:gd name="T0" fmla="*/ 7127 w 7719"/>
                <a:gd name="T1" fmla="*/ 2525 h 3260"/>
                <a:gd name="T2" fmla="*/ 1506 w 7719"/>
                <a:gd name="T3" fmla="*/ 2459 h 3260"/>
                <a:gd name="T4" fmla="*/ 1784 w 7719"/>
                <a:gd name="T5" fmla="*/ 4 h 3260"/>
                <a:gd name="T6" fmla="*/ 6037 w 7719"/>
                <a:gd name="T7" fmla="*/ 1135 h 3260"/>
                <a:gd name="T8" fmla="*/ 6834 w 7719"/>
                <a:gd name="T9" fmla="*/ 411 h 3260"/>
                <a:gd name="T10" fmla="*/ 1107 w 7719"/>
                <a:gd name="T11" fmla="*/ 663 h 3260"/>
                <a:gd name="T12" fmla="*/ 1839 w 7719"/>
                <a:gd name="T13" fmla="*/ 866 h 3260"/>
                <a:gd name="T14" fmla="*/ 5247 w 7719"/>
                <a:gd name="T15" fmla="*/ 1625 h 3260"/>
                <a:gd name="T16" fmla="*/ 1111 w 7719"/>
                <a:gd name="T17" fmla="*/ 2190 h 3260"/>
                <a:gd name="T18" fmla="*/ 6282 w 7719"/>
                <a:gd name="T19" fmla="*/ 2247 h 3260"/>
                <a:gd name="T20" fmla="*/ 7174 w 7719"/>
                <a:gd name="T21" fmla="*/ 2208 h 3260"/>
                <a:gd name="T22" fmla="*/ 6934 w 7719"/>
                <a:gd name="T23" fmla="*/ 340 h 3260"/>
                <a:gd name="T24" fmla="*/ 601 w 7719"/>
                <a:gd name="T25" fmla="*/ 273 h 3260"/>
                <a:gd name="T26" fmla="*/ 715 w 7719"/>
                <a:gd name="T27" fmla="*/ 1043 h 3260"/>
                <a:gd name="T28" fmla="*/ 1065 w 7719"/>
                <a:gd name="T29" fmla="*/ 1298 h 3260"/>
                <a:gd name="T30" fmla="*/ 1167 w 7719"/>
                <a:gd name="T31" fmla="*/ 1148 h 3260"/>
                <a:gd name="T32" fmla="*/ 1052 w 7719"/>
                <a:gd name="T33" fmla="*/ 1023 h 3260"/>
                <a:gd name="T34" fmla="*/ 901 w 7719"/>
                <a:gd name="T35" fmla="*/ 1331 h 3260"/>
                <a:gd name="T36" fmla="*/ 1415 w 7719"/>
                <a:gd name="T37" fmla="*/ 1313 h 3260"/>
                <a:gd name="T38" fmla="*/ 1133 w 7719"/>
                <a:gd name="T39" fmla="*/ 1502 h 3260"/>
                <a:gd name="T40" fmla="*/ 1691 w 7719"/>
                <a:gd name="T41" fmla="*/ 1921 h 3260"/>
                <a:gd name="T42" fmla="*/ 1884 w 7719"/>
                <a:gd name="T43" fmla="*/ 1629 h 3260"/>
                <a:gd name="T44" fmla="*/ 1923 w 7719"/>
                <a:gd name="T45" fmla="*/ 2063 h 3260"/>
                <a:gd name="T46" fmla="*/ 2242 w 7719"/>
                <a:gd name="T47" fmla="*/ 1796 h 3260"/>
                <a:gd name="T48" fmla="*/ 2234 w 7719"/>
                <a:gd name="T49" fmla="*/ 2180 h 3260"/>
                <a:gd name="T50" fmla="*/ 2545 w 7719"/>
                <a:gd name="T51" fmla="*/ 1935 h 3260"/>
                <a:gd name="T52" fmla="*/ 2354 w 7719"/>
                <a:gd name="T53" fmla="*/ 1849 h 3260"/>
                <a:gd name="T54" fmla="*/ 2695 w 7719"/>
                <a:gd name="T55" fmla="*/ 2378 h 3260"/>
                <a:gd name="T56" fmla="*/ 2981 w 7719"/>
                <a:gd name="T57" fmla="*/ 2418 h 3260"/>
                <a:gd name="T58" fmla="*/ 2787 w 7719"/>
                <a:gd name="T59" fmla="*/ 1997 h 3260"/>
                <a:gd name="T60" fmla="*/ 3483 w 7719"/>
                <a:gd name="T61" fmla="*/ 2501 h 3260"/>
                <a:gd name="T62" fmla="*/ 3488 w 7719"/>
                <a:gd name="T63" fmla="*/ 2158 h 3260"/>
                <a:gd name="T64" fmla="*/ 3825 w 7719"/>
                <a:gd name="T65" fmla="*/ 2563 h 3260"/>
                <a:gd name="T66" fmla="*/ 3966 w 7719"/>
                <a:gd name="T67" fmla="*/ 2416 h 3260"/>
                <a:gd name="T68" fmla="*/ 3977 w 7719"/>
                <a:gd name="T69" fmla="*/ 2252 h 3260"/>
                <a:gd name="T70" fmla="*/ 3800 w 7719"/>
                <a:gd name="T71" fmla="*/ 2329 h 3260"/>
                <a:gd name="T72" fmla="*/ 4215 w 7719"/>
                <a:gd name="T73" fmla="*/ 2411 h 3260"/>
                <a:gd name="T74" fmla="*/ 4370 w 7719"/>
                <a:gd name="T75" fmla="*/ 2254 h 3260"/>
                <a:gd name="T76" fmla="*/ 4313 w 7719"/>
                <a:gd name="T77" fmla="*/ 2284 h 3260"/>
                <a:gd name="T78" fmla="*/ 4607 w 7719"/>
                <a:gd name="T79" fmla="*/ 2270 h 3260"/>
                <a:gd name="T80" fmla="*/ 4724 w 7719"/>
                <a:gd name="T81" fmla="*/ 2108 h 3260"/>
                <a:gd name="T82" fmla="*/ 5041 w 7719"/>
                <a:gd name="T83" fmla="*/ 2328 h 3260"/>
                <a:gd name="T84" fmla="*/ 5296 w 7719"/>
                <a:gd name="T85" fmla="*/ 2324 h 3260"/>
                <a:gd name="T86" fmla="*/ 5029 w 7719"/>
                <a:gd name="T87" fmla="*/ 2018 h 3260"/>
                <a:gd name="T88" fmla="*/ 5621 w 7719"/>
                <a:gd name="T89" fmla="*/ 2187 h 3260"/>
                <a:gd name="T90" fmla="*/ 5315 w 7719"/>
                <a:gd name="T91" fmla="*/ 1911 h 3260"/>
                <a:gd name="T92" fmla="*/ 5846 w 7719"/>
                <a:gd name="T93" fmla="*/ 2073 h 3260"/>
                <a:gd name="T94" fmla="*/ 5907 w 7719"/>
                <a:gd name="T95" fmla="*/ 1703 h 3260"/>
                <a:gd name="T96" fmla="*/ 5716 w 7719"/>
                <a:gd name="T97" fmla="*/ 1752 h 3260"/>
                <a:gd name="T98" fmla="*/ 6303 w 7719"/>
                <a:gd name="T99" fmla="*/ 1780 h 3260"/>
                <a:gd name="T100" fmla="*/ 6201 w 7719"/>
                <a:gd name="T101" fmla="*/ 1617 h 3260"/>
                <a:gd name="T102" fmla="*/ 6124 w 7719"/>
                <a:gd name="T103" fmla="*/ 1478 h 3260"/>
                <a:gd name="T104" fmla="*/ 6442 w 7719"/>
                <a:gd name="T105" fmla="*/ 1720 h 3260"/>
                <a:gd name="T106" fmla="*/ 6665 w 7719"/>
                <a:gd name="T107" fmla="*/ 1553 h 3260"/>
                <a:gd name="T108" fmla="*/ 6228 w 7719"/>
                <a:gd name="T109" fmla="*/ 1423 h 3260"/>
                <a:gd name="T110" fmla="*/ 6836 w 7719"/>
                <a:gd name="T111" fmla="*/ 1256 h 3260"/>
                <a:gd name="T112" fmla="*/ 6745 w 7719"/>
                <a:gd name="T113" fmla="*/ 1432 h 3260"/>
                <a:gd name="T114" fmla="*/ 6836 w 7719"/>
                <a:gd name="T115" fmla="*/ 1256 h 3260"/>
                <a:gd name="T116" fmla="*/ 6917 w 7719"/>
                <a:gd name="T117" fmla="*/ 940 h 3260"/>
                <a:gd name="T118" fmla="*/ 7056 w 7719"/>
                <a:gd name="T119" fmla="*/ 1147 h 3260"/>
                <a:gd name="T120" fmla="*/ 7251 w 7719"/>
                <a:gd name="T121" fmla="*/ 842 h 32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719"/>
                <a:gd name="T184" fmla="*/ 0 h 3260"/>
                <a:gd name="T185" fmla="*/ 7719 w 7719"/>
                <a:gd name="T186" fmla="*/ 3260 h 32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719" h="3260">
                  <a:moveTo>
                    <a:pt x="5554" y="1145"/>
                  </a:moveTo>
                  <a:cubicBezTo>
                    <a:pt x="5604" y="1145"/>
                    <a:pt x="5645" y="1183"/>
                    <a:pt x="5645" y="1230"/>
                  </a:cubicBezTo>
                  <a:cubicBezTo>
                    <a:pt x="5645" y="1277"/>
                    <a:pt x="5604" y="1315"/>
                    <a:pt x="5554" y="1315"/>
                  </a:cubicBezTo>
                  <a:cubicBezTo>
                    <a:pt x="5504" y="1315"/>
                    <a:pt x="5464" y="1277"/>
                    <a:pt x="5464" y="1230"/>
                  </a:cubicBezTo>
                  <a:cubicBezTo>
                    <a:pt x="5464" y="1183"/>
                    <a:pt x="5504" y="1145"/>
                    <a:pt x="5554" y="1145"/>
                  </a:cubicBezTo>
                  <a:close/>
                  <a:moveTo>
                    <a:pt x="2226" y="1312"/>
                  </a:moveTo>
                  <a:cubicBezTo>
                    <a:pt x="2276" y="1312"/>
                    <a:pt x="2317" y="1273"/>
                    <a:pt x="2317" y="1226"/>
                  </a:cubicBezTo>
                  <a:cubicBezTo>
                    <a:pt x="2317" y="1179"/>
                    <a:pt x="2276" y="1141"/>
                    <a:pt x="2226" y="1141"/>
                  </a:cubicBezTo>
                  <a:cubicBezTo>
                    <a:pt x="2176" y="1141"/>
                    <a:pt x="2136" y="1179"/>
                    <a:pt x="2136" y="1226"/>
                  </a:cubicBezTo>
                  <a:cubicBezTo>
                    <a:pt x="2136" y="1273"/>
                    <a:pt x="2176" y="1312"/>
                    <a:pt x="2226" y="1312"/>
                  </a:cubicBezTo>
                  <a:close/>
                  <a:moveTo>
                    <a:pt x="7517" y="1157"/>
                  </a:moveTo>
                  <a:cubicBezTo>
                    <a:pt x="7308" y="1381"/>
                    <a:pt x="7087" y="1582"/>
                    <a:pt x="6859" y="1761"/>
                  </a:cubicBezTo>
                  <a:cubicBezTo>
                    <a:pt x="6934" y="1822"/>
                    <a:pt x="7060" y="1963"/>
                    <a:pt x="7171" y="2075"/>
                  </a:cubicBezTo>
                  <a:cubicBezTo>
                    <a:pt x="7377" y="2283"/>
                    <a:pt x="7127" y="2525"/>
                    <a:pt x="7127" y="2525"/>
                  </a:cubicBezTo>
                  <a:cubicBezTo>
                    <a:pt x="7050" y="2583"/>
                    <a:pt x="6648" y="3018"/>
                    <a:pt x="6556" y="3139"/>
                  </a:cubicBezTo>
                  <a:cubicBezTo>
                    <a:pt x="6465" y="3260"/>
                    <a:pt x="6344" y="3216"/>
                    <a:pt x="6297" y="3194"/>
                  </a:cubicBezTo>
                  <a:cubicBezTo>
                    <a:pt x="6249" y="3172"/>
                    <a:pt x="6132" y="3080"/>
                    <a:pt x="6085" y="3033"/>
                  </a:cubicBezTo>
                  <a:cubicBezTo>
                    <a:pt x="6037" y="2985"/>
                    <a:pt x="6052" y="2887"/>
                    <a:pt x="6074" y="2828"/>
                  </a:cubicBezTo>
                  <a:cubicBezTo>
                    <a:pt x="6095" y="2769"/>
                    <a:pt x="6260" y="2466"/>
                    <a:pt x="6271" y="2436"/>
                  </a:cubicBezTo>
                  <a:cubicBezTo>
                    <a:pt x="6282" y="2408"/>
                    <a:pt x="6282" y="2393"/>
                    <a:pt x="6256" y="2360"/>
                  </a:cubicBezTo>
                  <a:cubicBezTo>
                    <a:pt x="6239" y="2337"/>
                    <a:pt x="6168" y="2285"/>
                    <a:pt x="6114" y="2250"/>
                  </a:cubicBezTo>
                  <a:cubicBezTo>
                    <a:pt x="5358" y="2662"/>
                    <a:pt x="4566" y="2856"/>
                    <a:pt x="3860" y="2855"/>
                  </a:cubicBezTo>
                  <a:cubicBezTo>
                    <a:pt x="3860" y="2855"/>
                    <a:pt x="3860" y="2855"/>
                    <a:pt x="3860" y="2855"/>
                  </a:cubicBezTo>
                  <a:cubicBezTo>
                    <a:pt x="3860" y="2855"/>
                    <a:pt x="3860" y="2855"/>
                    <a:pt x="3860" y="2855"/>
                  </a:cubicBezTo>
                  <a:cubicBezTo>
                    <a:pt x="3859" y="2855"/>
                    <a:pt x="3859" y="2855"/>
                    <a:pt x="3859" y="2855"/>
                  </a:cubicBezTo>
                  <a:cubicBezTo>
                    <a:pt x="3859" y="2855"/>
                    <a:pt x="3859" y="2855"/>
                    <a:pt x="3859" y="2855"/>
                  </a:cubicBezTo>
                  <a:cubicBezTo>
                    <a:pt x="3181" y="2856"/>
                    <a:pt x="2422" y="2677"/>
                    <a:pt x="1692" y="2296"/>
                  </a:cubicBezTo>
                  <a:cubicBezTo>
                    <a:pt x="1643" y="2337"/>
                    <a:pt x="1533" y="2423"/>
                    <a:pt x="1506" y="2459"/>
                  </a:cubicBezTo>
                  <a:cubicBezTo>
                    <a:pt x="1506" y="2459"/>
                    <a:pt x="1486" y="2473"/>
                    <a:pt x="1489" y="2508"/>
                  </a:cubicBezTo>
                  <a:cubicBezTo>
                    <a:pt x="1497" y="2601"/>
                    <a:pt x="1561" y="2722"/>
                    <a:pt x="1605" y="2826"/>
                  </a:cubicBezTo>
                  <a:cubicBezTo>
                    <a:pt x="1648" y="2930"/>
                    <a:pt x="1595" y="3047"/>
                    <a:pt x="1454" y="3120"/>
                  </a:cubicBezTo>
                  <a:cubicBezTo>
                    <a:pt x="1288" y="3205"/>
                    <a:pt x="1160" y="3210"/>
                    <a:pt x="1100" y="3150"/>
                  </a:cubicBezTo>
                  <a:cubicBezTo>
                    <a:pt x="1030" y="3080"/>
                    <a:pt x="959" y="2931"/>
                    <a:pt x="865" y="2773"/>
                  </a:cubicBezTo>
                  <a:cubicBezTo>
                    <a:pt x="773" y="2618"/>
                    <a:pt x="613" y="2564"/>
                    <a:pt x="498" y="2444"/>
                  </a:cubicBezTo>
                  <a:cubicBezTo>
                    <a:pt x="382" y="2323"/>
                    <a:pt x="409" y="2261"/>
                    <a:pt x="430" y="2162"/>
                  </a:cubicBezTo>
                  <a:cubicBezTo>
                    <a:pt x="453" y="2064"/>
                    <a:pt x="771" y="1691"/>
                    <a:pt x="771" y="1691"/>
                  </a:cubicBezTo>
                  <a:cubicBezTo>
                    <a:pt x="776" y="1693"/>
                    <a:pt x="776" y="1693"/>
                    <a:pt x="776" y="1693"/>
                  </a:cubicBezTo>
                  <a:cubicBezTo>
                    <a:pt x="578" y="1532"/>
                    <a:pt x="386" y="1354"/>
                    <a:pt x="203" y="1157"/>
                  </a:cubicBezTo>
                  <a:cubicBezTo>
                    <a:pt x="103" y="1048"/>
                    <a:pt x="0" y="897"/>
                    <a:pt x="60" y="760"/>
                  </a:cubicBezTo>
                  <a:cubicBezTo>
                    <a:pt x="112" y="643"/>
                    <a:pt x="246" y="572"/>
                    <a:pt x="353" y="412"/>
                  </a:cubicBezTo>
                  <a:cubicBezTo>
                    <a:pt x="455" y="260"/>
                    <a:pt x="453" y="26"/>
                    <a:pt x="613" y="4"/>
                  </a:cubicBezTo>
                  <a:cubicBezTo>
                    <a:pt x="1784" y="4"/>
                    <a:pt x="1784" y="4"/>
                    <a:pt x="1784" y="4"/>
                  </a:cubicBezTo>
                  <a:cubicBezTo>
                    <a:pt x="2632" y="1303"/>
                    <a:pt x="3860" y="1822"/>
                    <a:pt x="3860" y="1822"/>
                  </a:cubicBezTo>
                  <a:cubicBezTo>
                    <a:pt x="3860" y="1822"/>
                    <a:pt x="4929" y="1503"/>
                    <a:pt x="6069" y="0"/>
                  </a:cubicBezTo>
                  <a:cubicBezTo>
                    <a:pt x="7107" y="0"/>
                    <a:pt x="7107" y="0"/>
                    <a:pt x="7107" y="0"/>
                  </a:cubicBezTo>
                  <a:cubicBezTo>
                    <a:pt x="7266" y="22"/>
                    <a:pt x="7264" y="260"/>
                    <a:pt x="7367" y="412"/>
                  </a:cubicBezTo>
                  <a:cubicBezTo>
                    <a:pt x="7474" y="572"/>
                    <a:pt x="7608" y="643"/>
                    <a:pt x="7659" y="760"/>
                  </a:cubicBezTo>
                  <a:cubicBezTo>
                    <a:pt x="7719" y="897"/>
                    <a:pt x="7617" y="1048"/>
                    <a:pt x="7517" y="1157"/>
                  </a:cubicBezTo>
                  <a:close/>
                  <a:moveTo>
                    <a:pt x="5558" y="750"/>
                  </a:moveTo>
                  <a:cubicBezTo>
                    <a:pt x="5424" y="891"/>
                    <a:pt x="5286" y="1020"/>
                    <a:pt x="5149" y="1136"/>
                  </a:cubicBezTo>
                  <a:cubicBezTo>
                    <a:pt x="5117" y="1167"/>
                    <a:pt x="5093" y="1191"/>
                    <a:pt x="5083" y="1201"/>
                  </a:cubicBezTo>
                  <a:cubicBezTo>
                    <a:pt x="5035" y="1248"/>
                    <a:pt x="5079" y="1281"/>
                    <a:pt x="5101" y="1299"/>
                  </a:cubicBezTo>
                  <a:cubicBezTo>
                    <a:pt x="5123" y="1318"/>
                    <a:pt x="5346" y="1500"/>
                    <a:pt x="5382" y="1515"/>
                  </a:cubicBezTo>
                  <a:cubicBezTo>
                    <a:pt x="5419" y="1530"/>
                    <a:pt x="5419" y="1548"/>
                    <a:pt x="5496" y="1522"/>
                  </a:cubicBezTo>
                  <a:cubicBezTo>
                    <a:pt x="5573" y="1497"/>
                    <a:pt x="5978" y="1256"/>
                    <a:pt x="6022" y="1223"/>
                  </a:cubicBezTo>
                  <a:cubicBezTo>
                    <a:pt x="6066" y="1190"/>
                    <a:pt x="6052" y="1168"/>
                    <a:pt x="6037" y="1135"/>
                  </a:cubicBezTo>
                  <a:cubicBezTo>
                    <a:pt x="6022" y="1102"/>
                    <a:pt x="5632" y="772"/>
                    <a:pt x="5583" y="751"/>
                  </a:cubicBezTo>
                  <a:cubicBezTo>
                    <a:pt x="5574" y="747"/>
                    <a:pt x="5566" y="747"/>
                    <a:pt x="5558" y="750"/>
                  </a:cubicBezTo>
                  <a:close/>
                  <a:moveTo>
                    <a:pt x="5990" y="959"/>
                  </a:moveTo>
                  <a:cubicBezTo>
                    <a:pt x="6008" y="1010"/>
                    <a:pt x="6074" y="1073"/>
                    <a:pt x="6103" y="1095"/>
                  </a:cubicBezTo>
                  <a:cubicBezTo>
                    <a:pt x="6132" y="1116"/>
                    <a:pt x="6154" y="1116"/>
                    <a:pt x="6194" y="1091"/>
                  </a:cubicBezTo>
                  <a:cubicBezTo>
                    <a:pt x="6234" y="1065"/>
                    <a:pt x="6333" y="1003"/>
                    <a:pt x="6351" y="974"/>
                  </a:cubicBezTo>
                  <a:cubicBezTo>
                    <a:pt x="6370" y="945"/>
                    <a:pt x="6381" y="915"/>
                    <a:pt x="6333" y="915"/>
                  </a:cubicBezTo>
                  <a:cubicBezTo>
                    <a:pt x="6289" y="915"/>
                    <a:pt x="6053" y="915"/>
                    <a:pt x="6019" y="915"/>
                  </a:cubicBezTo>
                  <a:cubicBezTo>
                    <a:pt x="6008" y="917"/>
                    <a:pt x="5977" y="925"/>
                    <a:pt x="5990" y="959"/>
                  </a:cubicBezTo>
                  <a:close/>
                  <a:moveTo>
                    <a:pt x="6020" y="915"/>
                  </a:moveTo>
                  <a:cubicBezTo>
                    <a:pt x="6025" y="915"/>
                    <a:pt x="6024" y="915"/>
                    <a:pt x="6020" y="915"/>
                  </a:cubicBezTo>
                  <a:close/>
                  <a:moveTo>
                    <a:pt x="6472" y="806"/>
                  </a:moveTo>
                  <a:cubicBezTo>
                    <a:pt x="6527" y="798"/>
                    <a:pt x="6556" y="806"/>
                    <a:pt x="6600" y="751"/>
                  </a:cubicBezTo>
                  <a:cubicBezTo>
                    <a:pt x="6663" y="672"/>
                    <a:pt x="6843" y="477"/>
                    <a:pt x="6834" y="411"/>
                  </a:cubicBezTo>
                  <a:cubicBezTo>
                    <a:pt x="6834" y="411"/>
                    <a:pt x="6849" y="360"/>
                    <a:pt x="6798" y="352"/>
                  </a:cubicBezTo>
                  <a:cubicBezTo>
                    <a:pt x="6603" y="324"/>
                    <a:pt x="6180" y="356"/>
                    <a:pt x="6180" y="356"/>
                  </a:cubicBezTo>
                  <a:cubicBezTo>
                    <a:pt x="6139" y="381"/>
                    <a:pt x="5889" y="722"/>
                    <a:pt x="5882" y="758"/>
                  </a:cubicBezTo>
                  <a:cubicBezTo>
                    <a:pt x="5871" y="813"/>
                    <a:pt x="5942" y="820"/>
                    <a:pt x="5964" y="820"/>
                  </a:cubicBezTo>
                  <a:cubicBezTo>
                    <a:pt x="6026" y="820"/>
                    <a:pt x="6401" y="815"/>
                    <a:pt x="6472" y="806"/>
                  </a:cubicBezTo>
                  <a:close/>
                  <a:moveTo>
                    <a:pt x="3535" y="1769"/>
                  </a:moveTo>
                  <a:cubicBezTo>
                    <a:pt x="3349" y="1659"/>
                    <a:pt x="3106" y="1501"/>
                    <a:pt x="2847" y="1295"/>
                  </a:cubicBezTo>
                  <a:cubicBezTo>
                    <a:pt x="2830" y="1290"/>
                    <a:pt x="2811" y="1293"/>
                    <a:pt x="2789" y="1310"/>
                  </a:cubicBezTo>
                  <a:cubicBezTo>
                    <a:pt x="2731" y="1358"/>
                    <a:pt x="2556" y="1493"/>
                    <a:pt x="2537" y="1515"/>
                  </a:cubicBezTo>
                  <a:cubicBezTo>
                    <a:pt x="2519" y="1537"/>
                    <a:pt x="2482" y="1588"/>
                    <a:pt x="2534" y="1621"/>
                  </a:cubicBezTo>
                  <a:cubicBezTo>
                    <a:pt x="2584" y="1654"/>
                    <a:pt x="3024" y="1875"/>
                    <a:pt x="3473" y="1841"/>
                  </a:cubicBezTo>
                  <a:cubicBezTo>
                    <a:pt x="3537" y="1836"/>
                    <a:pt x="3540" y="1795"/>
                    <a:pt x="3535" y="1769"/>
                  </a:cubicBezTo>
                  <a:close/>
                  <a:moveTo>
                    <a:pt x="946" y="407"/>
                  </a:moveTo>
                  <a:cubicBezTo>
                    <a:pt x="938" y="473"/>
                    <a:pt x="1044" y="584"/>
                    <a:pt x="1107" y="663"/>
                  </a:cubicBezTo>
                  <a:cubicBezTo>
                    <a:pt x="1151" y="718"/>
                    <a:pt x="1180" y="711"/>
                    <a:pt x="1235" y="718"/>
                  </a:cubicBezTo>
                  <a:cubicBezTo>
                    <a:pt x="1306" y="728"/>
                    <a:pt x="2007" y="718"/>
                    <a:pt x="2070" y="718"/>
                  </a:cubicBezTo>
                  <a:cubicBezTo>
                    <a:pt x="2091" y="718"/>
                    <a:pt x="2162" y="654"/>
                    <a:pt x="2126" y="611"/>
                  </a:cubicBezTo>
                  <a:cubicBezTo>
                    <a:pt x="2119" y="603"/>
                    <a:pt x="2104" y="583"/>
                    <a:pt x="2085" y="557"/>
                  </a:cubicBezTo>
                  <a:cubicBezTo>
                    <a:pt x="2030" y="491"/>
                    <a:pt x="1977" y="424"/>
                    <a:pt x="1925" y="354"/>
                  </a:cubicBezTo>
                  <a:cubicBezTo>
                    <a:pt x="1924" y="353"/>
                    <a:pt x="1923" y="353"/>
                    <a:pt x="1923" y="352"/>
                  </a:cubicBezTo>
                  <a:cubicBezTo>
                    <a:pt x="1923" y="352"/>
                    <a:pt x="1178" y="321"/>
                    <a:pt x="983" y="349"/>
                  </a:cubicBezTo>
                  <a:cubicBezTo>
                    <a:pt x="932" y="356"/>
                    <a:pt x="946" y="407"/>
                    <a:pt x="946" y="407"/>
                  </a:cubicBezTo>
                  <a:close/>
                  <a:moveTo>
                    <a:pt x="1761" y="857"/>
                  </a:moveTo>
                  <a:cubicBezTo>
                    <a:pt x="1756" y="856"/>
                    <a:pt x="1756" y="857"/>
                    <a:pt x="1761" y="857"/>
                  </a:cubicBezTo>
                  <a:close/>
                  <a:moveTo>
                    <a:pt x="1396" y="890"/>
                  </a:moveTo>
                  <a:cubicBezTo>
                    <a:pt x="1414" y="919"/>
                    <a:pt x="1546" y="1007"/>
                    <a:pt x="1587" y="1032"/>
                  </a:cubicBezTo>
                  <a:cubicBezTo>
                    <a:pt x="1627" y="1058"/>
                    <a:pt x="1648" y="1058"/>
                    <a:pt x="1678" y="1036"/>
                  </a:cubicBezTo>
                  <a:cubicBezTo>
                    <a:pt x="1707" y="1014"/>
                    <a:pt x="1820" y="917"/>
                    <a:pt x="1839" y="866"/>
                  </a:cubicBezTo>
                  <a:cubicBezTo>
                    <a:pt x="1851" y="832"/>
                    <a:pt x="1792" y="815"/>
                    <a:pt x="1780" y="813"/>
                  </a:cubicBezTo>
                  <a:cubicBezTo>
                    <a:pt x="1747" y="813"/>
                    <a:pt x="1510" y="813"/>
                    <a:pt x="1466" y="813"/>
                  </a:cubicBezTo>
                  <a:cubicBezTo>
                    <a:pt x="1419" y="813"/>
                    <a:pt x="1378" y="860"/>
                    <a:pt x="1396" y="890"/>
                  </a:cubicBezTo>
                  <a:close/>
                  <a:moveTo>
                    <a:pt x="1758" y="1219"/>
                  </a:moveTo>
                  <a:cubicBezTo>
                    <a:pt x="1802" y="1252"/>
                    <a:pt x="2208" y="1493"/>
                    <a:pt x="2285" y="1519"/>
                  </a:cubicBezTo>
                  <a:cubicBezTo>
                    <a:pt x="2362" y="1544"/>
                    <a:pt x="2362" y="1526"/>
                    <a:pt x="2398" y="1512"/>
                  </a:cubicBezTo>
                  <a:cubicBezTo>
                    <a:pt x="2435" y="1497"/>
                    <a:pt x="2658" y="1314"/>
                    <a:pt x="2680" y="1296"/>
                  </a:cubicBezTo>
                  <a:cubicBezTo>
                    <a:pt x="2702" y="1278"/>
                    <a:pt x="2746" y="1245"/>
                    <a:pt x="2698" y="1197"/>
                  </a:cubicBezTo>
                  <a:cubicBezTo>
                    <a:pt x="2651" y="1149"/>
                    <a:pt x="2281" y="795"/>
                    <a:pt x="2263" y="784"/>
                  </a:cubicBezTo>
                  <a:cubicBezTo>
                    <a:pt x="2245" y="773"/>
                    <a:pt x="2230" y="733"/>
                    <a:pt x="2197" y="747"/>
                  </a:cubicBezTo>
                  <a:cubicBezTo>
                    <a:pt x="2149" y="768"/>
                    <a:pt x="1758" y="1098"/>
                    <a:pt x="1744" y="1131"/>
                  </a:cubicBezTo>
                  <a:cubicBezTo>
                    <a:pt x="1729" y="1164"/>
                    <a:pt x="1714" y="1186"/>
                    <a:pt x="1758" y="1219"/>
                  </a:cubicBezTo>
                  <a:close/>
                  <a:moveTo>
                    <a:pt x="4307" y="1844"/>
                  </a:moveTo>
                  <a:cubicBezTo>
                    <a:pt x="4757" y="1879"/>
                    <a:pt x="5196" y="1658"/>
                    <a:pt x="5247" y="1625"/>
                  </a:cubicBezTo>
                  <a:cubicBezTo>
                    <a:pt x="5299" y="1592"/>
                    <a:pt x="5262" y="1541"/>
                    <a:pt x="5244" y="1519"/>
                  </a:cubicBezTo>
                  <a:cubicBezTo>
                    <a:pt x="5225" y="1497"/>
                    <a:pt x="5050" y="1362"/>
                    <a:pt x="4991" y="1314"/>
                  </a:cubicBezTo>
                  <a:cubicBezTo>
                    <a:pt x="4977" y="1302"/>
                    <a:pt x="4963" y="1298"/>
                    <a:pt x="4951" y="1297"/>
                  </a:cubicBezTo>
                  <a:cubicBezTo>
                    <a:pt x="4687" y="1501"/>
                    <a:pt x="4438" y="1657"/>
                    <a:pt x="4246" y="1767"/>
                  </a:cubicBezTo>
                  <a:cubicBezTo>
                    <a:pt x="4240" y="1793"/>
                    <a:pt x="4239" y="1839"/>
                    <a:pt x="4307" y="1844"/>
                  </a:cubicBezTo>
                  <a:close/>
                  <a:moveTo>
                    <a:pt x="1565" y="2228"/>
                  </a:moveTo>
                  <a:cubicBezTo>
                    <a:pt x="1316" y="2089"/>
                    <a:pt x="1070" y="1927"/>
                    <a:pt x="833" y="1740"/>
                  </a:cubicBezTo>
                  <a:cubicBezTo>
                    <a:pt x="779" y="1801"/>
                    <a:pt x="580" y="2030"/>
                    <a:pt x="518" y="2124"/>
                  </a:cubicBezTo>
                  <a:cubicBezTo>
                    <a:pt x="447" y="2234"/>
                    <a:pt x="491" y="2360"/>
                    <a:pt x="546" y="2393"/>
                  </a:cubicBezTo>
                  <a:cubicBezTo>
                    <a:pt x="601" y="2426"/>
                    <a:pt x="787" y="2559"/>
                    <a:pt x="853" y="2645"/>
                  </a:cubicBezTo>
                  <a:cubicBezTo>
                    <a:pt x="919" y="2732"/>
                    <a:pt x="1062" y="2963"/>
                    <a:pt x="1127" y="3062"/>
                  </a:cubicBezTo>
                  <a:cubicBezTo>
                    <a:pt x="1193" y="3161"/>
                    <a:pt x="1366" y="3103"/>
                    <a:pt x="1422" y="3074"/>
                  </a:cubicBezTo>
                  <a:cubicBezTo>
                    <a:pt x="1534" y="3018"/>
                    <a:pt x="1563" y="2896"/>
                    <a:pt x="1530" y="2806"/>
                  </a:cubicBezTo>
                  <a:cubicBezTo>
                    <a:pt x="1494" y="2706"/>
                    <a:pt x="1160" y="2210"/>
                    <a:pt x="1111" y="2190"/>
                  </a:cubicBezTo>
                  <a:cubicBezTo>
                    <a:pt x="1088" y="2180"/>
                    <a:pt x="1068" y="2170"/>
                    <a:pt x="1056" y="2195"/>
                  </a:cubicBezTo>
                  <a:cubicBezTo>
                    <a:pt x="935" y="2442"/>
                    <a:pt x="742" y="2383"/>
                    <a:pt x="677" y="2267"/>
                  </a:cubicBezTo>
                  <a:cubicBezTo>
                    <a:pt x="593" y="2113"/>
                    <a:pt x="765" y="1987"/>
                    <a:pt x="765" y="1987"/>
                  </a:cubicBezTo>
                  <a:cubicBezTo>
                    <a:pt x="765" y="1987"/>
                    <a:pt x="747" y="1953"/>
                    <a:pt x="777" y="1935"/>
                  </a:cubicBezTo>
                  <a:cubicBezTo>
                    <a:pt x="791" y="1927"/>
                    <a:pt x="831" y="1914"/>
                    <a:pt x="860" y="1961"/>
                  </a:cubicBezTo>
                  <a:cubicBezTo>
                    <a:pt x="895" y="2020"/>
                    <a:pt x="815" y="2051"/>
                    <a:pt x="784" y="2073"/>
                  </a:cubicBezTo>
                  <a:cubicBezTo>
                    <a:pt x="611" y="2198"/>
                    <a:pt x="773" y="2343"/>
                    <a:pt x="869" y="2280"/>
                  </a:cubicBezTo>
                  <a:cubicBezTo>
                    <a:pt x="967" y="2216"/>
                    <a:pt x="990" y="2058"/>
                    <a:pt x="990" y="2058"/>
                  </a:cubicBezTo>
                  <a:cubicBezTo>
                    <a:pt x="1133" y="2014"/>
                    <a:pt x="1292" y="2289"/>
                    <a:pt x="1336" y="2338"/>
                  </a:cubicBezTo>
                  <a:cubicBezTo>
                    <a:pt x="1380" y="2387"/>
                    <a:pt x="1401" y="2387"/>
                    <a:pt x="1451" y="2360"/>
                  </a:cubicBezTo>
                  <a:cubicBezTo>
                    <a:pt x="1483" y="2342"/>
                    <a:pt x="1533" y="2274"/>
                    <a:pt x="1565" y="2228"/>
                  </a:cubicBezTo>
                  <a:close/>
                  <a:moveTo>
                    <a:pt x="6755" y="1840"/>
                  </a:moveTo>
                  <a:cubicBezTo>
                    <a:pt x="6581" y="1969"/>
                    <a:pt x="6403" y="2086"/>
                    <a:pt x="6222" y="2190"/>
                  </a:cubicBezTo>
                  <a:cubicBezTo>
                    <a:pt x="6245" y="2209"/>
                    <a:pt x="6269" y="2231"/>
                    <a:pt x="6282" y="2247"/>
                  </a:cubicBezTo>
                  <a:cubicBezTo>
                    <a:pt x="6292" y="2259"/>
                    <a:pt x="6330" y="2298"/>
                    <a:pt x="6348" y="2312"/>
                  </a:cubicBezTo>
                  <a:cubicBezTo>
                    <a:pt x="6366" y="2327"/>
                    <a:pt x="6370" y="2323"/>
                    <a:pt x="6399" y="2316"/>
                  </a:cubicBezTo>
                  <a:cubicBezTo>
                    <a:pt x="6428" y="2309"/>
                    <a:pt x="6602" y="2179"/>
                    <a:pt x="6622" y="2159"/>
                  </a:cubicBezTo>
                  <a:cubicBezTo>
                    <a:pt x="6655" y="2126"/>
                    <a:pt x="6696" y="2141"/>
                    <a:pt x="6696" y="2141"/>
                  </a:cubicBezTo>
                  <a:cubicBezTo>
                    <a:pt x="6717" y="2492"/>
                    <a:pt x="7015" y="2287"/>
                    <a:pt x="7015" y="2287"/>
                  </a:cubicBezTo>
                  <a:cubicBezTo>
                    <a:pt x="7015" y="2287"/>
                    <a:pt x="7041" y="2322"/>
                    <a:pt x="7013" y="2338"/>
                  </a:cubicBezTo>
                  <a:cubicBezTo>
                    <a:pt x="6692" y="2531"/>
                    <a:pt x="6655" y="2279"/>
                    <a:pt x="6641" y="2269"/>
                  </a:cubicBezTo>
                  <a:cubicBezTo>
                    <a:pt x="6620" y="2253"/>
                    <a:pt x="6580" y="2294"/>
                    <a:pt x="6580" y="2294"/>
                  </a:cubicBezTo>
                  <a:cubicBezTo>
                    <a:pt x="6390" y="2426"/>
                    <a:pt x="6210" y="2730"/>
                    <a:pt x="6184" y="2832"/>
                  </a:cubicBezTo>
                  <a:cubicBezTo>
                    <a:pt x="6168" y="2892"/>
                    <a:pt x="6147" y="2941"/>
                    <a:pt x="6169" y="2987"/>
                  </a:cubicBezTo>
                  <a:cubicBezTo>
                    <a:pt x="6191" y="3031"/>
                    <a:pt x="6300" y="3091"/>
                    <a:pt x="6344" y="3110"/>
                  </a:cubicBezTo>
                  <a:cubicBezTo>
                    <a:pt x="6344" y="3110"/>
                    <a:pt x="6451" y="3147"/>
                    <a:pt x="6527" y="3044"/>
                  </a:cubicBezTo>
                  <a:cubicBezTo>
                    <a:pt x="6632" y="2901"/>
                    <a:pt x="7080" y="2468"/>
                    <a:pt x="7127" y="2405"/>
                  </a:cubicBezTo>
                  <a:cubicBezTo>
                    <a:pt x="7175" y="2343"/>
                    <a:pt x="7204" y="2277"/>
                    <a:pt x="7174" y="2208"/>
                  </a:cubicBezTo>
                  <a:cubicBezTo>
                    <a:pt x="7158" y="2169"/>
                    <a:pt x="6856" y="1910"/>
                    <a:pt x="6820" y="1870"/>
                  </a:cubicBezTo>
                  <a:cubicBezTo>
                    <a:pt x="6800" y="1848"/>
                    <a:pt x="6778" y="1841"/>
                    <a:pt x="6755" y="1840"/>
                  </a:cubicBezTo>
                  <a:close/>
                  <a:moveTo>
                    <a:pt x="7545" y="810"/>
                  </a:moveTo>
                  <a:cubicBezTo>
                    <a:pt x="7528" y="770"/>
                    <a:pt x="7488" y="732"/>
                    <a:pt x="7438" y="683"/>
                  </a:cubicBezTo>
                  <a:cubicBezTo>
                    <a:pt x="7386" y="632"/>
                    <a:pt x="7321" y="568"/>
                    <a:pt x="7263" y="482"/>
                  </a:cubicBezTo>
                  <a:cubicBezTo>
                    <a:pt x="7218" y="414"/>
                    <a:pt x="7191" y="339"/>
                    <a:pt x="7167" y="273"/>
                  </a:cubicBezTo>
                  <a:cubicBezTo>
                    <a:pt x="7144" y="208"/>
                    <a:pt x="7127" y="46"/>
                    <a:pt x="7070" y="61"/>
                  </a:cubicBezTo>
                  <a:cubicBezTo>
                    <a:pt x="6095" y="61"/>
                    <a:pt x="6095" y="61"/>
                    <a:pt x="6095" y="61"/>
                  </a:cubicBezTo>
                  <a:cubicBezTo>
                    <a:pt x="5958" y="282"/>
                    <a:pt x="5802" y="484"/>
                    <a:pt x="5637" y="666"/>
                  </a:cubicBezTo>
                  <a:cubicBezTo>
                    <a:pt x="5637" y="666"/>
                    <a:pt x="5737" y="754"/>
                    <a:pt x="5756" y="744"/>
                  </a:cubicBezTo>
                  <a:cubicBezTo>
                    <a:pt x="5774" y="733"/>
                    <a:pt x="6005" y="419"/>
                    <a:pt x="6030" y="381"/>
                  </a:cubicBezTo>
                  <a:cubicBezTo>
                    <a:pt x="6045" y="359"/>
                    <a:pt x="6102" y="264"/>
                    <a:pt x="6196" y="264"/>
                  </a:cubicBezTo>
                  <a:cubicBezTo>
                    <a:pt x="6790" y="265"/>
                    <a:pt x="6790" y="265"/>
                    <a:pt x="6790" y="265"/>
                  </a:cubicBezTo>
                  <a:cubicBezTo>
                    <a:pt x="6851" y="265"/>
                    <a:pt x="6907" y="293"/>
                    <a:pt x="6934" y="340"/>
                  </a:cubicBezTo>
                  <a:cubicBezTo>
                    <a:pt x="6945" y="360"/>
                    <a:pt x="6968" y="412"/>
                    <a:pt x="6932" y="476"/>
                  </a:cubicBezTo>
                  <a:cubicBezTo>
                    <a:pt x="6815" y="681"/>
                    <a:pt x="6746" y="751"/>
                    <a:pt x="6646" y="843"/>
                  </a:cubicBezTo>
                  <a:cubicBezTo>
                    <a:pt x="5844" y="1580"/>
                    <a:pt x="4839" y="2004"/>
                    <a:pt x="3886" y="2009"/>
                  </a:cubicBezTo>
                  <a:cubicBezTo>
                    <a:pt x="3886" y="2009"/>
                    <a:pt x="3886" y="2009"/>
                    <a:pt x="3886" y="2009"/>
                  </a:cubicBezTo>
                  <a:cubicBezTo>
                    <a:pt x="3883" y="2009"/>
                    <a:pt x="3871" y="2009"/>
                    <a:pt x="3868" y="2009"/>
                  </a:cubicBezTo>
                  <a:cubicBezTo>
                    <a:pt x="3869" y="2009"/>
                    <a:pt x="3869" y="2009"/>
                    <a:pt x="3869" y="2009"/>
                  </a:cubicBezTo>
                  <a:cubicBezTo>
                    <a:pt x="2915" y="2004"/>
                    <a:pt x="1910" y="1580"/>
                    <a:pt x="1108" y="843"/>
                  </a:cubicBezTo>
                  <a:cubicBezTo>
                    <a:pt x="1008" y="751"/>
                    <a:pt x="939" y="681"/>
                    <a:pt x="823" y="476"/>
                  </a:cubicBezTo>
                  <a:cubicBezTo>
                    <a:pt x="787" y="412"/>
                    <a:pt x="809" y="360"/>
                    <a:pt x="821" y="340"/>
                  </a:cubicBezTo>
                  <a:cubicBezTo>
                    <a:pt x="848" y="293"/>
                    <a:pt x="903" y="265"/>
                    <a:pt x="965" y="265"/>
                  </a:cubicBezTo>
                  <a:cubicBezTo>
                    <a:pt x="1860" y="265"/>
                    <a:pt x="1860" y="265"/>
                    <a:pt x="1860" y="265"/>
                  </a:cubicBezTo>
                  <a:cubicBezTo>
                    <a:pt x="1814" y="199"/>
                    <a:pt x="1768" y="131"/>
                    <a:pt x="1725" y="61"/>
                  </a:cubicBezTo>
                  <a:cubicBezTo>
                    <a:pt x="716" y="63"/>
                    <a:pt x="716" y="63"/>
                    <a:pt x="716" y="63"/>
                  </a:cubicBezTo>
                  <a:cubicBezTo>
                    <a:pt x="632" y="48"/>
                    <a:pt x="625" y="208"/>
                    <a:pt x="601" y="273"/>
                  </a:cubicBezTo>
                  <a:cubicBezTo>
                    <a:pt x="577" y="339"/>
                    <a:pt x="550" y="414"/>
                    <a:pt x="505" y="482"/>
                  </a:cubicBezTo>
                  <a:cubicBezTo>
                    <a:pt x="447" y="568"/>
                    <a:pt x="382" y="632"/>
                    <a:pt x="330" y="683"/>
                  </a:cubicBezTo>
                  <a:cubicBezTo>
                    <a:pt x="280" y="732"/>
                    <a:pt x="240" y="770"/>
                    <a:pt x="223" y="810"/>
                  </a:cubicBezTo>
                  <a:cubicBezTo>
                    <a:pt x="188" y="888"/>
                    <a:pt x="283" y="1008"/>
                    <a:pt x="343" y="1072"/>
                  </a:cubicBezTo>
                  <a:cubicBezTo>
                    <a:pt x="1273" y="2073"/>
                    <a:pt x="2651" y="2684"/>
                    <a:pt x="3876" y="2727"/>
                  </a:cubicBezTo>
                  <a:cubicBezTo>
                    <a:pt x="3876" y="2728"/>
                    <a:pt x="3876" y="2728"/>
                    <a:pt x="3876" y="2728"/>
                  </a:cubicBezTo>
                  <a:cubicBezTo>
                    <a:pt x="3879" y="2728"/>
                    <a:pt x="3881" y="2727"/>
                    <a:pt x="3884" y="2727"/>
                  </a:cubicBezTo>
                  <a:cubicBezTo>
                    <a:pt x="3887" y="2727"/>
                    <a:pt x="3890" y="2728"/>
                    <a:pt x="3892" y="2728"/>
                  </a:cubicBezTo>
                  <a:cubicBezTo>
                    <a:pt x="3892" y="2727"/>
                    <a:pt x="3892" y="2727"/>
                    <a:pt x="3892" y="2727"/>
                  </a:cubicBezTo>
                  <a:cubicBezTo>
                    <a:pt x="5117" y="2684"/>
                    <a:pt x="6495" y="2073"/>
                    <a:pt x="7425" y="1072"/>
                  </a:cubicBezTo>
                  <a:cubicBezTo>
                    <a:pt x="7485" y="1008"/>
                    <a:pt x="7580" y="888"/>
                    <a:pt x="7545" y="810"/>
                  </a:cubicBezTo>
                  <a:close/>
                  <a:moveTo>
                    <a:pt x="746" y="995"/>
                  </a:moveTo>
                  <a:cubicBezTo>
                    <a:pt x="738" y="1013"/>
                    <a:pt x="733" y="1023"/>
                    <a:pt x="722" y="1035"/>
                  </a:cubicBezTo>
                  <a:cubicBezTo>
                    <a:pt x="720" y="1037"/>
                    <a:pt x="716" y="1042"/>
                    <a:pt x="715" y="1043"/>
                  </a:cubicBezTo>
                  <a:cubicBezTo>
                    <a:pt x="714" y="1045"/>
                    <a:pt x="715" y="1047"/>
                    <a:pt x="717" y="1048"/>
                  </a:cubicBezTo>
                  <a:cubicBezTo>
                    <a:pt x="719" y="1048"/>
                    <a:pt x="725" y="1046"/>
                    <a:pt x="730" y="1045"/>
                  </a:cubicBezTo>
                  <a:cubicBezTo>
                    <a:pt x="760" y="1034"/>
                    <a:pt x="790" y="1024"/>
                    <a:pt x="814" y="1008"/>
                  </a:cubicBezTo>
                  <a:cubicBezTo>
                    <a:pt x="817" y="1006"/>
                    <a:pt x="821" y="1002"/>
                    <a:pt x="822" y="999"/>
                  </a:cubicBezTo>
                  <a:cubicBezTo>
                    <a:pt x="823" y="997"/>
                    <a:pt x="824" y="995"/>
                    <a:pt x="823" y="992"/>
                  </a:cubicBezTo>
                  <a:cubicBezTo>
                    <a:pt x="822" y="990"/>
                    <a:pt x="819" y="987"/>
                    <a:pt x="808" y="979"/>
                  </a:cubicBezTo>
                  <a:cubicBezTo>
                    <a:pt x="794" y="969"/>
                    <a:pt x="755" y="944"/>
                    <a:pt x="749" y="942"/>
                  </a:cubicBezTo>
                  <a:cubicBezTo>
                    <a:pt x="742" y="939"/>
                    <a:pt x="739" y="939"/>
                    <a:pt x="738" y="943"/>
                  </a:cubicBezTo>
                  <a:cubicBezTo>
                    <a:pt x="736" y="945"/>
                    <a:pt x="739" y="947"/>
                    <a:pt x="743" y="951"/>
                  </a:cubicBezTo>
                  <a:cubicBezTo>
                    <a:pt x="748" y="957"/>
                    <a:pt x="756" y="972"/>
                    <a:pt x="746" y="995"/>
                  </a:cubicBezTo>
                  <a:close/>
                  <a:moveTo>
                    <a:pt x="997" y="1218"/>
                  </a:moveTo>
                  <a:cubicBezTo>
                    <a:pt x="999" y="1215"/>
                    <a:pt x="1000" y="1215"/>
                    <a:pt x="1002" y="1217"/>
                  </a:cubicBezTo>
                  <a:cubicBezTo>
                    <a:pt x="1009" y="1222"/>
                    <a:pt x="1049" y="1257"/>
                    <a:pt x="1057" y="1267"/>
                  </a:cubicBezTo>
                  <a:cubicBezTo>
                    <a:pt x="1068" y="1279"/>
                    <a:pt x="1068" y="1290"/>
                    <a:pt x="1065" y="1298"/>
                  </a:cubicBezTo>
                  <a:cubicBezTo>
                    <a:pt x="1062" y="1303"/>
                    <a:pt x="1059" y="1308"/>
                    <a:pt x="1057" y="1311"/>
                  </a:cubicBezTo>
                  <a:cubicBezTo>
                    <a:pt x="1054" y="1314"/>
                    <a:pt x="1053" y="1317"/>
                    <a:pt x="1055" y="1319"/>
                  </a:cubicBezTo>
                  <a:cubicBezTo>
                    <a:pt x="1059" y="1322"/>
                    <a:pt x="1062" y="1318"/>
                    <a:pt x="1065" y="1315"/>
                  </a:cubicBezTo>
                  <a:cubicBezTo>
                    <a:pt x="1068" y="1313"/>
                    <a:pt x="1083" y="1296"/>
                    <a:pt x="1091" y="1289"/>
                  </a:cubicBezTo>
                  <a:cubicBezTo>
                    <a:pt x="1102" y="1278"/>
                    <a:pt x="1112" y="1270"/>
                    <a:pt x="1115" y="1268"/>
                  </a:cubicBezTo>
                  <a:cubicBezTo>
                    <a:pt x="1116" y="1266"/>
                    <a:pt x="1117" y="1264"/>
                    <a:pt x="1115" y="1263"/>
                  </a:cubicBezTo>
                  <a:cubicBezTo>
                    <a:pt x="1113" y="1261"/>
                    <a:pt x="1111" y="1261"/>
                    <a:pt x="1107" y="1262"/>
                  </a:cubicBezTo>
                  <a:cubicBezTo>
                    <a:pt x="1099" y="1263"/>
                    <a:pt x="1092" y="1261"/>
                    <a:pt x="1085" y="1254"/>
                  </a:cubicBezTo>
                  <a:cubicBezTo>
                    <a:pt x="1079" y="1250"/>
                    <a:pt x="1074" y="1246"/>
                    <a:pt x="1067" y="1240"/>
                  </a:cubicBezTo>
                  <a:cubicBezTo>
                    <a:pt x="1018" y="1198"/>
                    <a:pt x="1018" y="1198"/>
                    <a:pt x="1018" y="1198"/>
                  </a:cubicBezTo>
                  <a:cubicBezTo>
                    <a:pt x="1016" y="1196"/>
                    <a:pt x="1017" y="1194"/>
                    <a:pt x="1019" y="1192"/>
                  </a:cubicBezTo>
                  <a:cubicBezTo>
                    <a:pt x="1102" y="1098"/>
                    <a:pt x="1102" y="1098"/>
                    <a:pt x="1102" y="1098"/>
                  </a:cubicBezTo>
                  <a:cubicBezTo>
                    <a:pt x="1105" y="1093"/>
                    <a:pt x="1107" y="1093"/>
                    <a:pt x="1110" y="1095"/>
                  </a:cubicBezTo>
                  <a:cubicBezTo>
                    <a:pt x="1167" y="1148"/>
                    <a:pt x="1167" y="1148"/>
                    <a:pt x="1167" y="1148"/>
                  </a:cubicBezTo>
                  <a:cubicBezTo>
                    <a:pt x="1181" y="1161"/>
                    <a:pt x="1184" y="1173"/>
                    <a:pt x="1182" y="1181"/>
                  </a:cubicBezTo>
                  <a:cubicBezTo>
                    <a:pt x="1180" y="1188"/>
                    <a:pt x="1175" y="1194"/>
                    <a:pt x="1172" y="1197"/>
                  </a:cubicBezTo>
                  <a:cubicBezTo>
                    <a:pt x="1168" y="1202"/>
                    <a:pt x="1168" y="1204"/>
                    <a:pt x="1170" y="1207"/>
                  </a:cubicBezTo>
                  <a:cubicBezTo>
                    <a:pt x="1173" y="1209"/>
                    <a:pt x="1176" y="1207"/>
                    <a:pt x="1179" y="1205"/>
                  </a:cubicBezTo>
                  <a:cubicBezTo>
                    <a:pt x="1183" y="1201"/>
                    <a:pt x="1204" y="1179"/>
                    <a:pt x="1208" y="1175"/>
                  </a:cubicBezTo>
                  <a:cubicBezTo>
                    <a:pt x="1217" y="1167"/>
                    <a:pt x="1223" y="1164"/>
                    <a:pt x="1226" y="1161"/>
                  </a:cubicBezTo>
                  <a:cubicBezTo>
                    <a:pt x="1227" y="1159"/>
                    <a:pt x="1227" y="1157"/>
                    <a:pt x="1226" y="1155"/>
                  </a:cubicBezTo>
                  <a:cubicBezTo>
                    <a:pt x="1224" y="1154"/>
                    <a:pt x="1221" y="1153"/>
                    <a:pt x="1218" y="1152"/>
                  </a:cubicBezTo>
                  <a:cubicBezTo>
                    <a:pt x="1213" y="1150"/>
                    <a:pt x="1208" y="1146"/>
                    <a:pt x="1201" y="1140"/>
                  </a:cubicBezTo>
                  <a:cubicBezTo>
                    <a:pt x="1192" y="1133"/>
                    <a:pt x="1115" y="1066"/>
                    <a:pt x="1100" y="1053"/>
                  </a:cubicBezTo>
                  <a:cubicBezTo>
                    <a:pt x="1090" y="1043"/>
                    <a:pt x="1066" y="1022"/>
                    <a:pt x="1047" y="1004"/>
                  </a:cubicBezTo>
                  <a:cubicBezTo>
                    <a:pt x="1041" y="999"/>
                    <a:pt x="1037" y="998"/>
                    <a:pt x="1035" y="1000"/>
                  </a:cubicBezTo>
                  <a:cubicBezTo>
                    <a:pt x="1033" y="1003"/>
                    <a:pt x="1035" y="1006"/>
                    <a:pt x="1038" y="1009"/>
                  </a:cubicBezTo>
                  <a:cubicBezTo>
                    <a:pt x="1044" y="1014"/>
                    <a:pt x="1050" y="1020"/>
                    <a:pt x="1052" y="1023"/>
                  </a:cubicBezTo>
                  <a:cubicBezTo>
                    <a:pt x="1062" y="1037"/>
                    <a:pt x="1060" y="1045"/>
                    <a:pt x="1050" y="1059"/>
                  </a:cubicBezTo>
                  <a:cubicBezTo>
                    <a:pt x="1040" y="1072"/>
                    <a:pt x="1030" y="1082"/>
                    <a:pt x="980" y="1140"/>
                  </a:cubicBezTo>
                  <a:cubicBezTo>
                    <a:pt x="922" y="1207"/>
                    <a:pt x="922" y="1207"/>
                    <a:pt x="922" y="1207"/>
                  </a:cubicBezTo>
                  <a:cubicBezTo>
                    <a:pt x="890" y="1243"/>
                    <a:pt x="865" y="1272"/>
                    <a:pt x="850" y="1286"/>
                  </a:cubicBezTo>
                  <a:cubicBezTo>
                    <a:pt x="838" y="1295"/>
                    <a:pt x="829" y="1302"/>
                    <a:pt x="820" y="1297"/>
                  </a:cubicBezTo>
                  <a:cubicBezTo>
                    <a:pt x="816" y="1295"/>
                    <a:pt x="811" y="1292"/>
                    <a:pt x="805" y="1287"/>
                  </a:cubicBezTo>
                  <a:cubicBezTo>
                    <a:pt x="801" y="1283"/>
                    <a:pt x="799" y="1283"/>
                    <a:pt x="797" y="1285"/>
                  </a:cubicBezTo>
                  <a:cubicBezTo>
                    <a:pt x="794" y="1288"/>
                    <a:pt x="796" y="1291"/>
                    <a:pt x="801" y="1295"/>
                  </a:cubicBezTo>
                  <a:cubicBezTo>
                    <a:pt x="816" y="1308"/>
                    <a:pt x="841" y="1328"/>
                    <a:pt x="851" y="1337"/>
                  </a:cubicBezTo>
                  <a:cubicBezTo>
                    <a:pt x="861" y="1345"/>
                    <a:pt x="884" y="1367"/>
                    <a:pt x="907" y="1388"/>
                  </a:cubicBezTo>
                  <a:cubicBezTo>
                    <a:pt x="913" y="1393"/>
                    <a:pt x="917" y="1394"/>
                    <a:pt x="919" y="1391"/>
                  </a:cubicBezTo>
                  <a:cubicBezTo>
                    <a:pt x="921" y="1390"/>
                    <a:pt x="920" y="1387"/>
                    <a:pt x="915" y="1383"/>
                  </a:cubicBezTo>
                  <a:cubicBezTo>
                    <a:pt x="910" y="1378"/>
                    <a:pt x="902" y="1370"/>
                    <a:pt x="898" y="1365"/>
                  </a:cubicBezTo>
                  <a:cubicBezTo>
                    <a:pt x="888" y="1353"/>
                    <a:pt x="893" y="1343"/>
                    <a:pt x="901" y="1331"/>
                  </a:cubicBezTo>
                  <a:cubicBezTo>
                    <a:pt x="913" y="1313"/>
                    <a:pt x="938" y="1285"/>
                    <a:pt x="970" y="1248"/>
                  </a:cubicBezTo>
                  <a:lnTo>
                    <a:pt x="997" y="1218"/>
                  </a:lnTo>
                  <a:close/>
                  <a:moveTo>
                    <a:pt x="1294" y="1527"/>
                  </a:moveTo>
                  <a:cubicBezTo>
                    <a:pt x="1296" y="1528"/>
                    <a:pt x="1296" y="1530"/>
                    <a:pt x="1296" y="1533"/>
                  </a:cubicBezTo>
                  <a:cubicBezTo>
                    <a:pt x="1265" y="1642"/>
                    <a:pt x="1265" y="1642"/>
                    <a:pt x="1265" y="1642"/>
                  </a:cubicBezTo>
                  <a:cubicBezTo>
                    <a:pt x="1263" y="1649"/>
                    <a:pt x="1258" y="1650"/>
                    <a:pt x="1254" y="1649"/>
                  </a:cubicBezTo>
                  <a:cubicBezTo>
                    <a:pt x="1250" y="1646"/>
                    <a:pt x="1248" y="1646"/>
                    <a:pt x="1246" y="1648"/>
                  </a:cubicBezTo>
                  <a:cubicBezTo>
                    <a:pt x="1244" y="1651"/>
                    <a:pt x="1249" y="1655"/>
                    <a:pt x="1256" y="1660"/>
                  </a:cubicBezTo>
                  <a:cubicBezTo>
                    <a:pt x="1288" y="1685"/>
                    <a:pt x="1317" y="1707"/>
                    <a:pt x="1332" y="1718"/>
                  </a:cubicBezTo>
                  <a:cubicBezTo>
                    <a:pt x="1346" y="1729"/>
                    <a:pt x="1351" y="1731"/>
                    <a:pt x="1353" y="1728"/>
                  </a:cubicBezTo>
                  <a:cubicBezTo>
                    <a:pt x="1355" y="1725"/>
                    <a:pt x="1354" y="1723"/>
                    <a:pt x="1350" y="1721"/>
                  </a:cubicBezTo>
                  <a:cubicBezTo>
                    <a:pt x="1346" y="1717"/>
                    <a:pt x="1340" y="1712"/>
                    <a:pt x="1335" y="1706"/>
                  </a:cubicBezTo>
                  <a:cubicBezTo>
                    <a:pt x="1327" y="1698"/>
                    <a:pt x="1320" y="1684"/>
                    <a:pt x="1332" y="1636"/>
                  </a:cubicBezTo>
                  <a:cubicBezTo>
                    <a:pt x="1351" y="1555"/>
                    <a:pt x="1409" y="1342"/>
                    <a:pt x="1415" y="1313"/>
                  </a:cubicBezTo>
                  <a:cubicBezTo>
                    <a:pt x="1418" y="1300"/>
                    <a:pt x="1419" y="1295"/>
                    <a:pt x="1415" y="1292"/>
                  </a:cubicBezTo>
                  <a:cubicBezTo>
                    <a:pt x="1411" y="1289"/>
                    <a:pt x="1405" y="1292"/>
                    <a:pt x="1392" y="1300"/>
                  </a:cubicBezTo>
                  <a:cubicBezTo>
                    <a:pt x="1102" y="1479"/>
                    <a:pt x="1102" y="1479"/>
                    <a:pt x="1102" y="1479"/>
                  </a:cubicBezTo>
                  <a:cubicBezTo>
                    <a:pt x="1079" y="1493"/>
                    <a:pt x="1061" y="1501"/>
                    <a:pt x="1041" y="1490"/>
                  </a:cubicBezTo>
                  <a:cubicBezTo>
                    <a:pt x="1037" y="1488"/>
                    <a:pt x="1031" y="1484"/>
                    <a:pt x="1027" y="1482"/>
                  </a:cubicBezTo>
                  <a:cubicBezTo>
                    <a:pt x="1024" y="1479"/>
                    <a:pt x="1022" y="1479"/>
                    <a:pt x="1020" y="1481"/>
                  </a:cubicBezTo>
                  <a:cubicBezTo>
                    <a:pt x="1018" y="1484"/>
                    <a:pt x="1020" y="1487"/>
                    <a:pt x="1025" y="1491"/>
                  </a:cubicBezTo>
                  <a:cubicBezTo>
                    <a:pt x="1046" y="1506"/>
                    <a:pt x="1069" y="1522"/>
                    <a:pt x="1074" y="1525"/>
                  </a:cubicBezTo>
                  <a:cubicBezTo>
                    <a:pt x="1086" y="1534"/>
                    <a:pt x="1103" y="1548"/>
                    <a:pt x="1116" y="1558"/>
                  </a:cubicBezTo>
                  <a:cubicBezTo>
                    <a:pt x="1120" y="1561"/>
                    <a:pt x="1123" y="1562"/>
                    <a:pt x="1125" y="1559"/>
                  </a:cubicBezTo>
                  <a:cubicBezTo>
                    <a:pt x="1127" y="1557"/>
                    <a:pt x="1127" y="1555"/>
                    <a:pt x="1122" y="1551"/>
                  </a:cubicBezTo>
                  <a:cubicBezTo>
                    <a:pt x="1116" y="1547"/>
                    <a:pt x="1116" y="1547"/>
                    <a:pt x="1116" y="1547"/>
                  </a:cubicBezTo>
                  <a:cubicBezTo>
                    <a:pt x="1103" y="1537"/>
                    <a:pt x="1104" y="1530"/>
                    <a:pt x="1109" y="1522"/>
                  </a:cubicBezTo>
                  <a:cubicBezTo>
                    <a:pt x="1112" y="1518"/>
                    <a:pt x="1122" y="1509"/>
                    <a:pt x="1133" y="1502"/>
                  </a:cubicBezTo>
                  <a:cubicBezTo>
                    <a:pt x="1198" y="1460"/>
                    <a:pt x="1198" y="1460"/>
                    <a:pt x="1198" y="1460"/>
                  </a:cubicBezTo>
                  <a:cubicBezTo>
                    <a:pt x="1200" y="1459"/>
                    <a:pt x="1202" y="1458"/>
                    <a:pt x="1204" y="1460"/>
                  </a:cubicBezTo>
                  <a:lnTo>
                    <a:pt x="1294" y="1527"/>
                  </a:lnTo>
                  <a:close/>
                  <a:moveTo>
                    <a:pt x="1227" y="1446"/>
                  </a:moveTo>
                  <a:cubicBezTo>
                    <a:pt x="1225" y="1444"/>
                    <a:pt x="1226" y="1443"/>
                    <a:pt x="1227" y="1441"/>
                  </a:cubicBezTo>
                  <a:cubicBezTo>
                    <a:pt x="1338" y="1369"/>
                    <a:pt x="1338" y="1369"/>
                    <a:pt x="1338" y="1369"/>
                  </a:cubicBezTo>
                  <a:cubicBezTo>
                    <a:pt x="1340" y="1368"/>
                    <a:pt x="1342" y="1367"/>
                    <a:pt x="1344" y="1368"/>
                  </a:cubicBezTo>
                  <a:cubicBezTo>
                    <a:pt x="1345" y="1369"/>
                    <a:pt x="1344" y="1371"/>
                    <a:pt x="1343" y="1373"/>
                  </a:cubicBezTo>
                  <a:cubicBezTo>
                    <a:pt x="1305" y="1500"/>
                    <a:pt x="1305" y="1500"/>
                    <a:pt x="1305" y="1500"/>
                  </a:cubicBezTo>
                  <a:cubicBezTo>
                    <a:pt x="1305" y="1501"/>
                    <a:pt x="1303" y="1502"/>
                    <a:pt x="1301" y="1500"/>
                  </a:cubicBezTo>
                  <a:lnTo>
                    <a:pt x="1227" y="1446"/>
                  </a:lnTo>
                  <a:close/>
                  <a:moveTo>
                    <a:pt x="1590" y="1889"/>
                  </a:moveTo>
                  <a:cubicBezTo>
                    <a:pt x="1617" y="1906"/>
                    <a:pt x="1651" y="1923"/>
                    <a:pt x="1673" y="1926"/>
                  </a:cubicBezTo>
                  <a:cubicBezTo>
                    <a:pt x="1682" y="1928"/>
                    <a:pt x="1685" y="1927"/>
                    <a:pt x="1691" y="1921"/>
                  </a:cubicBezTo>
                  <a:cubicBezTo>
                    <a:pt x="1705" y="1909"/>
                    <a:pt x="1733" y="1875"/>
                    <a:pt x="1736" y="1869"/>
                  </a:cubicBezTo>
                  <a:cubicBezTo>
                    <a:pt x="1738" y="1866"/>
                    <a:pt x="1739" y="1863"/>
                    <a:pt x="1736" y="1861"/>
                  </a:cubicBezTo>
                  <a:cubicBezTo>
                    <a:pt x="1733" y="1858"/>
                    <a:pt x="1731" y="1860"/>
                    <a:pt x="1725" y="1866"/>
                  </a:cubicBezTo>
                  <a:cubicBezTo>
                    <a:pt x="1719" y="1872"/>
                    <a:pt x="1706" y="1882"/>
                    <a:pt x="1693" y="1885"/>
                  </a:cubicBezTo>
                  <a:cubicBezTo>
                    <a:pt x="1664" y="1894"/>
                    <a:pt x="1638" y="1884"/>
                    <a:pt x="1600" y="1861"/>
                  </a:cubicBezTo>
                  <a:cubicBezTo>
                    <a:pt x="1543" y="1825"/>
                    <a:pt x="1496" y="1727"/>
                    <a:pt x="1560" y="1625"/>
                  </a:cubicBezTo>
                  <a:cubicBezTo>
                    <a:pt x="1585" y="1583"/>
                    <a:pt x="1618" y="1547"/>
                    <a:pt x="1667" y="1538"/>
                  </a:cubicBezTo>
                  <a:cubicBezTo>
                    <a:pt x="1697" y="1533"/>
                    <a:pt x="1727" y="1538"/>
                    <a:pt x="1764" y="1561"/>
                  </a:cubicBezTo>
                  <a:cubicBezTo>
                    <a:pt x="1804" y="1586"/>
                    <a:pt x="1830" y="1618"/>
                    <a:pt x="1835" y="1642"/>
                  </a:cubicBezTo>
                  <a:cubicBezTo>
                    <a:pt x="1839" y="1659"/>
                    <a:pt x="1835" y="1677"/>
                    <a:pt x="1827" y="1691"/>
                  </a:cubicBezTo>
                  <a:cubicBezTo>
                    <a:pt x="1824" y="1697"/>
                    <a:pt x="1822" y="1701"/>
                    <a:pt x="1826" y="1703"/>
                  </a:cubicBezTo>
                  <a:cubicBezTo>
                    <a:pt x="1829" y="1705"/>
                    <a:pt x="1833" y="1703"/>
                    <a:pt x="1837" y="1697"/>
                  </a:cubicBezTo>
                  <a:cubicBezTo>
                    <a:pt x="1843" y="1689"/>
                    <a:pt x="1857" y="1665"/>
                    <a:pt x="1867" y="1651"/>
                  </a:cubicBezTo>
                  <a:cubicBezTo>
                    <a:pt x="1877" y="1637"/>
                    <a:pt x="1881" y="1632"/>
                    <a:pt x="1884" y="1629"/>
                  </a:cubicBezTo>
                  <a:cubicBezTo>
                    <a:pt x="1885" y="1626"/>
                    <a:pt x="1885" y="1623"/>
                    <a:pt x="1880" y="1620"/>
                  </a:cubicBezTo>
                  <a:cubicBezTo>
                    <a:pt x="1868" y="1610"/>
                    <a:pt x="1857" y="1598"/>
                    <a:pt x="1842" y="1586"/>
                  </a:cubicBezTo>
                  <a:cubicBezTo>
                    <a:pt x="1824" y="1571"/>
                    <a:pt x="1809" y="1560"/>
                    <a:pt x="1782" y="1543"/>
                  </a:cubicBezTo>
                  <a:cubicBezTo>
                    <a:pt x="1718" y="1504"/>
                    <a:pt x="1667" y="1496"/>
                    <a:pt x="1619" y="1505"/>
                  </a:cubicBezTo>
                  <a:cubicBezTo>
                    <a:pt x="1554" y="1518"/>
                    <a:pt x="1514" y="1563"/>
                    <a:pt x="1496" y="1592"/>
                  </a:cubicBezTo>
                  <a:cubicBezTo>
                    <a:pt x="1471" y="1633"/>
                    <a:pt x="1452" y="1688"/>
                    <a:pt x="1471" y="1751"/>
                  </a:cubicBezTo>
                  <a:cubicBezTo>
                    <a:pt x="1489" y="1809"/>
                    <a:pt x="1531" y="1852"/>
                    <a:pt x="1590" y="1889"/>
                  </a:cubicBezTo>
                  <a:close/>
                  <a:moveTo>
                    <a:pt x="1962" y="1921"/>
                  </a:moveTo>
                  <a:cubicBezTo>
                    <a:pt x="1941" y="1962"/>
                    <a:pt x="1923" y="1998"/>
                    <a:pt x="1911" y="2015"/>
                  </a:cubicBezTo>
                  <a:cubicBezTo>
                    <a:pt x="1903" y="2027"/>
                    <a:pt x="1896" y="2036"/>
                    <a:pt x="1885" y="2033"/>
                  </a:cubicBezTo>
                  <a:cubicBezTo>
                    <a:pt x="1881" y="2032"/>
                    <a:pt x="1875" y="2030"/>
                    <a:pt x="1868" y="2027"/>
                  </a:cubicBezTo>
                  <a:cubicBezTo>
                    <a:pt x="1863" y="2024"/>
                    <a:pt x="1861" y="2024"/>
                    <a:pt x="1859" y="2027"/>
                  </a:cubicBezTo>
                  <a:cubicBezTo>
                    <a:pt x="1858" y="2030"/>
                    <a:pt x="1860" y="2033"/>
                    <a:pt x="1866" y="2036"/>
                  </a:cubicBezTo>
                  <a:cubicBezTo>
                    <a:pt x="1884" y="2045"/>
                    <a:pt x="1913" y="2058"/>
                    <a:pt x="1923" y="2063"/>
                  </a:cubicBezTo>
                  <a:cubicBezTo>
                    <a:pt x="1936" y="2070"/>
                    <a:pt x="1964" y="2085"/>
                    <a:pt x="1993" y="2100"/>
                  </a:cubicBezTo>
                  <a:cubicBezTo>
                    <a:pt x="1998" y="2103"/>
                    <a:pt x="2003" y="2103"/>
                    <a:pt x="2004" y="2100"/>
                  </a:cubicBezTo>
                  <a:cubicBezTo>
                    <a:pt x="2005" y="2098"/>
                    <a:pt x="2004" y="2095"/>
                    <a:pt x="1999" y="2093"/>
                  </a:cubicBezTo>
                  <a:cubicBezTo>
                    <a:pt x="1992" y="2089"/>
                    <a:pt x="1982" y="2083"/>
                    <a:pt x="1977" y="2079"/>
                  </a:cubicBezTo>
                  <a:cubicBezTo>
                    <a:pt x="1964" y="2071"/>
                    <a:pt x="1967" y="2059"/>
                    <a:pt x="1971" y="2046"/>
                  </a:cubicBezTo>
                  <a:cubicBezTo>
                    <a:pt x="1979" y="2026"/>
                    <a:pt x="1997" y="1990"/>
                    <a:pt x="2018" y="1949"/>
                  </a:cubicBezTo>
                  <a:cubicBezTo>
                    <a:pt x="2111" y="1765"/>
                    <a:pt x="2111" y="1765"/>
                    <a:pt x="2111" y="1765"/>
                  </a:cubicBezTo>
                  <a:cubicBezTo>
                    <a:pt x="2167" y="1795"/>
                    <a:pt x="2167" y="1795"/>
                    <a:pt x="2167" y="1795"/>
                  </a:cubicBezTo>
                  <a:cubicBezTo>
                    <a:pt x="2207" y="1816"/>
                    <a:pt x="2212" y="1834"/>
                    <a:pt x="2207" y="1847"/>
                  </a:cubicBezTo>
                  <a:cubicBezTo>
                    <a:pt x="2205" y="1852"/>
                    <a:pt x="2205" y="1852"/>
                    <a:pt x="2205" y="1852"/>
                  </a:cubicBezTo>
                  <a:cubicBezTo>
                    <a:pt x="2202" y="1859"/>
                    <a:pt x="2202" y="1862"/>
                    <a:pt x="2206" y="1863"/>
                  </a:cubicBezTo>
                  <a:cubicBezTo>
                    <a:pt x="2208" y="1865"/>
                    <a:pt x="2210" y="1863"/>
                    <a:pt x="2213" y="1858"/>
                  </a:cubicBezTo>
                  <a:cubicBezTo>
                    <a:pt x="2219" y="1847"/>
                    <a:pt x="2236" y="1816"/>
                    <a:pt x="2241" y="1807"/>
                  </a:cubicBezTo>
                  <a:cubicBezTo>
                    <a:pt x="2244" y="1800"/>
                    <a:pt x="2245" y="1797"/>
                    <a:pt x="2242" y="1796"/>
                  </a:cubicBezTo>
                  <a:cubicBezTo>
                    <a:pt x="2239" y="1794"/>
                    <a:pt x="2226" y="1793"/>
                    <a:pt x="2197" y="1778"/>
                  </a:cubicBezTo>
                  <a:cubicBezTo>
                    <a:pt x="2019" y="1688"/>
                    <a:pt x="2019" y="1688"/>
                    <a:pt x="2019" y="1688"/>
                  </a:cubicBezTo>
                  <a:cubicBezTo>
                    <a:pt x="2004" y="1681"/>
                    <a:pt x="1987" y="1671"/>
                    <a:pt x="1975" y="1663"/>
                  </a:cubicBezTo>
                  <a:cubicBezTo>
                    <a:pt x="1964" y="1657"/>
                    <a:pt x="1962" y="1650"/>
                    <a:pt x="1959" y="1648"/>
                  </a:cubicBezTo>
                  <a:cubicBezTo>
                    <a:pt x="1956" y="1647"/>
                    <a:pt x="1953" y="1649"/>
                    <a:pt x="1949" y="1654"/>
                  </a:cubicBezTo>
                  <a:cubicBezTo>
                    <a:pt x="1946" y="1657"/>
                    <a:pt x="1917" y="1694"/>
                    <a:pt x="1913" y="1701"/>
                  </a:cubicBezTo>
                  <a:cubicBezTo>
                    <a:pt x="1911" y="1706"/>
                    <a:pt x="1911" y="1708"/>
                    <a:pt x="1913" y="1710"/>
                  </a:cubicBezTo>
                  <a:cubicBezTo>
                    <a:pt x="1916" y="1711"/>
                    <a:pt x="1919" y="1710"/>
                    <a:pt x="1921" y="1707"/>
                  </a:cubicBezTo>
                  <a:cubicBezTo>
                    <a:pt x="1924" y="1704"/>
                    <a:pt x="1929" y="1700"/>
                    <a:pt x="1937" y="1695"/>
                  </a:cubicBezTo>
                  <a:cubicBezTo>
                    <a:pt x="1949" y="1689"/>
                    <a:pt x="1961" y="1692"/>
                    <a:pt x="1987" y="1704"/>
                  </a:cubicBezTo>
                  <a:cubicBezTo>
                    <a:pt x="2055" y="1736"/>
                    <a:pt x="2055" y="1736"/>
                    <a:pt x="2055" y="1736"/>
                  </a:cubicBezTo>
                  <a:lnTo>
                    <a:pt x="1962" y="1921"/>
                  </a:lnTo>
                  <a:close/>
                  <a:moveTo>
                    <a:pt x="2242" y="2040"/>
                  </a:moveTo>
                  <a:cubicBezTo>
                    <a:pt x="2215" y="2107"/>
                    <a:pt x="2219" y="2149"/>
                    <a:pt x="2234" y="2180"/>
                  </a:cubicBezTo>
                  <a:cubicBezTo>
                    <a:pt x="2256" y="2225"/>
                    <a:pt x="2301" y="2244"/>
                    <a:pt x="2325" y="2254"/>
                  </a:cubicBezTo>
                  <a:cubicBezTo>
                    <a:pt x="2356" y="2266"/>
                    <a:pt x="2392" y="2274"/>
                    <a:pt x="2436" y="2259"/>
                  </a:cubicBezTo>
                  <a:cubicBezTo>
                    <a:pt x="2489" y="2241"/>
                    <a:pt x="2516" y="2188"/>
                    <a:pt x="2537" y="2136"/>
                  </a:cubicBezTo>
                  <a:cubicBezTo>
                    <a:pt x="2557" y="2085"/>
                    <a:pt x="2557" y="2085"/>
                    <a:pt x="2557" y="2085"/>
                  </a:cubicBezTo>
                  <a:cubicBezTo>
                    <a:pt x="2585" y="2014"/>
                    <a:pt x="2590" y="2001"/>
                    <a:pt x="2597" y="1987"/>
                  </a:cubicBezTo>
                  <a:cubicBezTo>
                    <a:pt x="2604" y="1971"/>
                    <a:pt x="2611" y="1964"/>
                    <a:pt x="2625" y="1967"/>
                  </a:cubicBezTo>
                  <a:cubicBezTo>
                    <a:pt x="2631" y="1968"/>
                    <a:pt x="2634" y="1969"/>
                    <a:pt x="2639" y="1971"/>
                  </a:cubicBezTo>
                  <a:cubicBezTo>
                    <a:pt x="2645" y="1973"/>
                    <a:pt x="2648" y="1973"/>
                    <a:pt x="2649" y="1970"/>
                  </a:cubicBezTo>
                  <a:cubicBezTo>
                    <a:pt x="2650" y="1967"/>
                    <a:pt x="2647" y="1965"/>
                    <a:pt x="2641" y="1962"/>
                  </a:cubicBezTo>
                  <a:cubicBezTo>
                    <a:pt x="2623" y="1955"/>
                    <a:pt x="2593" y="1944"/>
                    <a:pt x="2587" y="1942"/>
                  </a:cubicBezTo>
                  <a:cubicBezTo>
                    <a:pt x="2586" y="1942"/>
                    <a:pt x="2558" y="1929"/>
                    <a:pt x="2534" y="1919"/>
                  </a:cubicBezTo>
                  <a:cubicBezTo>
                    <a:pt x="2527" y="1917"/>
                    <a:pt x="2524" y="1917"/>
                    <a:pt x="2522" y="1920"/>
                  </a:cubicBezTo>
                  <a:cubicBezTo>
                    <a:pt x="2521" y="1923"/>
                    <a:pt x="2524" y="1925"/>
                    <a:pt x="2529" y="1927"/>
                  </a:cubicBezTo>
                  <a:cubicBezTo>
                    <a:pt x="2534" y="1929"/>
                    <a:pt x="2541" y="1933"/>
                    <a:pt x="2545" y="1935"/>
                  </a:cubicBezTo>
                  <a:cubicBezTo>
                    <a:pt x="2559" y="1944"/>
                    <a:pt x="2560" y="1954"/>
                    <a:pt x="2554" y="1970"/>
                  </a:cubicBezTo>
                  <a:cubicBezTo>
                    <a:pt x="2550" y="1985"/>
                    <a:pt x="2544" y="1998"/>
                    <a:pt x="2516" y="2069"/>
                  </a:cubicBezTo>
                  <a:cubicBezTo>
                    <a:pt x="2492" y="2128"/>
                    <a:pt x="2492" y="2128"/>
                    <a:pt x="2492" y="2128"/>
                  </a:cubicBezTo>
                  <a:cubicBezTo>
                    <a:pt x="2473" y="2176"/>
                    <a:pt x="2455" y="2218"/>
                    <a:pt x="2419" y="2233"/>
                  </a:cubicBezTo>
                  <a:cubicBezTo>
                    <a:pt x="2393" y="2244"/>
                    <a:pt x="2365" y="2241"/>
                    <a:pt x="2345" y="2233"/>
                  </a:cubicBezTo>
                  <a:cubicBezTo>
                    <a:pt x="2329" y="2226"/>
                    <a:pt x="2308" y="2216"/>
                    <a:pt x="2294" y="2190"/>
                  </a:cubicBezTo>
                  <a:cubicBezTo>
                    <a:pt x="2278" y="2162"/>
                    <a:pt x="2276" y="2129"/>
                    <a:pt x="2303" y="2061"/>
                  </a:cubicBezTo>
                  <a:cubicBezTo>
                    <a:pt x="2329" y="1995"/>
                    <a:pt x="2329" y="1995"/>
                    <a:pt x="2329" y="1995"/>
                  </a:cubicBezTo>
                  <a:cubicBezTo>
                    <a:pt x="2357" y="1924"/>
                    <a:pt x="2363" y="1911"/>
                    <a:pt x="2369" y="1896"/>
                  </a:cubicBezTo>
                  <a:cubicBezTo>
                    <a:pt x="2377" y="1880"/>
                    <a:pt x="2384" y="1874"/>
                    <a:pt x="2398" y="1876"/>
                  </a:cubicBezTo>
                  <a:cubicBezTo>
                    <a:pt x="2403" y="1878"/>
                    <a:pt x="2406" y="1878"/>
                    <a:pt x="2411" y="1880"/>
                  </a:cubicBezTo>
                  <a:cubicBezTo>
                    <a:pt x="2416" y="1882"/>
                    <a:pt x="2419" y="1882"/>
                    <a:pt x="2421" y="1879"/>
                  </a:cubicBezTo>
                  <a:cubicBezTo>
                    <a:pt x="2422" y="1876"/>
                    <a:pt x="2419" y="1874"/>
                    <a:pt x="2412" y="1871"/>
                  </a:cubicBezTo>
                  <a:cubicBezTo>
                    <a:pt x="2396" y="1864"/>
                    <a:pt x="2365" y="1854"/>
                    <a:pt x="2354" y="1849"/>
                  </a:cubicBezTo>
                  <a:cubicBezTo>
                    <a:pt x="2340" y="1844"/>
                    <a:pt x="2311" y="1831"/>
                    <a:pt x="2286" y="1821"/>
                  </a:cubicBezTo>
                  <a:cubicBezTo>
                    <a:pt x="2279" y="1818"/>
                    <a:pt x="2276" y="1817"/>
                    <a:pt x="2274" y="1821"/>
                  </a:cubicBezTo>
                  <a:cubicBezTo>
                    <a:pt x="2273" y="1824"/>
                    <a:pt x="2276" y="1826"/>
                    <a:pt x="2281" y="1828"/>
                  </a:cubicBezTo>
                  <a:cubicBezTo>
                    <a:pt x="2287" y="1831"/>
                    <a:pt x="2295" y="1834"/>
                    <a:pt x="2298" y="1837"/>
                  </a:cubicBezTo>
                  <a:cubicBezTo>
                    <a:pt x="2312" y="1846"/>
                    <a:pt x="2313" y="1855"/>
                    <a:pt x="2308" y="1872"/>
                  </a:cubicBezTo>
                  <a:cubicBezTo>
                    <a:pt x="2303" y="1887"/>
                    <a:pt x="2297" y="1900"/>
                    <a:pt x="2269" y="1971"/>
                  </a:cubicBezTo>
                  <a:lnTo>
                    <a:pt x="2242" y="2040"/>
                  </a:lnTo>
                  <a:close/>
                  <a:moveTo>
                    <a:pt x="2642" y="2311"/>
                  </a:moveTo>
                  <a:cubicBezTo>
                    <a:pt x="2635" y="2328"/>
                    <a:pt x="2626" y="2345"/>
                    <a:pt x="2612" y="2344"/>
                  </a:cubicBezTo>
                  <a:cubicBezTo>
                    <a:pt x="2604" y="2344"/>
                    <a:pt x="2601" y="2343"/>
                    <a:pt x="2597" y="2342"/>
                  </a:cubicBezTo>
                  <a:cubicBezTo>
                    <a:pt x="2592" y="2341"/>
                    <a:pt x="2589" y="2341"/>
                    <a:pt x="2588" y="2343"/>
                  </a:cubicBezTo>
                  <a:cubicBezTo>
                    <a:pt x="2587" y="2348"/>
                    <a:pt x="2591" y="2350"/>
                    <a:pt x="2595" y="2351"/>
                  </a:cubicBezTo>
                  <a:cubicBezTo>
                    <a:pt x="2611" y="2355"/>
                    <a:pt x="2635" y="2360"/>
                    <a:pt x="2644" y="2363"/>
                  </a:cubicBezTo>
                  <a:cubicBezTo>
                    <a:pt x="2653" y="2365"/>
                    <a:pt x="2674" y="2372"/>
                    <a:pt x="2695" y="2378"/>
                  </a:cubicBezTo>
                  <a:cubicBezTo>
                    <a:pt x="2702" y="2380"/>
                    <a:pt x="2707" y="2380"/>
                    <a:pt x="2708" y="2376"/>
                  </a:cubicBezTo>
                  <a:cubicBezTo>
                    <a:pt x="2709" y="2373"/>
                    <a:pt x="2706" y="2371"/>
                    <a:pt x="2702" y="2370"/>
                  </a:cubicBezTo>
                  <a:cubicBezTo>
                    <a:pt x="2697" y="2369"/>
                    <a:pt x="2690" y="2367"/>
                    <a:pt x="2682" y="2362"/>
                  </a:cubicBezTo>
                  <a:cubicBezTo>
                    <a:pt x="2674" y="2358"/>
                    <a:pt x="2669" y="2352"/>
                    <a:pt x="2671" y="2343"/>
                  </a:cubicBezTo>
                  <a:cubicBezTo>
                    <a:pt x="2674" y="2335"/>
                    <a:pt x="2676" y="2329"/>
                    <a:pt x="2679" y="2320"/>
                  </a:cubicBezTo>
                  <a:cubicBezTo>
                    <a:pt x="2756" y="2133"/>
                    <a:pt x="2756" y="2133"/>
                    <a:pt x="2756" y="2133"/>
                  </a:cubicBezTo>
                  <a:cubicBezTo>
                    <a:pt x="2758" y="2134"/>
                    <a:pt x="2758" y="2134"/>
                    <a:pt x="2758" y="2134"/>
                  </a:cubicBezTo>
                  <a:cubicBezTo>
                    <a:pt x="2766" y="2175"/>
                    <a:pt x="2778" y="2244"/>
                    <a:pt x="2780" y="2256"/>
                  </a:cubicBezTo>
                  <a:cubicBezTo>
                    <a:pt x="2782" y="2271"/>
                    <a:pt x="2800" y="2355"/>
                    <a:pt x="2806" y="2381"/>
                  </a:cubicBezTo>
                  <a:cubicBezTo>
                    <a:pt x="2810" y="2398"/>
                    <a:pt x="2812" y="2409"/>
                    <a:pt x="2816" y="2410"/>
                  </a:cubicBezTo>
                  <a:cubicBezTo>
                    <a:pt x="2821" y="2411"/>
                    <a:pt x="2825" y="2408"/>
                    <a:pt x="2842" y="2387"/>
                  </a:cubicBezTo>
                  <a:cubicBezTo>
                    <a:pt x="3007" y="2195"/>
                    <a:pt x="3007" y="2195"/>
                    <a:pt x="3007" y="2195"/>
                  </a:cubicBezTo>
                  <a:cubicBezTo>
                    <a:pt x="3009" y="2196"/>
                    <a:pt x="3009" y="2196"/>
                    <a:pt x="3009" y="2196"/>
                  </a:cubicBezTo>
                  <a:cubicBezTo>
                    <a:pt x="2981" y="2418"/>
                    <a:pt x="2981" y="2418"/>
                    <a:pt x="2981" y="2418"/>
                  </a:cubicBezTo>
                  <a:cubicBezTo>
                    <a:pt x="2979" y="2432"/>
                    <a:pt x="2976" y="2438"/>
                    <a:pt x="2973" y="2438"/>
                  </a:cubicBezTo>
                  <a:cubicBezTo>
                    <a:pt x="2969" y="2438"/>
                    <a:pt x="2967" y="2439"/>
                    <a:pt x="2966" y="2442"/>
                  </a:cubicBezTo>
                  <a:cubicBezTo>
                    <a:pt x="2965" y="2445"/>
                    <a:pt x="2968" y="2447"/>
                    <a:pt x="2979" y="2451"/>
                  </a:cubicBezTo>
                  <a:cubicBezTo>
                    <a:pt x="2998" y="2457"/>
                    <a:pt x="3065" y="2477"/>
                    <a:pt x="3077" y="2481"/>
                  </a:cubicBezTo>
                  <a:cubicBezTo>
                    <a:pt x="3084" y="2482"/>
                    <a:pt x="3090" y="2482"/>
                    <a:pt x="3091" y="2478"/>
                  </a:cubicBezTo>
                  <a:cubicBezTo>
                    <a:pt x="3092" y="2475"/>
                    <a:pt x="3088" y="2474"/>
                    <a:pt x="3084" y="2473"/>
                  </a:cubicBezTo>
                  <a:cubicBezTo>
                    <a:pt x="3078" y="2471"/>
                    <a:pt x="3068" y="2468"/>
                    <a:pt x="3055" y="2460"/>
                  </a:cubicBezTo>
                  <a:cubicBezTo>
                    <a:pt x="3042" y="2452"/>
                    <a:pt x="3041" y="2436"/>
                    <a:pt x="3044" y="2404"/>
                  </a:cubicBezTo>
                  <a:cubicBezTo>
                    <a:pt x="3081" y="2091"/>
                    <a:pt x="3081" y="2091"/>
                    <a:pt x="3081" y="2091"/>
                  </a:cubicBezTo>
                  <a:cubicBezTo>
                    <a:pt x="3082" y="2081"/>
                    <a:pt x="3081" y="2075"/>
                    <a:pt x="3076" y="2074"/>
                  </a:cubicBezTo>
                  <a:cubicBezTo>
                    <a:pt x="3072" y="2073"/>
                    <a:pt x="3068" y="2076"/>
                    <a:pt x="3063" y="2083"/>
                  </a:cubicBezTo>
                  <a:cubicBezTo>
                    <a:pt x="2856" y="2325"/>
                    <a:pt x="2856" y="2325"/>
                    <a:pt x="2856" y="2325"/>
                  </a:cubicBezTo>
                  <a:cubicBezTo>
                    <a:pt x="2796" y="2015"/>
                    <a:pt x="2796" y="2015"/>
                    <a:pt x="2796" y="2015"/>
                  </a:cubicBezTo>
                  <a:cubicBezTo>
                    <a:pt x="2793" y="2001"/>
                    <a:pt x="2791" y="1998"/>
                    <a:pt x="2787" y="1997"/>
                  </a:cubicBezTo>
                  <a:cubicBezTo>
                    <a:pt x="2783" y="1996"/>
                    <a:pt x="2779" y="1999"/>
                    <a:pt x="2776" y="2007"/>
                  </a:cubicBezTo>
                  <a:lnTo>
                    <a:pt x="2642" y="2311"/>
                  </a:lnTo>
                  <a:close/>
                  <a:moveTo>
                    <a:pt x="3431" y="2386"/>
                  </a:moveTo>
                  <a:cubicBezTo>
                    <a:pt x="3425" y="2433"/>
                    <a:pt x="3421" y="2472"/>
                    <a:pt x="3416" y="2493"/>
                  </a:cubicBezTo>
                  <a:cubicBezTo>
                    <a:pt x="3413" y="2507"/>
                    <a:pt x="3409" y="2518"/>
                    <a:pt x="3399" y="2519"/>
                  </a:cubicBezTo>
                  <a:cubicBezTo>
                    <a:pt x="3394" y="2519"/>
                    <a:pt x="3388" y="2520"/>
                    <a:pt x="3381" y="2519"/>
                  </a:cubicBezTo>
                  <a:cubicBezTo>
                    <a:pt x="3375" y="2518"/>
                    <a:pt x="3372" y="2519"/>
                    <a:pt x="3372" y="2522"/>
                  </a:cubicBezTo>
                  <a:cubicBezTo>
                    <a:pt x="3372" y="2525"/>
                    <a:pt x="3375" y="2527"/>
                    <a:pt x="3382" y="2528"/>
                  </a:cubicBezTo>
                  <a:cubicBezTo>
                    <a:pt x="3402" y="2530"/>
                    <a:pt x="3433" y="2532"/>
                    <a:pt x="3445" y="2533"/>
                  </a:cubicBezTo>
                  <a:cubicBezTo>
                    <a:pt x="3458" y="2535"/>
                    <a:pt x="3489" y="2540"/>
                    <a:pt x="3522" y="2543"/>
                  </a:cubicBezTo>
                  <a:cubicBezTo>
                    <a:pt x="3528" y="2544"/>
                    <a:pt x="3532" y="2543"/>
                    <a:pt x="3532" y="2540"/>
                  </a:cubicBezTo>
                  <a:cubicBezTo>
                    <a:pt x="3533" y="2537"/>
                    <a:pt x="3530" y="2535"/>
                    <a:pt x="3525" y="2535"/>
                  </a:cubicBezTo>
                  <a:cubicBezTo>
                    <a:pt x="3517" y="2533"/>
                    <a:pt x="3506" y="2531"/>
                    <a:pt x="3500" y="2530"/>
                  </a:cubicBezTo>
                  <a:cubicBezTo>
                    <a:pt x="3485" y="2526"/>
                    <a:pt x="3483" y="2515"/>
                    <a:pt x="3483" y="2501"/>
                  </a:cubicBezTo>
                  <a:cubicBezTo>
                    <a:pt x="3483" y="2479"/>
                    <a:pt x="3487" y="2439"/>
                    <a:pt x="3492" y="2393"/>
                  </a:cubicBezTo>
                  <a:cubicBezTo>
                    <a:pt x="3514" y="2193"/>
                    <a:pt x="3514" y="2193"/>
                    <a:pt x="3514" y="2193"/>
                  </a:cubicBezTo>
                  <a:cubicBezTo>
                    <a:pt x="3515" y="2188"/>
                    <a:pt x="3516" y="2184"/>
                    <a:pt x="3519" y="2184"/>
                  </a:cubicBezTo>
                  <a:cubicBezTo>
                    <a:pt x="3524" y="2183"/>
                    <a:pt x="3531" y="2183"/>
                    <a:pt x="3539" y="2184"/>
                  </a:cubicBezTo>
                  <a:cubicBezTo>
                    <a:pt x="3550" y="2185"/>
                    <a:pt x="3571" y="2191"/>
                    <a:pt x="3587" y="2209"/>
                  </a:cubicBezTo>
                  <a:cubicBezTo>
                    <a:pt x="3612" y="2237"/>
                    <a:pt x="3610" y="2271"/>
                    <a:pt x="3608" y="2287"/>
                  </a:cubicBezTo>
                  <a:cubicBezTo>
                    <a:pt x="3603" y="2338"/>
                    <a:pt x="3560" y="2366"/>
                    <a:pt x="3532" y="2363"/>
                  </a:cubicBezTo>
                  <a:cubicBezTo>
                    <a:pt x="3521" y="2361"/>
                    <a:pt x="3518" y="2363"/>
                    <a:pt x="3517" y="2367"/>
                  </a:cubicBezTo>
                  <a:cubicBezTo>
                    <a:pt x="3517" y="2370"/>
                    <a:pt x="3520" y="2371"/>
                    <a:pt x="3523" y="2372"/>
                  </a:cubicBezTo>
                  <a:cubicBezTo>
                    <a:pt x="3525" y="2373"/>
                    <a:pt x="3531" y="2373"/>
                    <a:pt x="3533" y="2374"/>
                  </a:cubicBezTo>
                  <a:cubicBezTo>
                    <a:pt x="3604" y="2381"/>
                    <a:pt x="3662" y="2337"/>
                    <a:pt x="3670" y="2266"/>
                  </a:cubicBezTo>
                  <a:cubicBezTo>
                    <a:pt x="3673" y="2239"/>
                    <a:pt x="3661" y="2215"/>
                    <a:pt x="3651" y="2203"/>
                  </a:cubicBezTo>
                  <a:cubicBezTo>
                    <a:pt x="3644" y="2195"/>
                    <a:pt x="3624" y="2172"/>
                    <a:pt x="3561" y="2165"/>
                  </a:cubicBezTo>
                  <a:cubicBezTo>
                    <a:pt x="3538" y="2162"/>
                    <a:pt x="3509" y="2160"/>
                    <a:pt x="3488" y="2158"/>
                  </a:cubicBezTo>
                  <a:cubicBezTo>
                    <a:pt x="3474" y="2157"/>
                    <a:pt x="3443" y="2152"/>
                    <a:pt x="3416" y="2149"/>
                  </a:cubicBezTo>
                  <a:cubicBezTo>
                    <a:pt x="3409" y="2148"/>
                    <a:pt x="3405" y="2149"/>
                    <a:pt x="3405" y="2152"/>
                  </a:cubicBezTo>
                  <a:cubicBezTo>
                    <a:pt x="3405" y="2156"/>
                    <a:pt x="3408" y="2157"/>
                    <a:pt x="3413" y="2158"/>
                  </a:cubicBezTo>
                  <a:cubicBezTo>
                    <a:pt x="3420" y="2158"/>
                    <a:pt x="3428" y="2160"/>
                    <a:pt x="3432" y="2161"/>
                  </a:cubicBezTo>
                  <a:cubicBezTo>
                    <a:pt x="3448" y="2167"/>
                    <a:pt x="3452" y="2175"/>
                    <a:pt x="3451" y="2192"/>
                  </a:cubicBezTo>
                  <a:cubicBezTo>
                    <a:pt x="3450" y="2208"/>
                    <a:pt x="3448" y="2223"/>
                    <a:pt x="3440" y="2298"/>
                  </a:cubicBezTo>
                  <a:lnTo>
                    <a:pt x="3431" y="2386"/>
                  </a:lnTo>
                  <a:close/>
                  <a:moveTo>
                    <a:pt x="3798" y="2418"/>
                  </a:moveTo>
                  <a:cubicBezTo>
                    <a:pt x="3797" y="2464"/>
                    <a:pt x="3796" y="2504"/>
                    <a:pt x="3793" y="2525"/>
                  </a:cubicBezTo>
                  <a:cubicBezTo>
                    <a:pt x="3791" y="2540"/>
                    <a:pt x="3788" y="2550"/>
                    <a:pt x="3778" y="2552"/>
                  </a:cubicBezTo>
                  <a:cubicBezTo>
                    <a:pt x="3773" y="2553"/>
                    <a:pt x="3767" y="2554"/>
                    <a:pt x="3759" y="2554"/>
                  </a:cubicBezTo>
                  <a:cubicBezTo>
                    <a:pt x="3753" y="2554"/>
                    <a:pt x="3751" y="2555"/>
                    <a:pt x="3751" y="2558"/>
                  </a:cubicBezTo>
                  <a:cubicBezTo>
                    <a:pt x="3751" y="2561"/>
                    <a:pt x="3755" y="2563"/>
                    <a:pt x="3761" y="2563"/>
                  </a:cubicBezTo>
                  <a:cubicBezTo>
                    <a:pt x="3781" y="2563"/>
                    <a:pt x="3813" y="2563"/>
                    <a:pt x="3825" y="2563"/>
                  </a:cubicBezTo>
                  <a:cubicBezTo>
                    <a:pt x="3854" y="2563"/>
                    <a:pt x="3888" y="2567"/>
                    <a:pt x="3964" y="2569"/>
                  </a:cubicBezTo>
                  <a:cubicBezTo>
                    <a:pt x="3983" y="2570"/>
                    <a:pt x="3988" y="2570"/>
                    <a:pt x="3992" y="2557"/>
                  </a:cubicBezTo>
                  <a:cubicBezTo>
                    <a:pt x="3994" y="2546"/>
                    <a:pt x="3999" y="2512"/>
                    <a:pt x="4000" y="2501"/>
                  </a:cubicBezTo>
                  <a:cubicBezTo>
                    <a:pt x="4000" y="2495"/>
                    <a:pt x="4000" y="2492"/>
                    <a:pt x="3996" y="2492"/>
                  </a:cubicBezTo>
                  <a:cubicBezTo>
                    <a:pt x="3992" y="2492"/>
                    <a:pt x="3991" y="2493"/>
                    <a:pt x="3990" y="2499"/>
                  </a:cubicBezTo>
                  <a:cubicBezTo>
                    <a:pt x="3986" y="2520"/>
                    <a:pt x="3979" y="2530"/>
                    <a:pt x="3966" y="2536"/>
                  </a:cubicBezTo>
                  <a:cubicBezTo>
                    <a:pt x="3953" y="2542"/>
                    <a:pt x="3932" y="2541"/>
                    <a:pt x="3919" y="2541"/>
                  </a:cubicBezTo>
                  <a:cubicBezTo>
                    <a:pt x="3868" y="2540"/>
                    <a:pt x="3860" y="2532"/>
                    <a:pt x="3860" y="2497"/>
                  </a:cubicBezTo>
                  <a:cubicBezTo>
                    <a:pt x="3859" y="2483"/>
                    <a:pt x="3861" y="2436"/>
                    <a:pt x="3861" y="2419"/>
                  </a:cubicBezTo>
                  <a:cubicBezTo>
                    <a:pt x="3862" y="2379"/>
                    <a:pt x="3862" y="2379"/>
                    <a:pt x="3862" y="2379"/>
                  </a:cubicBezTo>
                  <a:cubicBezTo>
                    <a:pt x="3862" y="2376"/>
                    <a:pt x="3863" y="2374"/>
                    <a:pt x="3865" y="2374"/>
                  </a:cubicBezTo>
                  <a:cubicBezTo>
                    <a:pt x="3877" y="2375"/>
                    <a:pt x="3927" y="2376"/>
                    <a:pt x="3937" y="2377"/>
                  </a:cubicBezTo>
                  <a:cubicBezTo>
                    <a:pt x="3955" y="2380"/>
                    <a:pt x="3962" y="2387"/>
                    <a:pt x="3964" y="2398"/>
                  </a:cubicBezTo>
                  <a:cubicBezTo>
                    <a:pt x="3966" y="2404"/>
                    <a:pt x="3966" y="2411"/>
                    <a:pt x="3966" y="2416"/>
                  </a:cubicBezTo>
                  <a:cubicBezTo>
                    <a:pt x="3966" y="2418"/>
                    <a:pt x="3967" y="2420"/>
                    <a:pt x="3971" y="2420"/>
                  </a:cubicBezTo>
                  <a:cubicBezTo>
                    <a:pt x="3975" y="2420"/>
                    <a:pt x="3975" y="2415"/>
                    <a:pt x="3975" y="2411"/>
                  </a:cubicBezTo>
                  <a:cubicBezTo>
                    <a:pt x="3975" y="2408"/>
                    <a:pt x="3977" y="2387"/>
                    <a:pt x="3978" y="2377"/>
                  </a:cubicBezTo>
                  <a:cubicBezTo>
                    <a:pt x="3980" y="2352"/>
                    <a:pt x="3983" y="2343"/>
                    <a:pt x="3983" y="2340"/>
                  </a:cubicBezTo>
                  <a:cubicBezTo>
                    <a:pt x="3983" y="2337"/>
                    <a:pt x="3981" y="2337"/>
                    <a:pt x="3979" y="2337"/>
                  </a:cubicBezTo>
                  <a:cubicBezTo>
                    <a:pt x="3977" y="2337"/>
                    <a:pt x="3975" y="2339"/>
                    <a:pt x="3971" y="2343"/>
                  </a:cubicBezTo>
                  <a:cubicBezTo>
                    <a:pt x="3967" y="2348"/>
                    <a:pt x="3959" y="2349"/>
                    <a:pt x="3947" y="2350"/>
                  </a:cubicBezTo>
                  <a:cubicBezTo>
                    <a:pt x="3935" y="2350"/>
                    <a:pt x="3877" y="2349"/>
                    <a:pt x="3866" y="2349"/>
                  </a:cubicBezTo>
                  <a:cubicBezTo>
                    <a:pt x="3863" y="2349"/>
                    <a:pt x="3863" y="2347"/>
                    <a:pt x="3863" y="2343"/>
                  </a:cubicBezTo>
                  <a:cubicBezTo>
                    <a:pt x="3866" y="2216"/>
                    <a:pt x="3866" y="2216"/>
                    <a:pt x="3866" y="2216"/>
                  </a:cubicBezTo>
                  <a:cubicBezTo>
                    <a:pt x="3866" y="2213"/>
                    <a:pt x="3867" y="2211"/>
                    <a:pt x="3869" y="2211"/>
                  </a:cubicBezTo>
                  <a:cubicBezTo>
                    <a:pt x="3879" y="2211"/>
                    <a:pt x="3932" y="2213"/>
                    <a:pt x="3941" y="2215"/>
                  </a:cubicBezTo>
                  <a:cubicBezTo>
                    <a:pt x="3966" y="2218"/>
                    <a:pt x="3971" y="2224"/>
                    <a:pt x="3974" y="2234"/>
                  </a:cubicBezTo>
                  <a:cubicBezTo>
                    <a:pt x="3977" y="2240"/>
                    <a:pt x="3977" y="2248"/>
                    <a:pt x="3977" y="2252"/>
                  </a:cubicBezTo>
                  <a:cubicBezTo>
                    <a:pt x="3977" y="2256"/>
                    <a:pt x="3977" y="2259"/>
                    <a:pt x="3981" y="2259"/>
                  </a:cubicBezTo>
                  <a:cubicBezTo>
                    <a:pt x="3985" y="2259"/>
                    <a:pt x="3986" y="2256"/>
                    <a:pt x="3986" y="2253"/>
                  </a:cubicBezTo>
                  <a:cubicBezTo>
                    <a:pt x="3987" y="2247"/>
                    <a:pt x="3989" y="2225"/>
                    <a:pt x="3990" y="2220"/>
                  </a:cubicBezTo>
                  <a:cubicBezTo>
                    <a:pt x="3992" y="2197"/>
                    <a:pt x="3994" y="2191"/>
                    <a:pt x="3994" y="2188"/>
                  </a:cubicBezTo>
                  <a:cubicBezTo>
                    <a:pt x="3994" y="2185"/>
                    <a:pt x="3994" y="2183"/>
                    <a:pt x="3992" y="2183"/>
                  </a:cubicBezTo>
                  <a:cubicBezTo>
                    <a:pt x="3989" y="2183"/>
                    <a:pt x="3986" y="2184"/>
                    <a:pt x="3983" y="2185"/>
                  </a:cubicBezTo>
                  <a:cubicBezTo>
                    <a:pt x="3979" y="2186"/>
                    <a:pt x="3971" y="2186"/>
                    <a:pt x="3962" y="2187"/>
                  </a:cubicBezTo>
                  <a:cubicBezTo>
                    <a:pt x="3952" y="2188"/>
                    <a:pt x="3852" y="2185"/>
                    <a:pt x="3836" y="2185"/>
                  </a:cubicBezTo>
                  <a:cubicBezTo>
                    <a:pt x="3822" y="2184"/>
                    <a:pt x="3790" y="2183"/>
                    <a:pt x="3763" y="2182"/>
                  </a:cubicBezTo>
                  <a:cubicBezTo>
                    <a:pt x="3755" y="2182"/>
                    <a:pt x="3752" y="2183"/>
                    <a:pt x="3752" y="2186"/>
                  </a:cubicBezTo>
                  <a:cubicBezTo>
                    <a:pt x="3752" y="2190"/>
                    <a:pt x="3755" y="2191"/>
                    <a:pt x="3760" y="2191"/>
                  </a:cubicBezTo>
                  <a:cubicBezTo>
                    <a:pt x="3768" y="2191"/>
                    <a:pt x="3776" y="2192"/>
                    <a:pt x="3780" y="2193"/>
                  </a:cubicBezTo>
                  <a:cubicBezTo>
                    <a:pt x="3796" y="2197"/>
                    <a:pt x="3800" y="2205"/>
                    <a:pt x="3801" y="2222"/>
                  </a:cubicBezTo>
                  <a:cubicBezTo>
                    <a:pt x="3802" y="2238"/>
                    <a:pt x="3801" y="2252"/>
                    <a:pt x="3800" y="2329"/>
                  </a:cubicBezTo>
                  <a:lnTo>
                    <a:pt x="3798" y="2418"/>
                  </a:lnTo>
                  <a:close/>
                  <a:moveTo>
                    <a:pt x="4156" y="2417"/>
                  </a:moveTo>
                  <a:cubicBezTo>
                    <a:pt x="4160" y="2463"/>
                    <a:pt x="4163" y="2503"/>
                    <a:pt x="4162" y="2524"/>
                  </a:cubicBezTo>
                  <a:cubicBezTo>
                    <a:pt x="4162" y="2539"/>
                    <a:pt x="4160" y="2550"/>
                    <a:pt x="4150" y="2552"/>
                  </a:cubicBezTo>
                  <a:cubicBezTo>
                    <a:pt x="4146" y="2554"/>
                    <a:pt x="4140" y="2556"/>
                    <a:pt x="4132" y="2557"/>
                  </a:cubicBezTo>
                  <a:cubicBezTo>
                    <a:pt x="4126" y="2557"/>
                    <a:pt x="4124" y="2559"/>
                    <a:pt x="4125" y="2561"/>
                  </a:cubicBezTo>
                  <a:cubicBezTo>
                    <a:pt x="4125" y="2564"/>
                    <a:pt x="4128" y="2566"/>
                    <a:pt x="4135" y="2565"/>
                  </a:cubicBezTo>
                  <a:cubicBezTo>
                    <a:pt x="4155" y="2563"/>
                    <a:pt x="4186" y="2559"/>
                    <a:pt x="4196" y="2558"/>
                  </a:cubicBezTo>
                  <a:cubicBezTo>
                    <a:pt x="4204" y="2558"/>
                    <a:pt x="4241" y="2556"/>
                    <a:pt x="4270" y="2554"/>
                  </a:cubicBezTo>
                  <a:cubicBezTo>
                    <a:pt x="4277" y="2553"/>
                    <a:pt x="4280" y="2552"/>
                    <a:pt x="4280" y="2548"/>
                  </a:cubicBezTo>
                  <a:cubicBezTo>
                    <a:pt x="4280" y="2546"/>
                    <a:pt x="4277" y="2544"/>
                    <a:pt x="4273" y="2544"/>
                  </a:cubicBezTo>
                  <a:cubicBezTo>
                    <a:pt x="4267" y="2545"/>
                    <a:pt x="4256" y="2545"/>
                    <a:pt x="4249" y="2544"/>
                  </a:cubicBezTo>
                  <a:cubicBezTo>
                    <a:pt x="4233" y="2544"/>
                    <a:pt x="4229" y="2533"/>
                    <a:pt x="4227" y="2519"/>
                  </a:cubicBezTo>
                  <a:cubicBezTo>
                    <a:pt x="4222" y="2498"/>
                    <a:pt x="4219" y="2458"/>
                    <a:pt x="4215" y="2411"/>
                  </a:cubicBezTo>
                  <a:cubicBezTo>
                    <a:pt x="4214" y="2404"/>
                    <a:pt x="4214" y="2404"/>
                    <a:pt x="4214" y="2404"/>
                  </a:cubicBezTo>
                  <a:cubicBezTo>
                    <a:pt x="4214" y="2401"/>
                    <a:pt x="4216" y="2400"/>
                    <a:pt x="4218" y="2400"/>
                  </a:cubicBezTo>
                  <a:cubicBezTo>
                    <a:pt x="4262" y="2397"/>
                    <a:pt x="4262" y="2397"/>
                    <a:pt x="4262" y="2397"/>
                  </a:cubicBezTo>
                  <a:cubicBezTo>
                    <a:pt x="4265" y="2397"/>
                    <a:pt x="4268" y="2397"/>
                    <a:pt x="4271" y="2400"/>
                  </a:cubicBezTo>
                  <a:cubicBezTo>
                    <a:pt x="4278" y="2407"/>
                    <a:pt x="4305" y="2439"/>
                    <a:pt x="4327" y="2465"/>
                  </a:cubicBezTo>
                  <a:cubicBezTo>
                    <a:pt x="4358" y="2501"/>
                    <a:pt x="4379" y="2523"/>
                    <a:pt x="4402" y="2533"/>
                  </a:cubicBezTo>
                  <a:cubicBezTo>
                    <a:pt x="4415" y="2539"/>
                    <a:pt x="4428" y="2540"/>
                    <a:pt x="4456" y="2538"/>
                  </a:cubicBezTo>
                  <a:cubicBezTo>
                    <a:pt x="4504" y="2534"/>
                    <a:pt x="4504" y="2534"/>
                    <a:pt x="4504" y="2534"/>
                  </a:cubicBezTo>
                  <a:cubicBezTo>
                    <a:pt x="4510" y="2533"/>
                    <a:pt x="4514" y="2532"/>
                    <a:pt x="4513" y="2528"/>
                  </a:cubicBezTo>
                  <a:cubicBezTo>
                    <a:pt x="4513" y="2525"/>
                    <a:pt x="4511" y="2524"/>
                    <a:pt x="4507" y="2525"/>
                  </a:cubicBezTo>
                  <a:cubicBezTo>
                    <a:pt x="4503" y="2525"/>
                    <a:pt x="4498" y="2525"/>
                    <a:pt x="4493" y="2524"/>
                  </a:cubicBezTo>
                  <a:cubicBezTo>
                    <a:pt x="4485" y="2523"/>
                    <a:pt x="4464" y="2522"/>
                    <a:pt x="4433" y="2495"/>
                  </a:cubicBezTo>
                  <a:cubicBezTo>
                    <a:pt x="4401" y="2466"/>
                    <a:pt x="4363" y="2424"/>
                    <a:pt x="4314" y="2372"/>
                  </a:cubicBezTo>
                  <a:cubicBezTo>
                    <a:pt x="4361" y="2326"/>
                    <a:pt x="4373" y="2291"/>
                    <a:pt x="4370" y="2254"/>
                  </a:cubicBezTo>
                  <a:cubicBezTo>
                    <a:pt x="4367" y="2220"/>
                    <a:pt x="4345" y="2197"/>
                    <a:pt x="4330" y="2188"/>
                  </a:cubicBezTo>
                  <a:cubicBezTo>
                    <a:pt x="4301" y="2172"/>
                    <a:pt x="4268" y="2172"/>
                    <a:pt x="4236" y="2174"/>
                  </a:cubicBezTo>
                  <a:cubicBezTo>
                    <a:pt x="4220" y="2176"/>
                    <a:pt x="4182" y="2180"/>
                    <a:pt x="4165" y="2182"/>
                  </a:cubicBezTo>
                  <a:cubicBezTo>
                    <a:pt x="4155" y="2183"/>
                    <a:pt x="4123" y="2184"/>
                    <a:pt x="4096" y="2186"/>
                  </a:cubicBezTo>
                  <a:cubicBezTo>
                    <a:pt x="4089" y="2187"/>
                    <a:pt x="4085" y="2188"/>
                    <a:pt x="4086" y="2192"/>
                  </a:cubicBezTo>
                  <a:cubicBezTo>
                    <a:pt x="4086" y="2195"/>
                    <a:pt x="4089" y="2196"/>
                    <a:pt x="4094" y="2195"/>
                  </a:cubicBezTo>
                  <a:cubicBezTo>
                    <a:pt x="4102" y="2195"/>
                    <a:pt x="4110" y="2195"/>
                    <a:pt x="4114" y="2195"/>
                  </a:cubicBezTo>
                  <a:cubicBezTo>
                    <a:pt x="4131" y="2197"/>
                    <a:pt x="4136" y="2205"/>
                    <a:pt x="4138" y="2222"/>
                  </a:cubicBezTo>
                  <a:cubicBezTo>
                    <a:pt x="4141" y="2238"/>
                    <a:pt x="4142" y="2252"/>
                    <a:pt x="4148" y="2328"/>
                  </a:cubicBezTo>
                  <a:lnTo>
                    <a:pt x="4156" y="2417"/>
                  </a:lnTo>
                  <a:close/>
                  <a:moveTo>
                    <a:pt x="4198" y="2210"/>
                  </a:moveTo>
                  <a:cubicBezTo>
                    <a:pt x="4197" y="2207"/>
                    <a:pt x="4198" y="2204"/>
                    <a:pt x="4202" y="2203"/>
                  </a:cubicBezTo>
                  <a:cubicBezTo>
                    <a:pt x="4207" y="2201"/>
                    <a:pt x="4216" y="2200"/>
                    <a:pt x="4228" y="2199"/>
                  </a:cubicBezTo>
                  <a:cubicBezTo>
                    <a:pt x="4258" y="2196"/>
                    <a:pt x="4307" y="2213"/>
                    <a:pt x="4313" y="2284"/>
                  </a:cubicBezTo>
                  <a:cubicBezTo>
                    <a:pt x="4317" y="2325"/>
                    <a:pt x="4304" y="2350"/>
                    <a:pt x="4290" y="2362"/>
                  </a:cubicBezTo>
                  <a:cubicBezTo>
                    <a:pt x="4281" y="2369"/>
                    <a:pt x="4275" y="2372"/>
                    <a:pt x="4255" y="2374"/>
                  </a:cubicBezTo>
                  <a:cubicBezTo>
                    <a:pt x="4242" y="2375"/>
                    <a:pt x="4227" y="2374"/>
                    <a:pt x="4216" y="2372"/>
                  </a:cubicBezTo>
                  <a:cubicBezTo>
                    <a:pt x="4213" y="2371"/>
                    <a:pt x="4211" y="2369"/>
                    <a:pt x="4211" y="2363"/>
                  </a:cubicBezTo>
                  <a:lnTo>
                    <a:pt x="4198" y="2210"/>
                  </a:lnTo>
                  <a:close/>
                  <a:moveTo>
                    <a:pt x="4563" y="2317"/>
                  </a:moveTo>
                  <a:cubicBezTo>
                    <a:pt x="4567" y="2337"/>
                    <a:pt x="4567" y="2348"/>
                    <a:pt x="4565" y="2363"/>
                  </a:cubicBezTo>
                  <a:cubicBezTo>
                    <a:pt x="4564" y="2367"/>
                    <a:pt x="4563" y="2373"/>
                    <a:pt x="4564" y="2375"/>
                  </a:cubicBezTo>
                  <a:cubicBezTo>
                    <a:pt x="4564" y="2377"/>
                    <a:pt x="4566" y="2377"/>
                    <a:pt x="4567" y="2377"/>
                  </a:cubicBezTo>
                  <a:cubicBezTo>
                    <a:pt x="4570" y="2377"/>
                    <a:pt x="4573" y="2371"/>
                    <a:pt x="4577" y="2367"/>
                  </a:cubicBezTo>
                  <a:cubicBezTo>
                    <a:pt x="4596" y="2342"/>
                    <a:pt x="4615" y="2318"/>
                    <a:pt x="4627" y="2291"/>
                  </a:cubicBezTo>
                  <a:cubicBezTo>
                    <a:pt x="4628" y="2288"/>
                    <a:pt x="4630" y="2281"/>
                    <a:pt x="4629" y="2279"/>
                  </a:cubicBezTo>
                  <a:cubicBezTo>
                    <a:pt x="4629" y="2277"/>
                    <a:pt x="4628" y="2274"/>
                    <a:pt x="4626" y="2273"/>
                  </a:cubicBezTo>
                  <a:cubicBezTo>
                    <a:pt x="4624" y="2272"/>
                    <a:pt x="4619" y="2271"/>
                    <a:pt x="4607" y="2270"/>
                  </a:cubicBezTo>
                  <a:cubicBezTo>
                    <a:pt x="4589" y="2269"/>
                    <a:pt x="4543" y="2270"/>
                    <a:pt x="4536" y="2271"/>
                  </a:cubicBezTo>
                  <a:cubicBezTo>
                    <a:pt x="4529" y="2272"/>
                    <a:pt x="4527" y="2274"/>
                    <a:pt x="4527" y="2278"/>
                  </a:cubicBezTo>
                  <a:cubicBezTo>
                    <a:pt x="4528" y="2280"/>
                    <a:pt x="4531" y="2281"/>
                    <a:pt x="4536" y="2283"/>
                  </a:cubicBezTo>
                  <a:cubicBezTo>
                    <a:pt x="4544" y="2284"/>
                    <a:pt x="4559" y="2293"/>
                    <a:pt x="4563" y="2317"/>
                  </a:cubicBezTo>
                  <a:close/>
                  <a:moveTo>
                    <a:pt x="4857" y="2215"/>
                  </a:moveTo>
                  <a:cubicBezTo>
                    <a:pt x="4838" y="2141"/>
                    <a:pt x="4834" y="2128"/>
                    <a:pt x="4831" y="2111"/>
                  </a:cubicBezTo>
                  <a:cubicBezTo>
                    <a:pt x="4828" y="2094"/>
                    <a:pt x="4830" y="2085"/>
                    <a:pt x="4842" y="2079"/>
                  </a:cubicBezTo>
                  <a:cubicBezTo>
                    <a:pt x="4847" y="2076"/>
                    <a:pt x="4855" y="2074"/>
                    <a:pt x="4861" y="2073"/>
                  </a:cubicBezTo>
                  <a:cubicBezTo>
                    <a:pt x="4866" y="2071"/>
                    <a:pt x="4869" y="2069"/>
                    <a:pt x="4868" y="2066"/>
                  </a:cubicBezTo>
                  <a:cubicBezTo>
                    <a:pt x="4867" y="2063"/>
                    <a:pt x="4864" y="2063"/>
                    <a:pt x="4857" y="2064"/>
                  </a:cubicBezTo>
                  <a:cubicBezTo>
                    <a:pt x="4838" y="2069"/>
                    <a:pt x="4803" y="2080"/>
                    <a:pt x="4791" y="2083"/>
                  </a:cubicBezTo>
                  <a:cubicBezTo>
                    <a:pt x="4778" y="2086"/>
                    <a:pt x="4746" y="2093"/>
                    <a:pt x="4724" y="2099"/>
                  </a:cubicBezTo>
                  <a:cubicBezTo>
                    <a:pt x="4716" y="2101"/>
                    <a:pt x="4713" y="2103"/>
                    <a:pt x="4714" y="2106"/>
                  </a:cubicBezTo>
                  <a:cubicBezTo>
                    <a:pt x="4715" y="2110"/>
                    <a:pt x="4718" y="2110"/>
                    <a:pt x="4724" y="2108"/>
                  </a:cubicBezTo>
                  <a:cubicBezTo>
                    <a:pt x="4730" y="2107"/>
                    <a:pt x="4736" y="2106"/>
                    <a:pt x="4740" y="2106"/>
                  </a:cubicBezTo>
                  <a:cubicBezTo>
                    <a:pt x="4757" y="2105"/>
                    <a:pt x="4763" y="2112"/>
                    <a:pt x="4768" y="2128"/>
                  </a:cubicBezTo>
                  <a:cubicBezTo>
                    <a:pt x="4773" y="2143"/>
                    <a:pt x="4777" y="2157"/>
                    <a:pt x="4796" y="2231"/>
                  </a:cubicBezTo>
                  <a:cubicBezTo>
                    <a:pt x="4818" y="2317"/>
                    <a:pt x="4818" y="2317"/>
                    <a:pt x="4818" y="2317"/>
                  </a:cubicBezTo>
                  <a:cubicBezTo>
                    <a:pt x="4830" y="2362"/>
                    <a:pt x="4840" y="2400"/>
                    <a:pt x="4843" y="2421"/>
                  </a:cubicBezTo>
                  <a:cubicBezTo>
                    <a:pt x="4845" y="2436"/>
                    <a:pt x="4845" y="2447"/>
                    <a:pt x="4836" y="2452"/>
                  </a:cubicBezTo>
                  <a:cubicBezTo>
                    <a:pt x="4832" y="2454"/>
                    <a:pt x="4826" y="2456"/>
                    <a:pt x="4819" y="2458"/>
                  </a:cubicBezTo>
                  <a:cubicBezTo>
                    <a:pt x="4813" y="2460"/>
                    <a:pt x="4811" y="2462"/>
                    <a:pt x="4812" y="2464"/>
                  </a:cubicBezTo>
                  <a:cubicBezTo>
                    <a:pt x="4813" y="2468"/>
                    <a:pt x="4817" y="2468"/>
                    <a:pt x="4823" y="2467"/>
                  </a:cubicBezTo>
                  <a:cubicBezTo>
                    <a:pt x="4843" y="2462"/>
                    <a:pt x="4873" y="2452"/>
                    <a:pt x="4885" y="2449"/>
                  </a:cubicBezTo>
                  <a:cubicBezTo>
                    <a:pt x="4924" y="2439"/>
                    <a:pt x="4957" y="2433"/>
                    <a:pt x="5027" y="2415"/>
                  </a:cubicBezTo>
                  <a:cubicBezTo>
                    <a:pt x="5052" y="2408"/>
                    <a:pt x="5054" y="2406"/>
                    <a:pt x="5054" y="2394"/>
                  </a:cubicBezTo>
                  <a:cubicBezTo>
                    <a:pt x="5054" y="2379"/>
                    <a:pt x="5048" y="2341"/>
                    <a:pt x="5047" y="2336"/>
                  </a:cubicBezTo>
                  <a:cubicBezTo>
                    <a:pt x="5045" y="2330"/>
                    <a:pt x="5044" y="2328"/>
                    <a:pt x="5041" y="2328"/>
                  </a:cubicBezTo>
                  <a:cubicBezTo>
                    <a:pt x="5037" y="2330"/>
                    <a:pt x="5037" y="2333"/>
                    <a:pt x="5037" y="2337"/>
                  </a:cubicBezTo>
                  <a:cubicBezTo>
                    <a:pt x="5039" y="2347"/>
                    <a:pt x="5036" y="2362"/>
                    <a:pt x="5032" y="2370"/>
                  </a:cubicBezTo>
                  <a:cubicBezTo>
                    <a:pt x="5024" y="2386"/>
                    <a:pt x="5005" y="2392"/>
                    <a:pt x="4979" y="2398"/>
                  </a:cubicBezTo>
                  <a:cubicBezTo>
                    <a:pt x="4941" y="2408"/>
                    <a:pt x="4927" y="2408"/>
                    <a:pt x="4917" y="2403"/>
                  </a:cubicBezTo>
                  <a:cubicBezTo>
                    <a:pt x="4904" y="2397"/>
                    <a:pt x="4896" y="2363"/>
                    <a:pt x="4879" y="2301"/>
                  </a:cubicBezTo>
                  <a:lnTo>
                    <a:pt x="4857" y="2215"/>
                  </a:lnTo>
                  <a:close/>
                  <a:moveTo>
                    <a:pt x="5146" y="2221"/>
                  </a:moveTo>
                  <a:cubicBezTo>
                    <a:pt x="5162" y="2268"/>
                    <a:pt x="5175" y="2305"/>
                    <a:pt x="5179" y="2326"/>
                  </a:cubicBezTo>
                  <a:cubicBezTo>
                    <a:pt x="5183" y="2340"/>
                    <a:pt x="5183" y="2350"/>
                    <a:pt x="5174" y="2355"/>
                  </a:cubicBezTo>
                  <a:cubicBezTo>
                    <a:pt x="5170" y="2357"/>
                    <a:pt x="5165" y="2360"/>
                    <a:pt x="5157" y="2363"/>
                  </a:cubicBezTo>
                  <a:cubicBezTo>
                    <a:pt x="5152" y="2364"/>
                    <a:pt x="5150" y="2367"/>
                    <a:pt x="5151" y="2369"/>
                  </a:cubicBezTo>
                  <a:cubicBezTo>
                    <a:pt x="5152" y="2372"/>
                    <a:pt x="5156" y="2373"/>
                    <a:pt x="5162" y="2371"/>
                  </a:cubicBezTo>
                  <a:cubicBezTo>
                    <a:pt x="5181" y="2364"/>
                    <a:pt x="5211" y="2352"/>
                    <a:pt x="5222" y="2348"/>
                  </a:cubicBezTo>
                  <a:cubicBezTo>
                    <a:pt x="5234" y="2344"/>
                    <a:pt x="5265" y="2335"/>
                    <a:pt x="5296" y="2324"/>
                  </a:cubicBezTo>
                  <a:cubicBezTo>
                    <a:pt x="5302" y="2322"/>
                    <a:pt x="5305" y="2320"/>
                    <a:pt x="5304" y="2316"/>
                  </a:cubicBezTo>
                  <a:cubicBezTo>
                    <a:pt x="5303" y="2314"/>
                    <a:pt x="5300" y="2313"/>
                    <a:pt x="5295" y="2315"/>
                  </a:cubicBezTo>
                  <a:cubicBezTo>
                    <a:pt x="5288" y="2318"/>
                    <a:pt x="5277" y="2320"/>
                    <a:pt x="5270" y="2322"/>
                  </a:cubicBezTo>
                  <a:cubicBezTo>
                    <a:pt x="5255" y="2325"/>
                    <a:pt x="5249" y="2317"/>
                    <a:pt x="5243" y="2305"/>
                  </a:cubicBezTo>
                  <a:cubicBezTo>
                    <a:pt x="5234" y="2285"/>
                    <a:pt x="5221" y="2247"/>
                    <a:pt x="5205" y="2201"/>
                  </a:cubicBezTo>
                  <a:cubicBezTo>
                    <a:pt x="5176" y="2117"/>
                    <a:pt x="5176" y="2117"/>
                    <a:pt x="5176" y="2117"/>
                  </a:cubicBezTo>
                  <a:cubicBezTo>
                    <a:pt x="5151" y="2045"/>
                    <a:pt x="5147" y="2032"/>
                    <a:pt x="5142" y="2016"/>
                  </a:cubicBezTo>
                  <a:cubicBezTo>
                    <a:pt x="5138" y="1999"/>
                    <a:pt x="5139" y="1990"/>
                    <a:pt x="5151" y="1983"/>
                  </a:cubicBezTo>
                  <a:cubicBezTo>
                    <a:pt x="5156" y="1980"/>
                    <a:pt x="5160" y="1978"/>
                    <a:pt x="5165" y="1976"/>
                  </a:cubicBezTo>
                  <a:cubicBezTo>
                    <a:pt x="5169" y="1975"/>
                    <a:pt x="5172" y="1973"/>
                    <a:pt x="5171" y="1969"/>
                  </a:cubicBezTo>
                  <a:cubicBezTo>
                    <a:pt x="5169" y="1966"/>
                    <a:pt x="5165" y="1967"/>
                    <a:pt x="5159" y="1968"/>
                  </a:cubicBezTo>
                  <a:cubicBezTo>
                    <a:pt x="5141" y="1975"/>
                    <a:pt x="5113" y="1986"/>
                    <a:pt x="5102" y="1990"/>
                  </a:cubicBezTo>
                  <a:cubicBezTo>
                    <a:pt x="5087" y="1995"/>
                    <a:pt x="5057" y="2004"/>
                    <a:pt x="5039" y="2010"/>
                  </a:cubicBezTo>
                  <a:cubicBezTo>
                    <a:pt x="5031" y="2013"/>
                    <a:pt x="5028" y="2015"/>
                    <a:pt x="5029" y="2018"/>
                  </a:cubicBezTo>
                  <a:cubicBezTo>
                    <a:pt x="5030" y="2022"/>
                    <a:pt x="5033" y="2022"/>
                    <a:pt x="5038" y="2020"/>
                  </a:cubicBezTo>
                  <a:cubicBezTo>
                    <a:pt x="5044" y="2018"/>
                    <a:pt x="5050" y="2016"/>
                    <a:pt x="5056" y="2016"/>
                  </a:cubicBezTo>
                  <a:cubicBezTo>
                    <a:pt x="5067" y="2015"/>
                    <a:pt x="5075" y="2021"/>
                    <a:pt x="5081" y="2037"/>
                  </a:cubicBezTo>
                  <a:cubicBezTo>
                    <a:pt x="5087" y="2052"/>
                    <a:pt x="5092" y="2065"/>
                    <a:pt x="5117" y="2138"/>
                  </a:cubicBezTo>
                  <a:lnTo>
                    <a:pt x="5146" y="2221"/>
                  </a:lnTo>
                  <a:close/>
                  <a:moveTo>
                    <a:pt x="5456" y="2104"/>
                  </a:moveTo>
                  <a:cubicBezTo>
                    <a:pt x="5474" y="2147"/>
                    <a:pt x="5490" y="2183"/>
                    <a:pt x="5496" y="2204"/>
                  </a:cubicBezTo>
                  <a:cubicBezTo>
                    <a:pt x="5501" y="2218"/>
                    <a:pt x="5502" y="2229"/>
                    <a:pt x="5494" y="2235"/>
                  </a:cubicBezTo>
                  <a:cubicBezTo>
                    <a:pt x="5490" y="2238"/>
                    <a:pt x="5485" y="2241"/>
                    <a:pt x="5478" y="2244"/>
                  </a:cubicBezTo>
                  <a:cubicBezTo>
                    <a:pt x="5472" y="2246"/>
                    <a:pt x="5471" y="2248"/>
                    <a:pt x="5472" y="2251"/>
                  </a:cubicBezTo>
                  <a:cubicBezTo>
                    <a:pt x="5473" y="2254"/>
                    <a:pt x="5477" y="2254"/>
                    <a:pt x="5483" y="2251"/>
                  </a:cubicBezTo>
                  <a:cubicBezTo>
                    <a:pt x="5502" y="2243"/>
                    <a:pt x="5530" y="2229"/>
                    <a:pt x="5541" y="2225"/>
                  </a:cubicBezTo>
                  <a:cubicBezTo>
                    <a:pt x="5554" y="2219"/>
                    <a:pt x="5584" y="2208"/>
                    <a:pt x="5614" y="2195"/>
                  </a:cubicBezTo>
                  <a:cubicBezTo>
                    <a:pt x="5619" y="2193"/>
                    <a:pt x="5622" y="2190"/>
                    <a:pt x="5621" y="2187"/>
                  </a:cubicBezTo>
                  <a:cubicBezTo>
                    <a:pt x="5620" y="2184"/>
                    <a:pt x="5617" y="2184"/>
                    <a:pt x="5612" y="2186"/>
                  </a:cubicBezTo>
                  <a:cubicBezTo>
                    <a:pt x="5605" y="2189"/>
                    <a:pt x="5595" y="2193"/>
                    <a:pt x="5587" y="2195"/>
                  </a:cubicBezTo>
                  <a:cubicBezTo>
                    <a:pt x="5573" y="2199"/>
                    <a:pt x="5566" y="2190"/>
                    <a:pt x="5559" y="2177"/>
                  </a:cubicBezTo>
                  <a:cubicBezTo>
                    <a:pt x="5548" y="2158"/>
                    <a:pt x="5532" y="2122"/>
                    <a:pt x="5514" y="2079"/>
                  </a:cubicBezTo>
                  <a:cubicBezTo>
                    <a:pt x="5432" y="1889"/>
                    <a:pt x="5432" y="1889"/>
                    <a:pt x="5432" y="1889"/>
                  </a:cubicBezTo>
                  <a:cubicBezTo>
                    <a:pt x="5491" y="1866"/>
                    <a:pt x="5491" y="1866"/>
                    <a:pt x="5491" y="1866"/>
                  </a:cubicBezTo>
                  <a:cubicBezTo>
                    <a:pt x="5533" y="1849"/>
                    <a:pt x="5551" y="1856"/>
                    <a:pt x="5557" y="1868"/>
                  </a:cubicBezTo>
                  <a:cubicBezTo>
                    <a:pt x="5560" y="1873"/>
                    <a:pt x="5560" y="1873"/>
                    <a:pt x="5560" y="1873"/>
                  </a:cubicBezTo>
                  <a:cubicBezTo>
                    <a:pt x="5563" y="1880"/>
                    <a:pt x="5565" y="1882"/>
                    <a:pt x="5569" y="1880"/>
                  </a:cubicBezTo>
                  <a:cubicBezTo>
                    <a:pt x="5572" y="1879"/>
                    <a:pt x="5571" y="1876"/>
                    <a:pt x="5570" y="1871"/>
                  </a:cubicBezTo>
                  <a:cubicBezTo>
                    <a:pt x="5565" y="1859"/>
                    <a:pt x="5552" y="1827"/>
                    <a:pt x="5548" y="1817"/>
                  </a:cubicBezTo>
                  <a:cubicBezTo>
                    <a:pt x="5545" y="1810"/>
                    <a:pt x="5543" y="1807"/>
                    <a:pt x="5540" y="1809"/>
                  </a:cubicBezTo>
                  <a:cubicBezTo>
                    <a:pt x="5536" y="1810"/>
                    <a:pt x="5527" y="1820"/>
                    <a:pt x="5498" y="1832"/>
                  </a:cubicBezTo>
                  <a:cubicBezTo>
                    <a:pt x="5315" y="1911"/>
                    <a:pt x="5315" y="1911"/>
                    <a:pt x="5315" y="1911"/>
                  </a:cubicBezTo>
                  <a:cubicBezTo>
                    <a:pt x="5299" y="1918"/>
                    <a:pt x="5281" y="1924"/>
                    <a:pt x="5267" y="1929"/>
                  </a:cubicBezTo>
                  <a:cubicBezTo>
                    <a:pt x="5255" y="1933"/>
                    <a:pt x="5248" y="1930"/>
                    <a:pt x="5245" y="1932"/>
                  </a:cubicBezTo>
                  <a:cubicBezTo>
                    <a:pt x="5242" y="1933"/>
                    <a:pt x="5242" y="1936"/>
                    <a:pt x="5243" y="1943"/>
                  </a:cubicBezTo>
                  <a:cubicBezTo>
                    <a:pt x="5244" y="1947"/>
                    <a:pt x="5253" y="1993"/>
                    <a:pt x="5256" y="2000"/>
                  </a:cubicBezTo>
                  <a:cubicBezTo>
                    <a:pt x="5259" y="2005"/>
                    <a:pt x="5261" y="2007"/>
                    <a:pt x="5264" y="2006"/>
                  </a:cubicBezTo>
                  <a:cubicBezTo>
                    <a:pt x="5266" y="2005"/>
                    <a:pt x="5267" y="2002"/>
                    <a:pt x="5266" y="1998"/>
                  </a:cubicBezTo>
                  <a:cubicBezTo>
                    <a:pt x="5266" y="1994"/>
                    <a:pt x="5266" y="1988"/>
                    <a:pt x="5267" y="1978"/>
                  </a:cubicBezTo>
                  <a:cubicBezTo>
                    <a:pt x="5270" y="1966"/>
                    <a:pt x="5280" y="1958"/>
                    <a:pt x="5307" y="1946"/>
                  </a:cubicBezTo>
                  <a:cubicBezTo>
                    <a:pt x="5374" y="1914"/>
                    <a:pt x="5374" y="1914"/>
                    <a:pt x="5374" y="1914"/>
                  </a:cubicBezTo>
                  <a:lnTo>
                    <a:pt x="5456" y="2104"/>
                  </a:lnTo>
                  <a:close/>
                  <a:moveTo>
                    <a:pt x="5813" y="1935"/>
                  </a:moveTo>
                  <a:cubicBezTo>
                    <a:pt x="5835" y="1976"/>
                    <a:pt x="5853" y="2011"/>
                    <a:pt x="5861" y="2031"/>
                  </a:cubicBezTo>
                  <a:cubicBezTo>
                    <a:pt x="5867" y="2045"/>
                    <a:pt x="5869" y="2056"/>
                    <a:pt x="5861" y="2063"/>
                  </a:cubicBezTo>
                  <a:cubicBezTo>
                    <a:pt x="5858" y="2065"/>
                    <a:pt x="5853" y="2069"/>
                    <a:pt x="5846" y="2073"/>
                  </a:cubicBezTo>
                  <a:cubicBezTo>
                    <a:pt x="5841" y="2075"/>
                    <a:pt x="5840" y="2078"/>
                    <a:pt x="5841" y="2080"/>
                  </a:cubicBezTo>
                  <a:cubicBezTo>
                    <a:pt x="5843" y="2083"/>
                    <a:pt x="5846" y="2083"/>
                    <a:pt x="5853" y="2080"/>
                  </a:cubicBezTo>
                  <a:cubicBezTo>
                    <a:pt x="5870" y="2070"/>
                    <a:pt x="5898" y="2054"/>
                    <a:pt x="5908" y="2049"/>
                  </a:cubicBezTo>
                  <a:cubicBezTo>
                    <a:pt x="5920" y="2042"/>
                    <a:pt x="5949" y="2028"/>
                    <a:pt x="5978" y="2013"/>
                  </a:cubicBezTo>
                  <a:cubicBezTo>
                    <a:pt x="5983" y="2010"/>
                    <a:pt x="5986" y="2007"/>
                    <a:pt x="5984" y="2004"/>
                  </a:cubicBezTo>
                  <a:cubicBezTo>
                    <a:pt x="5983" y="2002"/>
                    <a:pt x="5980" y="2001"/>
                    <a:pt x="5976" y="2004"/>
                  </a:cubicBezTo>
                  <a:cubicBezTo>
                    <a:pt x="5969" y="2008"/>
                    <a:pt x="5958" y="2012"/>
                    <a:pt x="5952" y="2014"/>
                  </a:cubicBezTo>
                  <a:cubicBezTo>
                    <a:pt x="5937" y="2020"/>
                    <a:pt x="5930" y="2011"/>
                    <a:pt x="5922" y="2000"/>
                  </a:cubicBezTo>
                  <a:cubicBezTo>
                    <a:pt x="5909" y="1982"/>
                    <a:pt x="5890" y="1947"/>
                    <a:pt x="5869" y="1906"/>
                  </a:cubicBezTo>
                  <a:cubicBezTo>
                    <a:pt x="5772" y="1723"/>
                    <a:pt x="5772" y="1723"/>
                    <a:pt x="5772" y="1723"/>
                  </a:cubicBezTo>
                  <a:cubicBezTo>
                    <a:pt x="5829" y="1695"/>
                    <a:pt x="5829" y="1695"/>
                    <a:pt x="5829" y="1695"/>
                  </a:cubicBezTo>
                  <a:cubicBezTo>
                    <a:pt x="5869" y="1675"/>
                    <a:pt x="5887" y="1681"/>
                    <a:pt x="5894" y="1692"/>
                  </a:cubicBezTo>
                  <a:cubicBezTo>
                    <a:pt x="5897" y="1696"/>
                    <a:pt x="5897" y="1696"/>
                    <a:pt x="5897" y="1696"/>
                  </a:cubicBezTo>
                  <a:cubicBezTo>
                    <a:pt x="5901" y="1703"/>
                    <a:pt x="5903" y="1704"/>
                    <a:pt x="5907" y="1703"/>
                  </a:cubicBezTo>
                  <a:cubicBezTo>
                    <a:pt x="5910" y="1701"/>
                    <a:pt x="5909" y="1698"/>
                    <a:pt x="5907" y="1693"/>
                  </a:cubicBezTo>
                  <a:cubicBezTo>
                    <a:pt x="5901" y="1682"/>
                    <a:pt x="5886" y="1650"/>
                    <a:pt x="5881" y="1641"/>
                  </a:cubicBezTo>
                  <a:cubicBezTo>
                    <a:pt x="5878" y="1634"/>
                    <a:pt x="5876" y="1632"/>
                    <a:pt x="5872" y="1634"/>
                  </a:cubicBezTo>
                  <a:cubicBezTo>
                    <a:pt x="5869" y="1635"/>
                    <a:pt x="5861" y="1646"/>
                    <a:pt x="5832" y="1661"/>
                  </a:cubicBezTo>
                  <a:cubicBezTo>
                    <a:pt x="5656" y="1755"/>
                    <a:pt x="5656" y="1755"/>
                    <a:pt x="5656" y="1755"/>
                  </a:cubicBezTo>
                  <a:cubicBezTo>
                    <a:pt x="5641" y="1762"/>
                    <a:pt x="5624" y="1770"/>
                    <a:pt x="5610" y="1776"/>
                  </a:cubicBezTo>
                  <a:cubicBezTo>
                    <a:pt x="5599" y="1781"/>
                    <a:pt x="5592" y="1779"/>
                    <a:pt x="5588" y="1781"/>
                  </a:cubicBezTo>
                  <a:cubicBezTo>
                    <a:pt x="5585" y="1782"/>
                    <a:pt x="5586" y="1785"/>
                    <a:pt x="5587" y="1792"/>
                  </a:cubicBezTo>
                  <a:cubicBezTo>
                    <a:pt x="5588" y="1796"/>
                    <a:pt x="5602" y="1841"/>
                    <a:pt x="5605" y="1848"/>
                  </a:cubicBezTo>
                  <a:cubicBezTo>
                    <a:pt x="5608" y="1853"/>
                    <a:pt x="5610" y="1855"/>
                    <a:pt x="5613" y="1853"/>
                  </a:cubicBezTo>
                  <a:cubicBezTo>
                    <a:pt x="5616" y="1852"/>
                    <a:pt x="5616" y="1849"/>
                    <a:pt x="5615" y="1845"/>
                  </a:cubicBezTo>
                  <a:cubicBezTo>
                    <a:pt x="5614" y="1841"/>
                    <a:pt x="5614" y="1834"/>
                    <a:pt x="5615" y="1826"/>
                  </a:cubicBezTo>
                  <a:cubicBezTo>
                    <a:pt x="5616" y="1812"/>
                    <a:pt x="5626" y="1804"/>
                    <a:pt x="5651" y="1790"/>
                  </a:cubicBezTo>
                  <a:cubicBezTo>
                    <a:pt x="5716" y="1752"/>
                    <a:pt x="5716" y="1752"/>
                    <a:pt x="5716" y="1752"/>
                  </a:cubicBezTo>
                  <a:lnTo>
                    <a:pt x="5813" y="1935"/>
                  </a:lnTo>
                  <a:close/>
                  <a:moveTo>
                    <a:pt x="6098" y="1774"/>
                  </a:moveTo>
                  <a:cubicBezTo>
                    <a:pt x="6122" y="1813"/>
                    <a:pt x="6144" y="1848"/>
                    <a:pt x="6152" y="1867"/>
                  </a:cubicBezTo>
                  <a:cubicBezTo>
                    <a:pt x="6159" y="1880"/>
                    <a:pt x="6162" y="1891"/>
                    <a:pt x="6155" y="1898"/>
                  </a:cubicBezTo>
                  <a:cubicBezTo>
                    <a:pt x="6152" y="1901"/>
                    <a:pt x="6147" y="1905"/>
                    <a:pt x="6141" y="1909"/>
                  </a:cubicBezTo>
                  <a:cubicBezTo>
                    <a:pt x="6136" y="1912"/>
                    <a:pt x="6135" y="1915"/>
                    <a:pt x="6136" y="1917"/>
                  </a:cubicBezTo>
                  <a:cubicBezTo>
                    <a:pt x="6138" y="1920"/>
                    <a:pt x="6142" y="1919"/>
                    <a:pt x="6147" y="1916"/>
                  </a:cubicBezTo>
                  <a:cubicBezTo>
                    <a:pt x="6164" y="1905"/>
                    <a:pt x="6191" y="1887"/>
                    <a:pt x="6200" y="1881"/>
                  </a:cubicBezTo>
                  <a:cubicBezTo>
                    <a:pt x="6225" y="1865"/>
                    <a:pt x="6256" y="1850"/>
                    <a:pt x="6320" y="1809"/>
                  </a:cubicBezTo>
                  <a:cubicBezTo>
                    <a:pt x="6336" y="1799"/>
                    <a:pt x="6340" y="1796"/>
                    <a:pt x="6336" y="1783"/>
                  </a:cubicBezTo>
                  <a:cubicBezTo>
                    <a:pt x="6333" y="1773"/>
                    <a:pt x="6318" y="1742"/>
                    <a:pt x="6312" y="1733"/>
                  </a:cubicBezTo>
                  <a:cubicBezTo>
                    <a:pt x="6309" y="1728"/>
                    <a:pt x="6307" y="1725"/>
                    <a:pt x="6303" y="1727"/>
                  </a:cubicBezTo>
                  <a:cubicBezTo>
                    <a:pt x="6300" y="1729"/>
                    <a:pt x="6301" y="1731"/>
                    <a:pt x="6303" y="1736"/>
                  </a:cubicBezTo>
                  <a:cubicBezTo>
                    <a:pt x="6311" y="1756"/>
                    <a:pt x="6311" y="1768"/>
                    <a:pt x="6303" y="1780"/>
                  </a:cubicBezTo>
                  <a:cubicBezTo>
                    <a:pt x="6296" y="1792"/>
                    <a:pt x="6277" y="1804"/>
                    <a:pt x="6267" y="1810"/>
                  </a:cubicBezTo>
                  <a:cubicBezTo>
                    <a:pt x="6223" y="1838"/>
                    <a:pt x="6212" y="1836"/>
                    <a:pt x="6193" y="1807"/>
                  </a:cubicBezTo>
                  <a:cubicBezTo>
                    <a:pt x="6185" y="1795"/>
                    <a:pt x="6160" y="1755"/>
                    <a:pt x="6151" y="1741"/>
                  </a:cubicBezTo>
                  <a:cubicBezTo>
                    <a:pt x="6130" y="1707"/>
                    <a:pt x="6130" y="1707"/>
                    <a:pt x="6130" y="1707"/>
                  </a:cubicBezTo>
                  <a:cubicBezTo>
                    <a:pt x="6129" y="1704"/>
                    <a:pt x="6128" y="1703"/>
                    <a:pt x="6130" y="1701"/>
                  </a:cubicBezTo>
                  <a:cubicBezTo>
                    <a:pt x="6140" y="1695"/>
                    <a:pt x="6183" y="1669"/>
                    <a:pt x="6191" y="1664"/>
                  </a:cubicBezTo>
                  <a:cubicBezTo>
                    <a:pt x="6208" y="1656"/>
                    <a:pt x="6218" y="1659"/>
                    <a:pt x="6226" y="1666"/>
                  </a:cubicBezTo>
                  <a:cubicBezTo>
                    <a:pt x="6230" y="1671"/>
                    <a:pt x="6234" y="1676"/>
                    <a:pt x="6237" y="1680"/>
                  </a:cubicBezTo>
                  <a:cubicBezTo>
                    <a:pt x="6239" y="1682"/>
                    <a:pt x="6240" y="1684"/>
                    <a:pt x="6243" y="1682"/>
                  </a:cubicBezTo>
                  <a:cubicBezTo>
                    <a:pt x="6247" y="1679"/>
                    <a:pt x="6244" y="1675"/>
                    <a:pt x="6242" y="1671"/>
                  </a:cubicBezTo>
                  <a:cubicBezTo>
                    <a:pt x="6240" y="1668"/>
                    <a:pt x="6230" y="1651"/>
                    <a:pt x="6226" y="1642"/>
                  </a:cubicBezTo>
                  <a:cubicBezTo>
                    <a:pt x="6213" y="1619"/>
                    <a:pt x="6211" y="1611"/>
                    <a:pt x="6210" y="1608"/>
                  </a:cubicBezTo>
                  <a:cubicBezTo>
                    <a:pt x="6208" y="1606"/>
                    <a:pt x="6206" y="1606"/>
                    <a:pt x="6204" y="1607"/>
                  </a:cubicBezTo>
                  <a:cubicBezTo>
                    <a:pt x="6202" y="1608"/>
                    <a:pt x="6202" y="1611"/>
                    <a:pt x="6201" y="1617"/>
                  </a:cubicBezTo>
                  <a:cubicBezTo>
                    <a:pt x="6200" y="1623"/>
                    <a:pt x="6194" y="1629"/>
                    <a:pt x="6185" y="1636"/>
                  </a:cubicBezTo>
                  <a:cubicBezTo>
                    <a:pt x="6176" y="1643"/>
                    <a:pt x="6127" y="1673"/>
                    <a:pt x="6117" y="1680"/>
                  </a:cubicBezTo>
                  <a:cubicBezTo>
                    <a:pt x="6114" y="1681"/>
                    <a:pt x="6113" y="1680"/>
                    <a:pt x="6112" y="1677"/>
                  </a:cubicBezTo>
                  <a:cubicBezTo>
                    <a:pt x="6043" y="1569"/>
                    <a:pt x="6043" y="1569"/>
                    <a:pt x="6043" y="1569"/>
                  </a:cubicBezTo>
                  <a:cubicBezTo>
                    <a:pt x="6041" y="1566"/>
                    <a:pt x="6041" y="1564"/>
                    <a:pt x="6043" y="1563"/>
                  </a:cubicBezTo>
                  <a:cubicBezTo>
                    <a:pt x="6052" y="1558"/>
                    <a:pt x="6097" y="1530"/>
                    <a:pt x="6105" y="1527"/>
                  </a:cubicBezTo>
                  <a:cubicBezTo>
                    <a:pt x="6128" y="1516"/>
                    <a:pt x="6136" y="1518"/>
                    <a:pt x="6143" y="1524"/>
                  </a:cubicBezTo>
                  <a:cubicBezTo>
                    <a:pt x="6149" y="1528"/>
                    <a:pt x="6154" y="1535"/>
                    <a:pt x="6156" y="1537"/>
                  </a:cubicBezTo>
                  <a:cubicBezTo>
                    <a:pt x="6158" y="1541"/>
                    <a:pt x="6160" y="1543"/>
                    <a:pt x="6163" y="1541"/>
                  </a:cubicBezTo>
                  <a:cubicBezTo>
                    <a:pt x="6166" y="1539"/>
                    <a:pt x="6165" y="1536"/>
                    <a:pt x="6164" y="1534"/>
                  </a:cubicBezTo>
                  <a:cubicBezTo>
                    <a:pt x="6162" y="1528"/>
                    <a:pt x="6151" y="1509"/>
                    <a:pt x="6149" y="1504"/>
                  </a:cubicBezTo>
                  <a:cubicBezTo>
                    <a:pt x="6138" y="1484"/>
                    <a:pt x="6137" y="1478"/>
                    <a:pt x="6135" y="1474"/>
                  </a:cubicBezTo>
                  <a:cubicBezTo>
                    <a:pt x="6133" y="1472"/>
                    <a:pt x="6132" y="1471"/>
                    <a:pt x="6130" y="1472"/>
                  </a:cubicBezTo>
                  <a:cubicBezTo>
                    <a:pt x="6128" y="1474"/>
                    <a:pt x="6126" y="1477"/>
                    <a:pt x="6124" y="1478"/>
                  </a:cubicBezTo>
                  <a:cubicBezTo>
                    <a:pt x="6121" y="1481"/>
                    <a:pt x="6115" y="1487"/>
                    <a:pt x="6107" y="1492"/>
                  </a:cubicBezTo>
                  <a:cubicBezTo>
                    <a:pt x="6100" y="1498"/>
                    <a:pt x="6015" y="1551"/>
                    <a:pt x="6001" y="1560"/>
                  </a:cubicBezTo>
                  <a:cubicBezTo>
                    <a:pt x="5989" y="1567"/>
                    <a:pt x="5962" y="1583"/>
                    <a:pt x="5939" y="1597"/>
                  </a:cubicBezTo>
                  <a:cubicBezTo>
                    <a:pt x="5932" y="1601"/>
                    <a:pt x="5930" y="1604"/>
                    <a:pt x="5932" y="1607"/>
                  </a:cubicBezTo>
                  <a:cubicBezTo>
                    <a:pt x="5934" y="1610"/>
                    <a:pt x="5937" y="1609"/>
                    <a:pt x="5942" y="1606"/>
                  </a:cubicBezTo>
                  <a:cubicBezTo>
                    <a:pt x="5948" y="1602"/>
                    <a:pt x="5955" y="1598"/>
                    <a:pt x="5959" y="1597"/>
                  </a:cubicBezTo>
                  <a:cubicBezTo>
                    <a:pt x="5975" y="1591"/>
                    <a:pt x="5983" y="1596"/>
                    <a:pt x="5993" y="1610"/>
                  </a:cubicBezTo>
                  <a:cubicBezTo>
                    <a:pt x="6002" y="1623"/>
                    <a:pt x="6010" y="1635"/>
                    <a:pt x="6050" y="1699"/>
                  </a:cubicBezTo>
                  <a:lnTo>
                    <a:pt x="6098" y="1774"/>
                  </a:lnTo>
                  <a:close/>
                  <a:moveTo>
                    <a:pt x="6394" y="1581"/>
                  </a:moveTo>
                  <a:cubicBezTo>
                    <a:pt x="6422" y="1618"/>
                    <a:pt x="6445" y="1651"/>
                    <a:pt x="6456" y="1669"/>
                  </a:cubicBezTo>
                  <a:cubicBezTo>
                    <a:pt x="6463" y="1682"/>
                    <a:pt x="6467" y="1693"/>
                    <a:pt x="6460" y="1700"/>
                  </a:cubicBezTo>
                  <a:cubicBezTo>
                    <a:pt x="6457" y="1704"/>
                    <a:pt x="6453" y="1708"/>
                    <a:pt x="6447" y="1712"/>
                  </a:cubicBezTo>
                  <a:cubicBezTo>
                    <a:pt x="6442" y="1716"/>
                    <a:pt x="6441" y="1718"/>
                    <a:pt x="6442" y="1720"/>
                  </a:cubicBezTo>
                  <a:cubicBezTo>
                    <a:pt x="6445" y="1723"/>
                    <a:pt x="6448" y="1722"/>
                    <a:pt x="6454" y="1718"/>
                  </a:cubicBezTo>
                  <a:cubicBezTo>
                    <a:pt x="6470" y="1707"/>
                    <a:pt x="6495" y="1687"/>
                    <a:pt x="6502" y="1681"/>
                  </a:cubicBezTo>
                  <a:cubicBezTo>
                    <a:pt x="6509" y="1677"/>
                    <a:pt x="6540" y="1656"/>
                    <a:pt x="6563" y="1639"/>
                  </a:cubicBezTo>
                  <a:cubicBezTo>
                    <a:pt x="6568" y="1635"/>
                    <a:pt x="6571" y="1632"/>
                    <a:pt x="6568" y="1629"/>
                  </a:cubicBezTo>
                  <a:cubicBezTo>
                    <a:pt x="6567" y="1627"/>
                    <a:pt x="6564" y="1627"/>
                    <a:pt x="6561" y="1629"/>
                  </a:cubicBezTo>
                  <a:cubicBezTo>
                    <a:pt x="6556" y="1633"/>
                    <a:pt x="6547" y="1638"/>
                    <a:pt x="6540" y="1642"/>
                  </a:cubicBezTo>
                  <a:cubicBezTo>
                    <a:pt x="6526" y="1649"/>
                    <a:pt x="6518" y="1642"/>
                    <a:pt x="6508" y="1631"/>
                  </a:cubicBezTo>
                  <a:cubicBezTo>
                    <a:pt x="6493" y="1616"/>
                    <a:pt x="6470" y="1584"/>
                    <a:pt x="6442" y="1546"/>
                  </a:cubicBezTo>
                  <a:cubicBezTo>
                    <a:pt x="6438" y="1540"/>
                    <a:pt x="6438" y="1540"/>
                    <a:pt x="6438" y="1540"/>
                  </a:cubicBezTo>
                  <a:cubicBezTo>
                    <a:pt x="6436" y="1537"/>
                    <a:pt x="6437" y="1536"/>
                    <a:pt x="6439" y="1534"/>
                  </a:cubicBezTo>
                  <a:cubicBezTo>
                    <a:pt x="6475" y="1509"/>
                    <a:pt x="6475" y="1509"/>
                    <a:pt x="6475" y="1509"/>
                  </a:cubicBezTo>
                  <a:cubicBezTo>
                    <a:pt x="6478" y="1507"/>
                    <a:pt x="6481" y="1506"/>
                    <a:pt x="6484" y="1507"/>
                  </a:cubicBezTo>
                  <a:cubicBezTo>
                    <a:pt x="6495" y="1509"/>
                    <a:pt x="6533" y="1523"/>
                    <a:pt x="6566" y="1533"/>
                  </a:cubicBezTo>
                  <a:cubicBezTo>
                    <a:pt x="6612" y="1548"/>
                    <a:pt x="6641" y="1556"/>
                    <a:pt x="6665" y="1553"/>
                  </a:cubicBezTo>
                  <a:cubicBezTo>
                    <a:pt x="6680" y="1551"/>
                    <a:pt x="6691" y="1546"/>
                    <a:pt x="6714" y="1529"/>
                  </a:cubicBezTo>
                  <a:cubicBezTo>
                    <a:pt x="6753" y="1501"/>
                    <a:pt x="6753" y="1501"/>
                    <a:pt x="6753" y="1501"/>
                  </a:cubicBezTo>
                  <a:cubicBezTo>
                    <a:pt x="6758" y="1497"/>
                    <a:pt x="6760" y="1494"/>
                    <a:pt x="6758" y="1491"/>
                  </a:cubicBezTo>
                  <a:cubicBezTo>
                    <a:pt x="6756" y="1489"/>
                    <a:pt x="6754" y="1489"/>
                    <a:pt x="6751" y="1492"/>
                  </a:cubicBezTo>
                  <a:cubicBezTo>
                    <a:pt x="6747" y="1494"/>
                    <a:pt x="6743" y="1496"/>
                    <a:pt x="6738" y="1498"/>
                  </a:cubicBezTo>
                  <a:cubicBezTo>
                    <a:pt x="6731" y="1502"/>
                    <a:pt x="6712" y="1511"/>
                    <a:pt x="6672" y="1504"/>
                  </a:cubicBezTo>
                  <a:cubicBezTo>
                    <a:pt x="6630" y="1496"/>
                    <a:pt x="6576" y="1481"/>
                    <a:pt x="6506" y="1461"/>
                  </a:cubicBezTo>
                  <a:cubicBezTo>
                    <a:pt x="6523" y="1398"/>
                    <a:pt x="6516" y="1361"/>
                    <a:pt x="6493" y="1331"/>
                  </a:cubicBezTo>
                  <a:cubicBezTo>
                    <a:pt x="6474" y="1304"/>
                    <a:pt x="6442" y="1294"/>
                    <a:pt x="6425" y="1295"/>
                  </a:cubicBezTo>
                  <a:cubicBezTo>
                    <a:pt x="6392" y="1296"/>
                    <a:pt x="6363" y="1313"/>
                    <a:pt x="6338" y="1332"/>
                  </a:cubicBezTo>
                  <a:cubicBezTo>
                    <a:pt x="6325" y="1342"/>
                    <a:pt x="6295" y="1365"/>
                    <a:pt x="6281" y="1375"/>
                  </a:cubicBezTo>
                  <a:cubicBezTo>
                    <a:pt x="6273" y="1381"/>
                    <a:pt x="6246" y="1399"/>
                    <a:pt x="6224" y="1414"/>
                  </a:cubicBezTo>
                  <a:cubicBezTo>
                    <a:pt x="6218" y="1419"/>
                    <a:pt x="6216" y="1422"/>
                    <a:pt x="6218" y="1425"/>
                  </a:cubicBezTo>
                  <a:cubicBezTo>
                    <a:pt x="6220" y="1428"/>
                    <a:pt x="6223" y="1426"/>
                    <a:pt x="6228" y="1423"/>
                  </a:cubicBezTo>
                  <a:cubicBezTo>
                    <a:pt x="6233" y="1419"/>
                    <a:pt x="6241" y="1414"/>
                    <a:pt x="6245" y="1413"/>
                  </a:cubicBezTo>
                  <a:cubicBezTo>
                    <a:pt x="6260" y="1406"/>
                    <a:pt x="6268" y="1410"/>
                    <a:pt x="6279" y="1423"/>
                  </a:cubicBezTo>
                  <a:cubicBezTo>
                    <a:pt x="6289" y="1436"/>
                    <a:pt x="6297" y="1447"/>
                    <a:pt x="6342" y="1509"/>
                  </a:cubicBezTo>
                  <a:lnTo>
                    <a:pt x="6394" y="1581"/>
                  </a:lnTo>
                  <a:close/>
                  <a:moveTo>
                    <a:pt x="6324" y="1383"/>
                  </a:moveTo>
                  <a:cubicBezTo>
                    <a:pt x="6321" y="1379"/>
                    <a:pt x="6321" y="1377"/>
                    <a:pt x="6323" y="1374"/>
                  </a:cubicBezTo>
                  <a:cubicBezTo>
                    <a:pt x="6327" y="1370"/>
                    <a:pt x="6334" y="1364"/>
                    <a:pt x="6344" y="1357"/>
                  </a:cubicBezTo>
                  <a:cubicBezTo>
                    <a:pt x="6368" y="1339"/>
                    <a:pt x="6418" y="1328"/>
                    <a:pt x="6460" y="1386"/>
                  </a:cubicBezTo>
                  <a:cubicBezTo>
                    <a:pt x="6485" y="1420"/>
                    <a:pt x="6487" y="1447"/>
                    <a:pt x="6481" y="1465"/>
                  </a:cubicBezTo>
                  <a:cubicBezTo>
                    <a:pt x="6477" y="1475"/>
                    <a:pt x="6473" y="1481"/>
                    <a:pt x="6457" y="1493"/>
                  </a:cubicBezTo>
                  <a:cubicBezTo>
                    <a:pt x="6447" y="1500"/>
                    <a:pt x="6434" y="1508"/>
                    <a:pt x="6423" y="1511"/>
                  </a:cubicBezTo>
                  <a:cubicBezTo>
                    <a:pt x="6419" y="1512"/>
                    <a:pt x="6417" y="1511"/>
                    <a:pt x="6414" y="1507"/>
                  </a:cubicBezTo>
                  <a:lnTo>
                    <a:pt x="6324" y="1383"/>
                  </a:lnTo>
                  <a:close/>
                  <a:moveTo>
                    <a:pt x="6836" y="1256"/>
                  </a:moveTo>
                  <a:cubicBezTo>
                    <a:pt x="6838" y="1254"/>
                    <a:pt x="6840" y="1254"/>
                    <a:pt x="6842" y="1256"/>
                  </a:cubicBezTo>
                  <a:cubicBezTo>
                    <a:pt x="6942" y="1311"/>
                    <a:pt x="6942" y="1311"/>
                    <a:pt x="6942" y="1311"/>
                  </a:cubicBezTo>
                  <a:cubicBezTo>
                    <a:pt x="6948" y="1314"/>
                    <a:pt x="6948" y="1320"/>
                    <a:pt x="6946" y="1323"/>
                  </a:cubicBezTo>
                  <a:cubicBezTo>
                    <a:pt x="6942" y="1327"/>
                    <a:pt x="6941" y="1329"/>
                    <a:pt x="6943" y="1331"/>
                  </a:cubicBezTo>
                  <a:cubicBezTo>
                    <a:pt x="6946" y="1334"/>
                    <a:pt x="6950" y="1330"/>
                    <a:pt x="6958" y="1325"/>
                  </a:cubicBezTo>
                  <a:cubicBezTo>
                    <a:pt x="6989" y="1299"/>
                    <a:pt x="7017" y="1276"/>
                    <a:pt x="7031" y="1264"/>
                  </a:cubicBezTo>
                  <a:cubicBezTo>
                    <a:pt x="7045" y="1252"/>
                    <a:pt x="7048" y="1248"/>
                    <a:pt x="7046" y="1245"/>
                  </a:cubicBezTo>
                  <a:cubicBezTo>
                    <a:pt x="7043" y="1242"/>
                    <a:pt x="7041" y="1244"/>
                    <a:pt x="7038" y="1246"/>
                  </a:cubicBezTo>
                  <a:cubicBezTo>
                    <a:pt x="7033" y="1250"/>
                    <a:pt x="7027" y="1254"/>
                    <a:pt x="7020" y="1258"/>
                  </a:cubicBezTo>
                  <a:cubicBezTo>
                    <a:pt x="7011" y="1263"/>
                    <a:pt x="6995" y="1267"/>
                    <a:pt x="6951" y="1245"/>
                  </a:cubicBezTo>
                  <a:cubicBezTo>
                    <a:pt x="6877" y="1207"/>
                    <a:pt x="6683" y="1102"/>
                    <a:pt x="6656" y="1088"/>
                  </a:cubicBezTo>
                  <a:cubicBezTo>
                    <a:pt x="6645" y="1083"/>
                    <a:pt x="6640" y="1081"/>
                    <a:pt x="6636" y="1084"/>
                  </a:cubicBezTo>
                  <a:cubicBezTo>
                    <a:pt x="6632" y="1088"/>
                    <a:pt x="6633" y="1094"/>
                    <a:pt x="6638" y="1109"/>
                  </a:cubicBezTo>
                  <a:cubicBezTo>
                    <a:pt x="6745" y="1432"/>
                    <a:pt x="6745" y="1432"/>
                    <a:pt x="6745" y="1432"/>
                  </a:cubicBezTo>
                  <a:cubicBezTo>
                    <a:pt x="6754" y="1458"/>
                    <a:pt x="6758" y="1477"/>
                    <a:pt x="6742" y="1494"/>
                  </a:cubicBezTo>
                  <a:cubicBezTo>
                    <a:pt x="6739" y="1497"/>
                    <a:pt x="6734" y="1503"/>
                    <a:pt x="6731" y="1505"/>
                  </a:cubicBezTo>
                  <a:cubicBezTo>
                    <a:pt x="6727" y="1508"/>
                    <a:pt x="6727" y="1510"/>
                    <a:pt x="6729" y="1512"/>
                  </a:cubicBezTo>
                  <a:cubicBezTo>
                    <a:pt x="6731" y="1515"/>
                    <a:pt x="6734" y="1514"/>
                    <a:pt x="6739" y="1510"/>
                  </a:cubicBezTo>
                  <a:cubicBezTo>
                    <a:pt x="6759" y="1493"/>
                    <a:pt x="6780" y="1474"/>
                    <a:pt x="6783" y="1470"/>
                  </a:cubicBezTo>
                  <a:cubicBezTo>
                    <a:pt x="6796" y="1460"/>
                    <a:pt x="6813" y="1447"/>
                    <a:pt x="6825" y="1438"/>
                  </a:cubicBezTo>
                  <a:cubicBezTo>
                    <a:pt x="6829" y="1434"/>
                    <a:pt x="6831" y="1431"/>
                    <a:pt x="6829" y="1428"/>
                  </a:cubicBezTo>
                  <a:cubicBezTo>
                    <a:pt x="6827" y="1425"/>
                    <a:pt x="6825" y="1426"/>
                    <a:pt x="6821" y="1429"/>
                  </a:cubicBezTo>
                  <a:cubicBezTo>
                    <a:pt x="6815" y="1435"/>
                    <a:pt x="6815" y="1435"/>
                    <a:pt x="6815" y="1435"/>
                  </a:cubicBezTo>
                  <a:cubicBezTo>
                    <a:pt x="6802" y="1444"/>
                    <a:pt x="6795" y="1442"/>
                    <a:pt x="6789" y="1436"/>
                  </a:cubicBezTo>
                  <a:cubicBezTo>
                    <a:pt x="6785" y="1431"/>
                    <a:pt x="6779" y="1420"/>
                    <a:pt x="6775" y="1407"/>
                  </a:cubicBezTo>
                  <a:cubicBezTo>
                    <a:pt x="6749" y="1334"/>
                    <a:pt x="6749" y="1334"/>
                    <a:pt x="6749" y="1334"/>
                  </a:cubicBezTo>
                  <a:cubicBezTo>
                    <a:pt x="6748" y="1332"/>
                    <a:pt x="6748" y="1330"/>
                    <a:pt x="6750" y="1328"/>
                  </a:cubicBezTo>
                  <a:lnTo>
                    <a:pt x="6836" y="1256"/>
                  </a:lnTo>
                  <a:close/>
                  <a:moveTo>
                    <a:pt x="6742" y="1303"/>
                  </a:moveTo>
                  <a:cubicBezTo>
                    <a:pt x="6740" y="1304"/>
                    <a:pt x="6739" y="1303"/>
                    <a:pt x="6738" y="1301"/>
                  </a:cubicBezTo>
                  <a:cubicBezTo>
                    <a:pt x="6694" y="1177"/>
                    <a:pt x="6694" y="1177"/>
                    <a:pt x="6694" y="1177"/>
                  </a:cubicBezTo>
                  <a:cubicBezTo>
                    <a:pt x="6693" y="1175"/>
                    <a:pt x="6692" y="1172"/>
                    <a:pt x="6693" y="1171"/>
                  </a:cubicBezTo>
                  <a:cubicBezTo>
                    <a:pt x="6694" y="1170"/>
                    <a:pt x="6696" y="1172"/>
                    <a:pt x="6698" y="1173"/>
                  </a:cubicBezTo>
                  <a:cubicBezTo>
                    <a:pt x="6813" y="1239"/>
                    <a:pt x="6813" y="1239"/>
                    <a:pt x="6813" y="1239"/>
                  </a:cubicBezTo>
                  <a:cubicBezTo>
                    <a:pt x="6814" y="1240"/>
                    <a:pt x="6815" y="1242"/>
                    <a:pt x="6813" y="1243"/>
                  </a:cubicBezTo>
                  <a:lnTo>
                    <a:pt x="6742" y="1303"/>
                  </a:lnTo>
                  <a:close/>
                  <a:moveTo>
                    <a:pt x="7155" y="1156"/>
                  </a:moveTo>
                  <a:cubicBezTo>
                    <a:pt x="7174" y="1137"/>
                    <a:pt x="7192" y="1115"/>
                    <a:pt x="7199" y="1085"/>
                  </a:cubicBezTo>
                  <a:cubicBezTo>
                    <a:pt x="7208" y="1043"/>
                    <a:pt x="7192" y="1010"/>
                    <a:pt x="7172" y="989"/>
                  </a:cubicBezTo>
                  <a:cubicBezTo>
                    <a:pt x="7139" y="955"/>
                    <a:pt x="7100" y="946"/>
                    <a:pt x="7024" y="954"/>
                  </a:cubicBezTo>
                  <a:cubicBezTo>
                    <a:pt x="7006" y="956"/>
                    <a:pt x="7006" y="956"/>
                    <a:pt x="7006" y="956"/>
                  </a:cubicBezTo>
                  <a:cubicBezTo>
                    <a:pt x="6954" y="962"/>
                    <a:pt x="6934" y="957"/>
                    <a:pt x="6917" y="940"/>
                  </a:cubicBezTo>
                  <a:cubicBezTo>
                    <a:pt x="6896" y="918"/>
                    <a:pt x="6898" y="887"/>
                    <a:pt x="6925" y="862"/>
                  </a:cubicBezTo>
                  <a:cubicBezTo>
                    <a:pt x="6948" y="839"/>
                    <a:pt x="6969" y="840"/>
                    <a:pt x="6982" y="841"/>
                  </a:cubicBezTo>
                  <a:cubicBezTo>
                    <a:pt x="6998" y="843"/>
                    <a:pt x="7011" y="853"/>
                    <a:pt x="7014" y="856"/>
                  </a:cubicBezTo>
                  <a:cubicBezTo>
                    <a:pt x="7018" y="861"/>
                    <a:pt x="7021" y="862"/>
                    <a:pt x="7024" y="859"/>
                  </a:cubicBezTo>
                  <a:cubicBezTo>
                    <a:pt x="7027" y="857"/>
                    <a:pt x="7025" y="853"/>
                    <a:pt x="7017" y="845"/>
                  </a:cubicBezTo>
                  <a:cubicBezTo>
                    <a:pt x="6990" y="816"/>
                    <a:pt x="6982" y="804"/>
                    <a:pt x="6977" y="800"/>
                  </a:cubicBezTo>
                  <a:cubicBezTo>
                    <a:pt x="6975" y="797"/>
                    <a:pt x="6972" y="798"/>
                    <a:pt x="6968" y="800"/>
                  </a:cubicBezTo>
                  <a:cubicBezTo>
                    <a:pt x="6956" y="807"/>
                    <a:pt x="6937" y="818"/>
                    <a:pt x="6914" y="840"/>
                  </a:cubicBezTo>
                  <a:cubicBezTo>
                    <a:pt x="6863" y="889"/>
                    <a:pt x="6857" y="949"/>
                    <a:pt x="6896" y="989"/>
                  </a:cubicBezTo>
                  <a:cubicBezTo>
                    <a:pt x="6924" y="1019"/>
                    <a:pt x="6962" y="1031"/>
                    <a:pt x="7032" y="1024"/>
                  </a:cubicBezTo>
                  <a:cubicBezTo>
                    <a:pt x="7061" y="1021"/>
                    <a:pt x="7061" y="1021"/>
                    <a:pt x="7061" y="1021"/>
                  </a:cubicBezTo>
                  <a:cubicBezTo>
                    <a:pt x="7114" y="1016"/>
                    <a:pt x="7135" y="1027"/>
                    <a:pt x="7153" y="1045"/>
                  </a:cubicBezTo>
                  <a:cubicBezTo>
                    <a:pt x="7171" y="1065"/>
                    <a:pt x="7176" y="1102"/>
                    <a:pt x="7143" y="1133"/>
                  </a:cubicBezTo>
                  <a:cubicBezTo>
                    <a:pt x="7121" y="1155"/>
                    <a:pt x="7090" y="1166"/>
                    <a:pt x="7056" y="1147"/>
                  </a:cubicBezTo>
                  <a:cubicBezTo>
                    <a:pt x="7049" y="1142"/>
                    <a:pt x="7040" y="1136"/>
                    <a:pt x="7035" y="1131"/>
                  </a:cubicBezTo>
                  <a:cubicBezTo>
                    <a:pt x="7032" y="1128"/>
                    <a:pt x="7029" y="1125"/>
                    <a:pt x="7026" y="1128"/>
                  </a:cubicBezTo>
                  <a:cubicBezTo>
                    <a:pt x="7023" y="1131"/>
                    <a:pt x="7026" y="1136"/>
                    <a:pt x="7030" y="1142"/>
                  </a:cubicBezTo>
                  <a:cubicBezTo>
                    <a:pt x="7036" y="1148"/>
                    <a:pt x="7055" y="1171"/>
                    <a:pt x="7074" y="1191"/>
                  </a:cubicBezTo>
                  <a:cubicBezTo>
                    <a:pt x="7082" y="1199"/>
                    <a:pt x="7085" y="1200"/>
                    <a:pt x="7093" y="1197"/>
                  </a:cubicBezTo>
                  <a:cubicBezTo>
                    <a:pt x="7115" y="1189"/>
                    <a:pt x="7134" y="1176"/>
                    <a:pt x="7155" y="1156"/>
                  </a:cubicBezTo>
                  <a:close/>
                  <a:moveTo>
                    <a:pt x="7167" y="800"/>
                  </a:moveTo>
                  <a:cubicBezTo>
                    <a:pt x="7162" y="802"/>
                    <a:pt x="7159" y="804"/>
                    <a:pt x="7157" y="802"/>
                  </a:cubicBezTo>
                  <a:cubicBezTo>
                    <a:pt x="7154" y="799"/>
                    <a:pt x="7155" y="797"/>
                    <a:pt x="7160" y="791"/>
                  </a:cubicBezTo>
                  <a:cubicBezTo>
                    <a:pt x="7164" y="786"/>
                    <a:pt x="7200" y="757"/>
                    <a:pt x="7214" y="747"/>
                  </a:cubicBezTo>
                  <a:cubicBezTo>
                    <a:pt x="7225" y="739"/>
                    <a:pt x="7230" y="737"/>
                    <a:pt x="7232" y="737"/>
                  </a:cubicBezTo>
                  <a:cubicBezTo>
                    <a:pt x="7234" y="736"/>
                    <a:pt x="7236" y="738"/>
                    <a:pt x="7238" y="739"/>
                  </a:cubicBezTo>
                  <a:cubicBezTo>
                    <a:pt x="7240" y="741"/>
                    <a:pt x="7243" y="748"/>
                    <a:pt x="7243" y="750"/>
                  </a:cubicBezTo>
                  <a:cubicBezTo>
                    <a:pt x="7251" y="779"/>
                    <a:pt x="7251" y="810"/>
                    <a:pt x="7251" y="842"/>
                  </a:cubicBezTo>
                  <a:cubicBezTo>
                    <a:pt x="7251" y="847"/>
                    <a:pt x="7251" y="853"/>
                    <a:pt x="7250" y="855"/>
                  </a:cubicBezTo>
                  <a:cubicBezTo>
                    <a:pt x="7248" y="857"/>
                    <a:pt x="7247" y="857"/>
                    <a:pt x="7245" y="855"/>
                  </a:cubicBezTo>
                  <a:cubicBezTo>
                    <a:pt x="7244" y="854"/>
                    <a:pt x="7241" y="849"/>
                    <a:pt x="7239" y="846"/>
                  </a:cubicBezTo>
                  <a:cubicBezTo>
                    <a:pt x="7231" y="832"/>
                    <a:pt x="7224" y="824"/>
                    <a:pt x="7210" y="811"/>
                  </a:cubicBezTo>
                  <a:cubicBezTo>
                    <a:pt x="7191" y="794"/>
                    <a:pt x="7174" y="797"/>
                    <a:pt x="7167" y="800"/>
                  </a:cubicBezTo>
                  <a:close/>
                </a:path>
              </a:pathLst>
            </a:custGeom>
            <a:solidFill>
              <a:srgbClr val="808080"/>
            </a:solidFill>
            <a:ln w="9525">
              <a:noFill/>
              <a:round/>
              <a:headEnd/>
              <a:tailEnd/>
            </a:ln>
          </p:spPr>
          <p:txBody>
            <a:bodyPr/>
            <a:lstStyle/>
            <a:p>
              <a:pPr fontAlgn="base">
                <a:spcBef>
                  <a:spcPct val="0"/>
                </a:spcBef>
                <a:spcAft>
                  <a:spcPct val="0"/>
                </a:spcAft>
                <a:defRPr/>
              </a:pPr>
              <a:endParaRPr lang="en-AU" dirty="0">
                <a:solidFill>
                  <a:srgbClr val="000000"/>
                </a:solidFill>
              </a:endParaRPr>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hf hdr="0" ftr="0" dt="0"/>
  <p:txStyles>
    <p:titleStyle>
      <a:lvl1pPr algn="l" rtl="0" eaLnBrk="0" fontAlgn="base" hangingPunct="0">
        <a:lnSpc>
          <a:spcPct val="85000"/>
        </a:lnSpc>
        <a:spcBef>
          <a:spcPct val="0"/>
        </a:spcBef>
        <a:spcAft>
          <a:spcPct val="0"/>
        </a:spcAft>
        <a:defRPr sz="4400" b="1">
          <a:solidFill>
            <a:schemeClr val="tx2"/>
          </a:solidFill>
          <a:latin typeface="+mj-lt"/>
          <a:ea typeface="+mj-ea"/>
          <a:cs typeface="+mj-cs"/>
        </a:defRPr>
      </a:lvl1pPr>
      <a:lvl2pPr algn="l" rtl="0" eaLnBrk="0" fontAlgn="base" hangingPunct="0">
        <a:lnSpc>
          <a:spcPct val="85000"/>
        </a:lnSpc>
        <a:spcBef>
          <a:spcPct val="0"/>
        </a:spcBef>
        <a:spcAft>
          <a:spcPct val="0"/>
        </a:spcAft>
        <a:defRPr sz="4400" b="1">
          <a:solidFill>
            <a:schemeClr val="tx2"/>
          </a:solidFill>
          <a:latin typeface="Arial" charset="0"/>
        </a:defRPr>
      </a:lvl2pPr>
      <a:lvl3pPr algn="l" rtl="0" eaLnBrk="0" fontAlgn="base" hangingPunct="0">
        <a:lnSpc>
          <a:spcPct val="85000"/>
        </a:lnSpc>
        <a:spcBef>
          <a:spcPct val="0"/>
        </a:spcBef>
        <a:spcAft>
          <a:spcPct val="0"/>
        </a:spcAft>
        <a:defRPr sz="4400" b="1">
          <a:solidFill>
            <a:schemeClr val="tx2"/>
          </a:solidFill>
          <a:latin typeface="Arial" charset="0"/>
        </a:defRPr>
      </a:lvl3pPr>
      <a:lvl4pPr algn="l" rtl="0" eaLnBrk="0" fontAlgn="base" hangingPunct="0">
        <a:lnSpc>
          <a:spcPct val="85000"/>
        </a:lnSpc>
        <a:spcBef>
          <a:spcPct val="0"/>
        </a:spcBef>
        <a:spcAft>
          <a:spcPct val="0"/>
        </a:spcAft>
        <a:defRPr sz="4400" b="1">
          <a:solidFill>
            <a:schemeClr val="tx2"/>
          </a:solidFill>
          <a:latin typeface="Arial" charset="0"/>
        </a:defRPr>
      </a:lvl4pPr>
      <a:lvl5pPr algn="l" rtl="0" eaLnBrk="0" fontAlgn="base" hangingPunct="0">
        <a:lnSpc>
          <a:spcPct val="85000"/>
        </a:lnSpc>
        <a:spcBef>
          <a:spcPct val="0"/>
        </a:spcBef>
        <a:spcAft>
          <a:spcPct val="0"/>
        </a:spcAft>
        <a:defRPr sz="4400" b="1">
          <a:solidFill>
            <a:schemeClr val="tx2"/>
          </a:solidFill>
          <a:latin typeface="Arial" charset="0"/>
        </a:defRPr>
      </a:lvl5pPr>
      <a:lvl6pPr marL="457200" algn="l" rtl="0" fontAlgn="base">
        <a:lnSpc>
          <a:spcPct val="85000"/>
        </a:lnSpc>
        <a:spcBef>
          <a:spcPct val="0"/>
        </a:spcBef>
        <a:spcAft>
          <a:spcPct val="0"/>
        </a:spcAft>
        <a:defRPr sz="4400" b="1">
          <a:solidFill>
            <a:schemeClr val="tx2"/>
          </a:solidFill>
          <a:latin typeface="Arial" charset="0"/>
        </a:defRPr>
      </a:lvl6pPr>
      <a:lvl7pPr marL="914400" algn="l" rtl="0" fontAlgn="base">
        <a:lnSpc>
          <a:spcPct val="85000"/>
        </a:lnSpc>
        <a:spcBef>
          <a:spcPct val="0"/>
        </a:spcBef>
        <a:spcAft>
          <a:spcPct val="0"/>
        </a:spcAft>
        <a:defRPr sz="4400" b="1">
          <a:solidFill>
            <a:schemeClr val="tx2"/>
          </a:solidFill>
          <a:latin typeface="Arial" charset="0"/>
        </a:defRPr>
      </a:lvl7pPr>
      <a:lvl8pPr marL="1371600" algn="l" rtl="0" fontAlgn="base">
        <a:lnSpc>
          <a:spcPct val="85000"/>
        </a:lnSpc>
        <a:spcBef>
          <a:spcPct val="0"/>
        </a:spcBef>
        <a:spcAft>
          <a:spcPct val="0"/>
        </a:spcAft>
        <a:defRPr sz="4400" b="1">
          <a:solidFill>
            <a:schemeClr val="tx2"/>
          </a:solidFill>
          <a:latin typeface="Arial" charset="0"/>
        </a:defRPr>
      </a:lvl8pPr>
      <a:lvl9pPr marL="1828800" algn="l" rtl="0" fontAlgn="base">
        <a:lnSpc>
          <a:spcPct val="85000"/>
        </a:lnSpc>
        <a:spcBef>
          <a:spcPct val="0"/>
        </a:spcBef>
        <a:spcAft>
          <a:spcPct val="0"/>
        </a:spcAft>
        <a:defRPr sz="4400" b="1">
          <a:solidFill>
            <a:schemeClr val="tx2"/>
          </a:solidFill>
          <a:latin typeface="Arial" charset="0"/>
        </a:defRPr>
      </a:lvl9pPr>
    </p:titleStyle>
    <p:bodyStyle>
      <a:lvl1pPr marL="266700" indent="-266700" algn="l" rtl="0" eaLnBrk="0" fontAlgn="base" hangingPunct="0">
        <a:lnSpc>
          <a:spcPct val="90000"/>
        </a:lnSpc>
        <a:spcBef>
          <a:spcPct val="20000"/>
        </a:spcBef>
        <a:spcAft>
          <a:spcPct val="0"/>
        </a:spcAft>
        <a:buClr>
          <a:schemeClr val="accent1"/>
        </a:buClr>
        <a:buChar char="•"/>
        <a:defRPr sz="3400">
          <a:solidFill>
            <a:schemeClr val="tx1"/>
          </a:solidFill>
          <a:latin typeface="+mn-lt"/>
          <a:ea typeface="+mn-ea"/>
          <a:cs typeface="+mn-cs"/>
        </a:defRPr>
      </a:lvl1pPr>
      <a:lvl2pPr marL="808038" indent="-352425" algn="l" rtl="0" eaLnBrk="0" fontAlgn="base" hangingPunct="0">
        <a:lnSpc>
          <a:spcPct val="90000"/>
        </a:lnSpc>
        <a:spcBef>
          <a:spcPct val="20000"/>
        </a:spcBef>
        <a:spcAft>
          <a:spcPct val="0"/>
        </a:spcAft>
        <a:buClr>
          <a:schemeClr val="accent1"/>
        </a:buClr>
        <a:buFont typeface="Arial" charset="0"/>
        <a:buChar char="&gt;"/>
        <a:defRPr sz="3200">
          <a:solidFill>
            <a:schemeClr val="tx1"/>
          </a:solidFill>
          <a:latin typeface="+mn-lt"/>
        </a:defRPr>
      </a:lvl2pPr>
      <a:lvl3pPr marL="1233488" indent="-228600" algn="l" rtl="0" eaLnBrk="0" fontAlgn="base" hangingPunct="0">
        <a:lnSpc>
          <a:spcPct val="90000"/>
        </a:lnSpc>
        <a:spcBef>
          <a:spcPct val="20000"/>
        </a:spcBef>
        <a:spcAft>
          <a:spcPct val="0"/>
        </a:spcAft>
        <a:buClr>
          <a:schemeClr val="accent1"/>
        </a:buClr>
        <a:buFont typeface="Arial" charset="0"/>
        <a:buChar char="–"/>
        <a:defRPr sz="2400">
          <a:solidFill>
            <a:schemeClr val="tx1"/>
          </a:solidFill>
          <a:latin typeface="+mn-lt"/>
        </a:defRPr>
      </a:lvl3pPr>
      <a:lvl4pPr marL="1641475" indent="-228600" algn="l" rtl="0" eaLnBrk="0" fontAlgn="base" hangingPunct="0">
        <a:lnSpc>
          <a:spcPct val="90000"/>
        </a:lnSpc>
        <a:spcBef>
          <a:spcPct val="20000"/>
        </a:spcBef>
        <a:spcAft>
          <a:spcPct val="0"/>
        </a:spcAft>
        <a:buClr>
          <a:schemeClr val="accent1"/>
        </a:buClr>
        <a:buFont typeface="Arial" charset="0"/>
        <a:buChar char="–"/>
        <a:defRPr sz="2400">
          <a:solidFill>
            <a:schemeClr val="tx1"/>
          </a:solidFill>
          <a:latin typeface="+mn-lt"/>
        </a:defRPr>
      </a:lvl4pPr>
      <a:lvl5pPr marL="2057400" indent="-228600" algn="l" rtl="0" eaLnBrk="0" fontAlgn="base" hangingPunct="0">
        <a:lnSpc>
          <a:spcPct val="90000"/>
        </a:lnSpc>
        <a:spcBef>
          <a:spcPct val="20000"/>
        </a:spcBef>
        <a:spcAft>
          <a:spcPct val="0"/>
        </a:spcAft>
        <a:buClr>
          <a:schemeClr val="accent1"/>
        </a:buClr>
        <a:buFont typeface="Arial" charset="0"/>
        <a:buChar char="–"/>
        <a:defRPr sz="2400">
          <a:solidFill>
            <a:schemeClr val="tx1"/>
          </a:solidFill>
          <a:latin typeface="+mn-lt"/>
        </a:defRPr>
      </a:lvl5pPr>
      <a:lvl6pPr marL="2514600" indent="-228600" algn="l" rtl="0" fontAlgn="base">
        <a:lnSpc>
          <a:spcPct val="90000"/>
        </a:lnSpc>
        <a:spcBef>
          <a:spcPct val="20000"/>
        </a:spcBef>
        <a:spcAft>
          <a:spcPct val="0"/>
        </a:spcAft>
        <a:buClr>
          <a:schemeClr val="accent1"/>
        </a:buClr>
        <a:buFont typeface="Arial" charset="0"/>
        <a:buChar char="–"/>
        <a:defRPr sz="2400">
          <a:solidFill>
            <a:schemeClr val="tx1"/>
          </a:solidFill>
          <a:latin typeface="+mn-lt"/>
        </a:defRPr>
      </a:lvl6pPr>
      <a:lvl7pPr marL="2971800" indent="-228600" algn="l" rtl="0" fontAlgn="base">
        <a:lnSpc>
          <a:spcPct val="90000"/>
        </a:lnSpc>
        <a:spcBef>
          <a:spcPct val="20000"/>
        </a:spcBef>
        <a:spcAft>
          <a:spcPct val="0"/>
        </a:spcAft>
        <a:buClr>
          <a:schemeClr val="accent1"/>
        </a:buClr>
        <a:buFont typeface="Arial" charset="0"/>
        <a:buChar char="–"/>
        <a:defRPr sz="2400">
          <a:solidFill>
            <a:schemeClr val="tx1"/>
          </a:solidFill>
          <a:latin typeface="+mn-lt"/>
        </a:defRPr>
      </a:lvl7pPr>
      <a:lvl8pPr marL="3429000" indent="-228600" algn="l" rtl="0" fontAlgn="base">
        <a:lnSpc>
          <a:spcPct val="90000"/>
        </a:lnSpc>
        <a:spcBef>
          <a:spcPct val="20000"/>
        </a:spcBef>
        <a:spcAft>
          <a:spcPct val="0"/>
        </a:spcAft>
        <a:buClr>
          <a:schemeClr val="accent1"/>
        </a:buClr>
        <a:buFont typeface="Arial" charset="0"/>
        <a:buChar char="–"/>
        <a:defRPr sz="2400">
          <a:solidFill>
            <a:schemeClr val="tx1"/>
          </a:solidFill>
          <a:latin typeface="+mn-lt"/>
        </a:defRPr>
      </a:lvl8pPr>
      <a:lvl9pPr marL="3886200" indent="-228600" algn="l" rtl="0" fontAlgn="base">
        <a:lnSpc>
          <a:spcPct val="90000"/>
        </a:lnSpc>
        <a:spcBef>
          <a:spcPct val="20000"/>
        </a:spcBef>
        <a:spcAft>
          <a:spcPct val="0"/>
        </a:spcAft>
        <a:buClr>
          <a:schemeClr val="accent1"/>
        </a:buClr>
        <a:buFont typeface="Arial" charset="0"/>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p>
            <a:r>
              <a:rPr kumimoji="0" lang="en-US"/>
              <a:t>Click to edit Master title style</a:t>
            </a:r>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5" name="Date Placeholder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endParaRPr lang="en-AU" dirty="0"/>
          </a:p>
        </p:txBody>
      </p:sp>
      <p:sp>
        <p:nvSpPr>
          <p:cNvPr id="18" name="Footer Placeholder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AU" dirty="0"/>
          </a:p>
        </p:txBody>
      </p:sp>
      <p:sp>
        <p:nvSpPr>
          <p:cNvPr id="5" name="Slide Number Placeholder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A4FA226B-177C-4452-B1B7-3ECDC933F091}" type="slidenum">
              <a:rPr lang="en-AU" smtClean="0"/>
              <a:pPr/>
              <a:t>‹#›</a:t>
            </a:fld>
            <a:endParaRPr lang="en-AU" dirty="0"/>
          </a:p>
        </p:txBody>
      </p:sp>
      <p:grpSp>
        <p:nvGrpSpPr>
          <p:cNvPr id="10" name="Group 11"/>
          <p:cNvGrpSpPr>
            <a:grpSpLocks noChangeAspect="1"/>
          </p:cNvGrpSpPr>
          <p:nvPr userDrawn="1"/>
        </p:nvGrpSpPr>
        <p:grpSpPr bwMode="auto">
          <a:xfrm>
            <a:off x="125413" y="5627688"/>
            <a:ext cx="541337" cy="820737"/>
            <a:chOff x="-10395" y="-17929"/>
            <a:chExt cx="26618" cy="40273"/>
          </a:xfrm>
        </p:grpSpPr>
        <p:sp>
          <p:nvSpPr>
            <p:cNvPr id="11" name="Freeform 12"/>
            <p:cNvSpPr>
              <a:spLocks noChangeAspect="1" noEditPoints="1"/>
            </p:cNvSpPr>
            <p:nvPr/>
          </p:nvSpPr>
          <p:spPr bwMode="gray">
            <a:xfrm>
              <a:off x="-4306" y="1000"/>
              <a:ext cx="14441" cy="18306"/>
            </a:xfrm>
            <a:custGeom>
              <a:avLst/>
              <a:gdLst>
                <a:gd name="T0" fmla="*/ 2552 w 6120"/>
                <a:gd name="T1" fmla="*/ 3545 h 7720"/>
                <a:gd name="T2" fmla="*/ 2180 w 6120"/>
                <a:gd name="T3" fmla="*/ 3601 h 7720"/>
                <a:gd name="T4" fmla="*/ 2518 w 6120"/>
                <a:gd name="T5" fmla="*/ 4134 h 7720"/>
                <a:gd name="T6" fmla="*/ 2326 w 6120"/>
                <a:gd name="T7" fmla="*/ 4216 h 7720"/>
                <a:gd name="T8" fmla="*/ 1991 w 6120"/>
                <a:gd name="T9" fmla="*/ 3722 h 7720"/>
                <a:gd name="T10" fmla="*/ 1910 w 6120"/>
                <a:gd name="T11" fmla="*/ 3591 h 7720"/>
                <a:gd name="T12" fmla="*/ 1783 w 6120"/>
                <a:gd name="T13" fmla="*/ 4102 h 7720"/>
                <a:gd name="T14" fmla="*/ 1334 w 6120"/>
                <a:gd name="T15" fmla="*/ 4249 h 7720"/>
                <a:gd name="T16" fmla="*/ 1318 w 6120"/>
                <a:gd name="T17" fmla="*/ 3750 h 7720"/>
                <a:gd name="T18" fmla="*/ 1615 w 6120"/>
                <a:gd name="T19" fmla="*/ 3479 h 7720"/>
                <a:gd name="T20" fmla="*/ 1068 w 6120"/>
                <a:gd name="T21" fmla="*/ 3237 h 7720"/>
                <a:gd name="T22" fmla="*/ 1141 w 6120"/>
                <a:gd name="T23" fmla="*/ 3041 h 7720"/>
                <a:gd name="T24" fmla="*/ 1674 w 6120"/>
                <a:gd name="T25" fmla="*/ 3190 h 7720"/>
                <a:gd name="T26" fmla="*/ 1594 w 6120"/>
                <a:gd name="T27" fmla="*/ 2776 h 7720"/>
                <a:gd name="T28" fmla="*/ 1908 w 6120"/>
                <a:gd name="T29" fmla="*/ 2348 h 7720"/>
                <a:gd name="T30" fmla="*/ 1912 w 6120"/>
                <a:gd name="T31" fmla="*/ 2348 h 7720"/>
                <a:gd name="T32" fmla="*/ 1916 w 6120"/>
                <a:gd name="T33" fmla="*/ 2348 h 7720"/>
                <a:gd name="T34" fmla="*/ 2230 w 6120"/>
                <a:gd name="T35" fmla="*/ 2776 h 7720"/>
                <a:gd name="T36" fmla="*/ 2150 w 6120"/>
                <a:gd name="T37" fmla="*/ 3190 h 7720"/>
                <a:gd name="T38" fmla="*/ 2684 w 6120"/>
                <a:gd name="T39" fmla="*/ 3041 h 7720"/>
                <a:gd name="T40" fmla="*/ 2756 w 6120"/>
                <a:gd name="T41" fmla="*/ 3237 h 7720"/>
                <a:gd name="T42" fmla="*/ 2999 w 6120"/>
                <a:gd name="T43" fmla="*/ 6678 h 7720"/>
                <a:gd name="T44" fmla="*/ 2999 w 6120"/>
                <a:gd name="T45" fmla="*/ 6677 h 7720"/>
                <a:gd name="T46" fmla="*/ 3000 w 6120"/>
                <a:gd name="T47" fmla="*/ 6677 h 7720"/>
                <a:gd name="T48" fmla="*/ 5151 w 6120"/>
                <a:gd name="T49" fmla="*/ 972 h 7720"/>
                <a:gd name="T50" fmla="*/ 5995 w 6120"/>
                <a:gd name="T51" fmla="*/ 2567 h 7720"/>
                <a:gd name="T52" fmla="*/ 2998 w 6120"/>
                <a:gd name="T53" fmla="*/ 128 h 7720"/>
                <a:gd name="T54" fmla="*/ 848 w 6120"/>
                <a:gd name="T55" fmla="*/ 972 h 7720"/>
                <a:gd name="T56" fmla="*/ 2998 w 6120"/>
                <a:gd name="T57" fmla="*/ 6677 h 7720"/>
                <a:gd name="T58" fmla="*/ 2874 w 6120"/>
                <a:gd name="T59" fmla="*/ 7508 h 7720"/>
                <a:gd name="T60" fmla="*/ 126 w 6120"/>
                <a:gd name="T61" fmla="*/ 124 h 7720"/>
                <a:gd name="T62" fmla="*/ 2002 w 6120"/>
                <a:gd name="T63" fmla="*/ 0 h 7720"/>
                <a:gd name="T64" fmla="*/ 2 w 6120"/>
                <a:gd name="T65" fmla="*/ 2562 h 7720"/>
                <a:gd name="T66" fmla="*/ 2998 w 6120"/>
                <a:gd name="T67" fmla="*/ 7720 h 7720"/>
                <a:gd name="T68" fmla="*/ 3466 w 6120"/>
                <a:gd name="T69" fmla="*/ 3545 h 7720"/>
                <a:gd name="T70" fmla="*/ 3837 w 6120"/>
                <a:gd name="T71" fmla="*/ 3601 h 7720"/>
                <a:gd name="T72" fmla="*/ 3500 w 6120"/>
                <a:gd name="T73" fmla="*/ 4134 h 7720"/>
                <a:gd name="T74" fmla="*/ 3692 w 6120"/>
                <a:gd name="T75" fmla="*/ 4216 h 7720"/>
                <a:gd name="T76" fmla="*/ 4027 w 6120"/>
                <a:gd name="T77" fmla="*/ 3722 h 7720"/>
                <a:gd name="T78" fmla="*/ 4108 w 6120"/>
                <a:gd name="T79" fmla="*/ 3591 h 7720"/>
                <a:gd name="T80" fmla="*/ 4235 w 6120"/>
                <a:gd name="T81" fmla="*/ 4102 h 7720"/>
                <a:gd name="T82" fmla="*/ 4684 w 6120"/>
                <a:gd name="T83" fmla="*/ 4249 h 7720"/>
                <a:gd name="T84" fmla="*/ 4700 w 6120"/>
                <a:gd name="T85" fmla="*/ 3750 h 7720"/>
                <a:gd name="T86" fmla="*/ 4403 w 6120"/>
                <a:gd name="T87" fmla="*/ 3479 h 7720"/>
                <a:gd name="T88" fmla="*/ 4949 w 6120"/>
                <a:gd name="T89" fmla="*/ 3237 h 7720"/>
                <a:gd name="T90" fmla="*/ 4877 w 6120"/>
                <a:gd name="T91" fmla="*/ 3041 h 7720"/>
                <a:gd name="T92" fmla="*/ 4344 w 6120"/>
                <a:gd name="T93" fmla="*/ 3190 h 7720"/>
                <a:gd name="T94" fmla="*/ 4424 w 6120"/>
                <a:gd name="T95" fmla="*/ 2776 h 7720"/>
                <a:gd name="T96" fmla="*/ 4110 w 6120"/>
                <a:gd name="T97" fmla="*/ 2348 h 7720"/>
                <a:gd name="T98" fmla="*/ 4106 w 6120"/>
                <a:gd name="T99" fmla="*/ 2348 h 7720"/>
                <a:gd name="T100" fmla="*/ 4101 w 6120"/>
                <a:gd name="T101" fmla="*/ 2348 h 7720"/>
                <a:gd name="T102" fmla="*/ 3787 w 6120"/>
                <a:gd name="T103" fmla="*/ 2776 h 7720"/>
                <a:gd name="T104" fmla="*/ 3867 w 6120"/>
                <a:gd name="T105" fmla="*/ 3190 h 7720"/>
                <a:gd name="T106" fmla="*/ 3334 w 6120"/>
                <a:gd name="T107" fmla="*/ 3041 h 7720"/>
                <a:gd name="T108" fmla="*/ 3262 w 6120"/>
                <a:gd name="T109" fmla="*/ 3237 h 772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120"/>
                <a:gd name="T166" fmla="*/ 0 h 7720"/>
                <a:gd name="T167" fmla="*/ 6120 w 6120"/>
                <a:gd name="T168" fmla="*/ 7720 h 772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120" h="7720">
                  <a:moveTo>
                    <a:pt x="2756" y="3237"/>
                  </a:moveTo>
                  <a:cubicBezTo>
                    <a:pt x="2727" y="3358"/>
                    <a:pt x="2704" y="3479"/>
                    <a:pt x="2552" y="3545"/>
                  </a:cubicBezTo>
                  <a:cubicBezTo>
                    <a:pt x="2394" y="3613"/>
                    <a:pt x="2333" y="3499"/>
                    <a:pt x="2209" y="3479"/>
                  </a:cubicBezTo>
                  <a:cubicBezTo>
                    <a:pt x="2094" y="3461"/>
                    <a:pt x="2070" y="3599"/>
                    <a:pt x="2180" y="3601"/>
                  </a:cubicBezTo>
                  <a:cubicBezTo>
                    <a:pt x="2290" y="3603"/>
                    <a:pt x="2425" y="3599"/>
                    <a:pt x="2507" y="3750"/>
                  </a:cubicBezTo>
                  <a:cubicBezTo>
                    <a:pt x="2600" y="3923"/>
                    <a:pt x="2488" y="3998"/>
                    <a:pt x="2518" y="4134"/>
                  </a:cubicBezTo>
                  <a:cubicBezTo>
                    <a:pt x="2531" y="4194"/>
                    <a:pt x="2517" y="4229"/>
                    <a:pt x="2490" y="4249"/>
                  </a:cubicBezTo>
                  <a:cubicBezTo>
                    <a:pt x="2442" y="4284"/>
                    <a:pt x="2371" y="4248"/>
                    <a:pt x="2326" y="4216"/>
                  </a:cubicBezTo>
                  <a:cubicBezTo>
                    <a:pt x="2223" y="4144"/>
                    <a:pt x="2150" y="4224"/>
                    <a:pt x="2042" y="4102"/>
                  </a:cubicBezTo>
                  <a:cubicBezTo>
                    <a:pt x="1953" y="4002"/>
                    <a:pt x="1892" y="3881"/>
                    <a:pt x="1991" y="3722"/>
                  </a:cubicBezTo>
                  <a:cubicBezTo>
                    <a:pt x="2043" y="3639"/>
                    <a:pt x="1975" y="3596"/>
                    <a:pt x="1914" y="3591"/>
                  </a:cubicBezTo>
                  <a:cubicBezTo>
                    <a:pt x="1910" y="3591"/>
                    <a:pt x="1910" y="3591"/>
                    <a:pt x="1910" y="3591"/>
                  </a:cubicBezTo>
                  <a:cubicBezTo>
                    <a:pt x="1850" y="3596"/>
                    <a:pt x="1781" y="3639"/>
                    <a:pt x="1833" y="3722"/>
                  </a:cubicBezTo>
                  <a:cubicBezTo>
                    <a:pt x="1932" y="3881"/>
                    <a:pt x="1872" y="4002"/>
                    <a:pt x="1783" y="4102"/>
                  </a:cubicBezTo>
                  <a:cubicBezTo>
                    <a:pt x="1674" y="4224"/>
                    <a:pt x="1601" y="4144"/>
                    <a:pt x="1499" y="4216"/>
                  </a:cubicBezTo>
                  <a:cubicBezTo>
                    <a:pt x="1453" y="4248"/>
                    <a:pt x="1382" y="4284"/>
                    <a:pt x="1334" y="4249"/>
                  </a:cubicBezTo>
                  <a:cubicBezTo>
                    <a:pt x="1307" y="4229"/>
                    <a:pt x="1294" y="4194"/>
                    <a:pt x="1307" y="4134"/>
                  </a:cubicBezTo>
                  <a:cubicBezTo>
                    <a:pt x="1336" y="3998"/>
                    <a:pt x="1224" y="3923"/>
                    <a:pt x="1318" y="3750"/>
                  </a:cubicBezTo>
                  <a:cubicBezTo>
                    <a:pt x="1399" y="3599"/>
                    <a:pt x="1534" y="3603"/>
                    <a:pt x="1644" y="3601"/>
                  </a:cubicBezTo>
                  <a:cubicBezTo>
                    <a:pt x="1753" y="3599"/>
                    <a:pt x="1731" y="3461"/>
                    <a:pt x="1615" y="3479"/>
                  </a:cubicBezTo>
                  <a:cubicBezTo>
                    <a:pt x="1491" y="3499"/>
                    <a:pt x="1430" y="3613"/>
                    <a:pt x="1272" y="3545"/>
                  </a:cubicBezTo>
                  <a:cubicBezTo>
                    <a:pt x="1121" y="3479"/>
                    <a:pt x="1098" y="3358"/>
                    <a:pt x="1068" y="3237"/>
                  </a:cubicBezTo>
                  <a:cubicBezTo>
                    <a:pt x="1050" y="3161"/>
                    <a:pt x="1005" y="3163"/>
                    <a:pt x="1018" y="3103"/>
                  </a:cubicBezTo>
                  <a:cubicBezTo>
                    <a:pt x="1031" y="3040"/>
                    <a:pt x="1068" y="3077"/>
                    <a:pt x="1141" y="3041"/>
                  </a:cubicBezTo>
                  <a:cubicBezTo>
                    <a:pt x="1268" y="2977"/>
                    <a:pt x="1321" y="2895"/>
                    <a:pt x="1483" y="2965"/>
                  </a:cubicBezTo>
                  <a:cubicBezTo>
                    <a:pt x="1581" y="3006"/>
                    <a:pt x="1621" y="3112"/>
                    <a:pt x="1674" y="3190"/>
                  </a:cubicBezTo>
                  <a:cubicBezTo>
                    <a:pt x="1725" y="3268"/>
                    <a:pt x="1844" y="3179"/>
                    <a:pt x="1780" y="3117"/>
                  </a:cubicBezTo>
                  <a:cubicBezTo>
                    <a:pt x="1716" y="3055"/>
                    <a:pt x="1578" y="2913"/>
                    <a:pt x="1594" y="2776"/>
                  </a:cubicBezTo>
                  <a:cubicBezTo>
                    <a:pt x="1609" y="2639"/>
                    <a:pt x="1733" y="2539"/>
                    <a:pt x="1807" y="2481"/>
                  </a:cubicBezTo>
                  <a:cubicBezTo>
                    <a:pt x="1878" y="2425"/>
                    <a:pt x="1816" y="2359"/>
                    <a:pt x="1908" y="2348"/>
                  </a:cubicBezTo>
                  <a:cubicBezTo>
                    <a:pt x="1908" y="2347"/>
                    <a:pt x="1908" y="2347"/>
                    <a:pt x="1908" y="2347"/>
                  </a:cubicBezTo>
                  <a:cubicBezTo>
                    <a:pt x="1909" y="2348"/>
                    <a:pt x="1911" y="2348"/>
                    <a:pt x="1912" y="2348"/>
                  </a:cubicBezTo>
                  <a:cubicBezTo>
                    <a:pt x="1913" y="2348"/>
                    <a:pt x="1915" y="2348"/>
                    <a:pt x="1916" y="2347"/>
                  </a:cubicBezTo>
                  <a:cubicBezTo>
                    <a:pt x="1916" y="2348"/>
                    <a:pt x="1916" y="2348"/>
                    <a:pt x="1916" y="2348"/>
                  </a:cubicBezTo>
                  <a:cubicBezTo>
                    <a:pt x="2008" y="2359"/>
                    <a:pt x="1946" y="2425"/>
                    <a:pt x="2018" y="2481"/>
                  </a:cubicBezTo>
                  <a:cubicBezTo>
                    <a:pt x="2091" y="2539"/>
                    <a:pt x="2215" y="2639"/>
                    <a:pt x="2230" y="2776"/>
                  </a:cubicBezTo>
                  <a:cubicBezTo>
                    <a:pt x="2246" y="2913"/>
                    <a:pt x="2108" y="3055"/>
                    <a:pt x="2044" y="3117"/>
                  </a:cubicBezTo>
                  <a:cubicBezTo>
                    <a:pt x="1980" y="3179"/>
                    <a:pt x="2099" y="3268"/>
                    <a:pt x="2150" y="3190"/>
                  </a:cubicBezTo>
                  <a:cubicBezTo>
                    <a:pt x="2203" y="3112"/>
                    <a:pt x="2243" y="3006"/>
                    <a:pt x="2341" y="2965"/>
                  </a:cubicBezTo>
                  <a:cubicBezTo>
                    <a:pt x="2504" y="2895"/>
                    <a:pt x="2556" y="2977"/>
                    <a:pt x="2684" y="3041"/>
                  </a:cubicBezTo>
                  <a:cubicBezTo>
                    <a:pt x="2756" y="3077"/>
                    <a:pt x="2793" y="3040"/>
                    <a:pt x="2806" y="3103"/>
                  </a:cubicBezTo>
                  <a:cubicBezTo>
                    <a:pt x="2819" y="3163"/>
                    <a:pt x="2774" y="3161"/>
                    <a:pt x="2756" y="3237"/>
                  </a:cubicBezTo>
                  <a:close/>
                  <a:moveTo>
                    <a:pt x="2999" y="6677"/>
                  </a:moveTo>
                  <a:cubicBezTo>
                    <a:pt x="2999" y="6678"/>
                    <a:pt x="2999" y="6678"/>
                    <a:pt x="2999" y="6678"/>
                  </a:cubicBezTo>
                  <a:cubicBezTo>
                    <a:pt x="2999" y="6678"/>
                    <a:pt x="2999" y="6678"/>
                    <a:pt x="2999" y="6678"/>
                  </a:cubicBezTo>
                  <a:lnTo>
                    <a:pt x="2999" y="6677"/>
                  </a:lnTo>
                  <a:close/>
                  <a:moveTo>
                    <a:pt x="5151" y="3210"/>
                  </a:moveTo>
                  <a:cubicBezTo>
                    <a:pt x="5048" y="5666"/>
                    <a:pt x="3351" y="6459"/>
                    <a:pt x="3000" y="6677"/>
                  </a:cubicBezTo>
                  <a:cubicBezTo>
                    <a:pt x="3000" y="972"/>
                    <a:pt x="3000" y="972"/>
                    <a:pt x="3000" y="972"/>
                  </a:cubicBezTo>
                  <a:cubicBezTo>
                    <a:pt x="5151" y="972"/>
                    <a:pt x="5151" y="972"/>
                    <a:pt x="5151" y="972"/>
                  </a:cubicBezTo>
                  <a:lnTo>
                    <a:pt x="5151" y="3210"/>
                  </a:lnTo>
                  <a:close/>
                  <a:moveTo>
                    <a:pt x="5995" y="2567"/>
                  </a:moveTo>
                  <a:cubicBezTo>
                    <a:pt x="5995" y="128"/>
                    <a:pt x="5995" y="128"/>
                    <a:pt x="5995" y="128"/>
                  </a:cubicBezTo>
                  <a:cubicBezTo>
                    <a:pt x="2998" y="128"/>
                    <a:pt x="2998" y="128"/>
                    <a:pt x="2998" y="128"/>
                  </a:cubicBezTo>
                  <a:cubicBezTo>
                    <a:pt x="2998" y="972"/>
                    <a:pt x="2998" y="972"/>
                    <a:pt x="2998" y="972"/>
                  </a:cubicBezTo>
                  <a:cubicBezTo>
                    <a:pt x="848" y="972"/>
                    <a:pt x="848" y="972"/>
                    <a:pt x="848" y="972"/>
                  </a:cubicBezTo>
                  <a:cubicBezTo>
                    <a:pt x="848" y="3210"/>
                    <a:pt x="848" y="3210"/>
                    <a:pt x="848" y="3210"/>
                  </a:cubicBezTo>
                  <a:cubicBezTo>
                    <a:pt x="950" y="5665"/>
                    <a:pt x="2647" y="6458"/>
                    <a:pt x="2998" y="6677"/>
                  </a:cubicBezTo>
                  <a:cubicBezTo>
                    <a:pt x="2998" y="7575"/>
                    <a:pt x="2998" y="7575"/>
                    <a:pt x="2998" y="7575"/>
                  </a:cubicBezTo>
                  <a:cubicBezTo>
                    <a:pt x="2957" y="7553"/>
                    <a:pt x="2915" y="7530"/>
                    <a:pt x="2874" y="7508"/>
                  </a:cubicBezTo>
                  <a:cubicBezTo>
                    <a:pt x="1037" y="6491"/>
                    <a:pt x="138" y="4871"/>
                    <a:pt x="126" y="2562"/>
                  </a:cubicBezTo>
                  <a:cubicBezTo>
                    <a:pt x="125" y="2325"/>
                    <a:pt x="126" y="604"/>
                    <a:pt x="126" y="124"/>
                  </a:cubicBezTo>
                  <a:cubicBezTo>
                    <a:pt x="2002" y="124"/>
                    <a:pt x="2002" y="124"/>
                    <a:pt x="2002" y="124"/>
                  </a:cubicBezTo>
                  <a:cubicBezTo>
                    <a:pt x="2002" y="0"/>
                    <a:pt x="2002" y="0"/>
                    <a:pt x="2002" y="0"/>
                  </a:cubicBezTo>
                  <a:cubicBezTo>
                    <a:pt x="2" y="0"/>
                    <a:pt x="2" y="0"/>
                    <a:pt x="2" y="0"/>
                  </a:cubicBezTo>
                  <a:cubicBezTo>
                    <a:pt x="2" y="0"/>
                    <a:pt x="0" y="2285"/>
                    <a:pt x="2" y="2562"/>
                  </a:cubicBezTo>
                  <a:cubicBezTo>
                    <a:pt x="13" y="4797"/>
                    <a:pt x="841" y="6603"/>
                    <a:pt x="2998" y="7715"/>
                  </a:cubicBezTo>
                  <a:cubicBezTo>
                    <a:pt x="2998" y="7720"/>
                    <a:pt x="2998" y="7720"/>
                    <a:pt x="2998" y="7720"/>
                  </a:cubicBezTo>
                  <a:cubicBezTo>
                    <a:pt x="5483" y="6542"/>
                    <a:pt x="6120" y="4501"/>
                    <a:pt x="5995" y="2567"/>
                  </a:cubicBezTo>
                  <a:close/>
                  <a:moveTo>
                    <a:pt x="3466" y="3545"/>
                  </a:moveTo>
                  <a:cubicBezTo>
                    <a:pt x="3624" y="3613"/>
                    <a:pt x="3685" y="3499"/>
                    <a:pt x="3808" y="3479"/>
                  </a:cubicBezTo>
                  <a:cubicBezTo>
                    <a:pt x="3924" y="3461"/>
                    <a:pt x="3947" y="3599"/>
                    <a:pt x="3837" y="3601"/>
                  </a:cubicBezTo>
                  <a:cubicBezTo>
                    <a:pt x="3728" y="3603"/>
                    <a:pt x="3593" y="3599"/>
                    <a:pt x="3511" y="3750"/>
                  </a:cubicBezTo>
                  <a:cubicBezTo>
                    <a:pt x="3418" y="3923"/>
                    <a:pt x="3530" y="3998"/>
                    <a:pt x="3500" y="4134"/>
                  </a:cubicBezTo>
                  <a:cubicBezTo>
                    <a:pt x="3487" y="4194"/>
                    <a:pt x="3501" y="4229"/>
                    <a:pt x="3528" y="4249"/>
                  </a:cubicBezTo>
                  <a:cubicBezTo>
                    <a:pt x="3576" y="4284"/>
                    <a:pt x="3647" y="4248"/>
                    <a:pt x="3692" y="4216"/>
                  </a:cubicBezTo>
                  <a:cubicBezTo>
                    <a:pt x="3795" y="4144"/>
                    <a:pt x="3868" y="4224"/>
                    <a:pt x="3976" y="4102"/>
                  </a:cubicBezTo>
                  <a:cubicBezTo>
                    <a:pt x="4065" y="4002"/>
                    <a:pt x="4126" y="3881"/>
                    <a:pt x="4027" y="3722"/>
                  </a:cubicBezTo>
                  <a:cubicBezTo>
                    <a:pt x="3975" y="3639"/>
                    <a:pt x="4043" y="3596"/>
                    <a:pt x="4104" y="3591"/>
                  </a:cubicBezTo>
                  <a:cubicBezTo>
                    <a:pt x="4108" y="3591"/>
                    <a:pt x="4108" y="3591"/>
                    <a:pt x="4108" y="3591"/>
                  </a:cubicBezTo>
                  <a:cubicBezTo>
                    <a:pt x="4168" y="3596"/>
                    <a:pt x="4236" y="3639"/>
                    <a:pt x="4185" y="3722"/>
                  </a:cubicBezTo>
                  <a:cubicBezTo>
                    <a:pt x="4086" y="3881"/>
                    <a:pt x="4146" y="4002"/>
                    <a:pt x="4235" y="4102"/>
                  </a:cubicBezTo>
                  <a:cubicBezTo>
                    <a:pt x="4344" y="4224"/>
                    <a:pt x="4417" y="4144"/>
                    <a:pt x="4519" y="4216"/>
                  </a:cubicBezTo>
                  <a:cubicBezTo>
                    <a:pt x="4564" y="4248"/>
                    <a:pt x="4636" y="4284"/>
                    <a:pt x="4684" y="4249"/>
                  </a:cubicBezTo>
                  <a:cubicBezTo>
                    <a:pt x="4711" y="4229"/>
                    <a:pt x="4724" y="4194"/>
                    <a:pt x="4711" y="4134"/>
                  </a:cubicBezTo>
                  <a:cubicBezTo>
                    <a:pt x="4682" y="3998"/>
                    <a:pt x="4794" y="3923"/>
                    <a:pt x="4700" y="3750"/>
                  </a:cubicBezTo>
                  <a:cubicBezTo>
                    <a:pt x="4618" y="3599"/>
                    <a:pt x="4484" y="3603"/>
                    <a:pt x="4374" y="3601"/>
                  </a:cubicBezTo>
                  <a:cubicBezTo>
                    <a:pt x="4264" y="3599"/>
                    <a:pt x="4287" y="3461"/>
                    <a:pt x="4403" y="3479"/>
                  </a:cubicBezTo>
                  <a:cubicBezTo>
                    <a:pt x="4527" y="3499"/>
                    <a:pt x="4588" y="3613"/>
                    <a:pt x="4745" y="3545"/>
                  </a:cubicBezTo>
                  <a:cubicBezTo>
                    <a:pt x="4897" y="3479"/>
                    <a:pt x="4921" y="3358"/>
                    <a:pt x="4949" y="3237"/>
                  </a:cubicBezTo>
                  <a:cubicBezTo>
                    <a:pt x="4967" y="3161"/>
                    <a:pt x="5013" y="3163"/>
                    <a:pt x="5000" y="3103"/>
                  </a:cubicBezTo>
                  <a:cubicBezTo>
                    <a:pt x="4986" y="3040"/>
                    <a:pt x="4950" y="3077"/>
                    <a:pt x="4877" y="3041"/>
                  </a:cubicBezTo>
                  <a:cubicBezTo>
                    <a:pt x="4749" y="2977"/>
                    <a:pt x="4697" y="2895"/>
                    <a:pt x="4534" y="2965"/>
                  </a:cubicBezTo>
                  <a:cubicBezTo>
                    <a:pt x="4437" y="3006"/>
                    <a:pt x="4397" y="3112"/>
                    <a:pt x="4344" y="3190"/>
                  </a:cubicBezTo>
                  <a:cubicBezTo>
                    <a:pt x="4293" y="3268"/>
                    <a:pt x="4174" y="3179"/>
                    <a:pt x="4238" y="3117"/>
                  </a:cubicBezTo>
                  <a:cubicBezTo>
                    <a:pt x="4301" y="3055"/>
                    <a:pt x="4440" y="2913"/>
                    <a:pt x="4424" y="2776"/>
                  </a:cubicBezTo>
                  <a:cubicBezTo>
                    <a:pt x="4408" y="2639"/>
                    <a:pt x="4285" y="2539"/>
                    <a:pt x="4211" y="2481"/>
                  </a:cubicBezTo>
                  <a:cubicBezTo>
                    <a:pt x="4140" y="2425"/>
                    <a:pt x="4202" y="2359"/>
                    <a:pt x="4110" y="2348"/>
                  </a:cubicBezTo>
                  <a:cubicBezTo>
                    <a:pt x="4110" y="2347"/>
                    <a:pt x="4110" y="2347"/>
                    <a:pt x="4110" y="2347"/>
                  </a:cubicBezTo>
                  <a:cubicBezTo>
                    <a:pt x="4108" y="2348"/>
                    <a:pt x="4107" y="2348"/>
                    <a:pt x="4106" y="2348"/>
                  </a:cubicBezTo>
                  <a:cubicBezTo>
                    <a:pt x="4104" y="2348"/>
                    <a:pt x="4103" y="2348"/>
                    <a:pt x="4101" y="2347"/>
                  </a:cubicBezTo>
                  <a:cubicBezTo>
                    <a:pt x="4101" y="2348"/>
                    <a:pt x="4101" y="2348"/>
                    <a:pt x="4101" y="2348"/>
                  </a:cubicBezTo>
                  <a:cubicBezTo>
                    <a:pt x="4010" y="2359"/>
                    <a:pt x="4071" y="2425"/>
                    <a:pt x="4000" y="2481"/>
                  </a:cubicBezTo>
                  <a:cubicBezTo>
                    <a:pt x="3927" y="2539"/>
                    <a:pt x="3803" y="2639"/>
                    <a:pt x="3787" y="2776"/>
                  </a:cubicBezTo>
                  <a:cubicBezTo>
                    <a:pt x="3772" y="2913"/>
                    <a:pt x="3910" y="3055"/>
                    <a:pt x="3974" y="3117"/>
                  </a:cubicBezTo>
                  <a:cubicBezTo>
                    <a:pt x="4038" y="3179"/>
                    <a:pt x="3919" y="3268"/>
                    <a:pt x="3867" y="3190"/>
                  </a:cubicBezTo>
                  <a:cubicBezTo>
                    <a:pt x="3815" y="3112"/>
                    <a:pt x="3775" y="3006"/>
                    <a:pt x="3677" y="2965"/>
                  </a:cubicBezTo>
                  <a:cubicBezTo>
                    <a:pt x="3514" y="2895"/>
                    <a:pt x="3462" y="2977"/>
                    <a:pt x="3334" y="3041"/>
                  </a:cubicBezTo>
                  <a:cubicBezTo>
                    <a:pt x="3262" y="3077"/>
                    <a:pt x="3225" y="3040"/>
                    <a:pt x="3212" y="3103"/>
                  </a:cubicBezTo>
                  <a:cubicBezTo>
                    <a:pt x="3199" y="3163"/>
                    <a:pt x="3244" y="3161"/>
                    <a:pt x="3262" y="3237"/>
                  </a:cubicBezTo>
                  <a:cubicBezTo>
                    <a:pt x="3291" y="3358"/>
                    <a:pt x="3314" y="3479"/>
                    <a:pt x="3466" y="3545"/>
                  </a:cubicBezTo>
                  <a:close/>
                </a:path>
              </a:pathLst>
            </a:custGeom>
            <a:solidFill>
              <a:srgbClr val="808080"/>
            </a:solidFill>
            <a:ln w="9525">
              <a:noFill/>
              <a:round/>
              <a:headEnd/>
              <a:tailEnd/>
            </a:ln>
          </p:spPr>
          <p:txBody>
            <a:bodyPr/>
            <a:lstStyle/>
            <a:p>
              <a:pPr fontAlgn="base">
                <a:spcBef>
                  <a:spcPct val="0"/>
                </a:spcBef>
                <a:spcAft>
                  <a:spcPct val="0"/>
                </a:spcAft>
                <a:defRPr/>
              </a:pPr>
              <a:endParaRPr lang="en-AU" dirty="0">
                <a:solidFill>
                  <a:srgbClr val="000000"/>
                </a:solidFill>
              </a:endParaRPr>
            </a:p>
          </p:txBody>
        </p:sp>
        <p:sp>
          <p:nvSpPr>
            <p:cNvPr id="12" name="Freeform 13"/>
            <p:cNvSpPr>
              <a:spLocks noChangeAspect="1" noEditPoints="1"/>
            </p:cNvSpPr>
            <p:nvPr/>
          </p:nvSpPr>
          <p:spPr bwMode="gray">
            <a:xfrm>
              <a:off x="-10395" y="-17929"/>
              <a:ext cx="26618" cy="28355"/>
            </a:xfrm>
            <a:custGeom>
              <a:avLst/>
              <a:gdLst>
                <a:gd name="T0" fmla="*/ 2202 w 11268"/>
                <a:gd name="T1" fmla="*/ 8732 h 11991"/>
                <a:gd name="T2" fmla="*/ 1882 w 11268"/>
                <a:gd name="T3" fmla="*/ 10213 h 11991"/>
                <a:gd name="T4" fmla="*/ 1898 w 11268"/>
                <a:gd name="T5" fmla="*/ 10795 h 11991"/>
                <a:gd name="T6" fmla="*/ 9595 w 11268"/>
                <a:gd name="T7" fmla="*/ 9934 h 11991"/>
                <a:gd name="T8" fmla="*/ 9535 w 11268"/>
                <a:gd name="T9" fmla="*/ 10067 h 11991"/>
                <a:gd name="T10" fmla="*/ 10193 w 11268"/>
                <a:gd name="T11" fmla="*/ 8162 h 11991"/>
                <a:gd name="T12" fmla="*/ 8344 w 11268"/>
                <a:gd name="T13" fmla="*/ 7520 h 11991"/>
                <a:gd name="T14" fmla="*/ 9452 w 11268"/>
                <a:gd name="T15" fmla="*/ 9067 h 11991"/>
                <a:gd name="T16" fmla="*/ 8042 w 11268"/>
                <a:gd name="T17" fmla="*/ 7322 h 11991"/>
                <a:gd name="T18" fmla="*/ 8980 w 11268"/>
                <a:gd name="T19" fmla="*/ 5934 h 11991"/>
                <a:gd name="T20" fmla="*/ 5921 w 11268"/>
                <a:gd name="T21" fmla="*/ 6033 h 11991"/>
                <a:gd name="T22" fmla="*/ 6089 w 11268"/>
                <a:gd name="T23" fmla="*/ 4652 h 11991"/>
                <a:gd name="T24" fmla="*/ 5029 w 11268"/>
                <a:gd name="T25" fmla="*/ 5086 h 11991"/>
                <a:gd name="T26" fmla="*/ 4704 w 11268"/>
                <a:gd name="T27" fmla="*/ 4818 h 11991"/>
                <a:gd name="T28" fmla="*/ 4674 w 11268"/>
                <a:gd name="T29" fmla="*/ 4267 h 11991"/>
                <a:gd name="T30" fmla="*/ 5376 w 11268"/>
                <a:gd name="T31" fmla="*/ 4064 h 11991"/>
                <a:gd name="T32" fmla="*/ 5903 w 11268"/>
                <a:gd name="T33" fmla="*/ 3168 h 11991"/>
                <a:gd name="T34" fmla="*/ 6664 w 11268"/>
                <a:gd name="T35" fmla="*/ 2879 h 11991"/>
                <a:gd name="T36" fmla="*/ 6898 w 11268"/>
                <a:gd name="T37" fmla="*/ 2727 h 11991"/>
                <a:gd name="T38" fmla="*/ 6964 w 11268"/>
                <a:gd name="T39" fmla="*/ 3586 h 11991"/>
                <a:gd name="T40" fmla="*/ 6947 w 11268"/>
                <a:gd name="T41" fmla="*/ 4559 h 11991"/>
                <a:gd name="T42" fmla="*/ 7084 w 11268"/>
                <a:gd name="T43" fmla="*/ 4613 h 11991"/>
                <a:gd name="T44" fmla="*/ 7247 w 11268"/>
                <a:gd name="T45" fmla="*/ 3314 h 11991"/>
                <a:gd name="T46" fmla="*/ 7344 w 11268"/>
                <a:gd name="T47" fmla="*/ 2517 h 11991"/>
                <a:gd name="T48" fmla="*/ 7282 w 11268"/>
                <a:gd name="T49" fmla="*/ 1201 h 11991"/>
                <a:gd name="T50" fmla="*/ 6104 w 11268"/>
                <a:gd name="T51" fmla="*/ 928 h 11991"/>
                <a:gd name="T52" fmla="*/ 5203 w 11268"/>
                <a:gd name="T53" fmla="*/ 257 h 11991"/>
                <a:gd name="T54" fmla="*/ 5210 w 11268"/>
                <a:gd name="T55" fmla="*/ 1823 h 11991"/>
                <a:gd name="T56" fmla="*/ 5857 w 11268"/>
                <a:gd name="T57" fmla="*/ 1835 h 11991"/>
                <a:gd name="T58" fmla="*/ 3950 w 11268"/>
                <a:gd name="T59" fmla="*/ 2433 h 11991"/>
                <a:gd name="T60" fmla="*/ 3509 w 11268"/>
                <a:gd name="T61" fmla="*/ 5991 h 11991"/>
                <a:gd name="T62" fmla="*/ 1396 w 11268"/>
                <a:gd name="T63" fmla="*/ 4467 h 11991"/>
                <a:gd name="T64" fmla="*/ 1306 w 11268"/>
                <a:gd name="T65" fmla="*/ 9166 h 11991"/>
                <a:gd name="T66" fmla="*/ 5533 w 11268"/>
                <a:gd name="T67" fmla="*/ 8195 h 11991"/>
                <a:gd name="T68" fmla="*/ 5560 w 11268"/>
                <a:gd name="T69" fmla="*/ 7040 h 11991"/>
                <a:gd name="T70" fmla="*/ 7299 w 11268"/>
                <a:gd name="T71" fmla="*/ 7246 h 11991"/>
                <a:gd name="T72" fmla="*/ 7156 w 11268"/>
                <a:gd name="T73" fmla="*/ 1122 h 11991"/>
                <a:gd name="T74" fmla="*/ 6853 w 11268"/>
                <a:gd name="T75" fmla="*/ 1982 h 11991"/>
                <a:gd name="T76" fmla="*/ 6730 w 11268"/>
                <a:gd name="T77" fmla="*/ 1175 h 11991"/>
                <a:gd name="T78" fmla="*/ 6401 w 11268"/>
                <a:gd name="T79" fmla="*/ 1152 h 11991"/>
                <a:gd name="T80" fmla="*/ 4551 w 11268"/>
                <a:gd name="T81" fmla="*/ 1196 h 11991"/>
                <a:gd name="T82" fmla="*/ 5342 w 11268"/>
                <a:gd name="T83" fmla="*/ 253 h 11991"/>
                <a:gd name="T84" fmla="*/ 5499 w 11268"/>
                <a:gd name="T85" fmla="*/ 1168 h 11991"/>
                <a:gd name="T86" fmla="*/ 5718 w 11268"/>
                <a:gd name="T87" fmla="*/ 930 h 11991"/>
                <a:gd name="T88" fmla="*/ 3914 w 11268"/>
                <a:gd name="T89" fmla="*/ 4594 h 11991"/>
                <a:gd name="T90" fmla="*/ 5173 w 11268"/>
                <a:gd name="T91" fmla="*/ 2753 h 11991"/>
                <a:gd name="T92" fmla="*/ 4778 w 11268"/>
                <a:gd name="T93" fmla="*/ 4004 h 11991"/>
                <a:gd name="T94" fmla="*/ 3963 w 11268"/>
                <a:gd name="T95" fmla="*/ 4296 h 11991"/>
                <a:gd name="T96" fmla="*/ 7113 w 11268"/>
                <a:gd name="T97" fmla="*/ 7873 h 11991"/>
                <a:gd name="T98" fmla="*/ 6521 w 11268"/>
                <a:gd name="T99" fmla="*/ 8107 h 11991"/>
                <a:gd name="T100" fmla="*/ 1913 w 11268"/>
                <a:gd name="T101" fmla="*/ 5693 h 11991"/>
                <a:gd name="T102" fmla="*/ 1119 w 11268"/>
                <a:gd name="T103" fmla="*/ 8025 h 11991"/>
                <a:gd name="T104" fmla="*/ 4224 w 11268"/>
                <a:gd name="T105" fmla="*/ 6966 h 11991"/>
                <a:gd name="T106" fmla="*/ 6709 w 11268"/>
                <a:gd name="T107" fmla="*/ 6069 h 11991"/>
                <a:gd name="T108" fmla="*/ 6481 w 11268"/>
                <a:gd name="T109" fmla="*/ 5240 h 11991"/>
                <a:gd name="T110" fmla="*/ 9373 w 11268"/>
                <a:gd name="T111" fmla="*/ 5269 h 11991"/>
                <a:gd name="T112" fmla="*/ 7340 w 11268"/>
                <a:gd name="T113" fmla="*/ 4064 h 11991"/>
                <a:gd name="T114" fmla="*/ 4616 w 11268"/>
                <a:gd name="T115" fmla="*/ 3516 h 11991"/>
                <a:gd name="T116" fmla="*/ 4956 w 11268"/>
                <a:gd name="T117" fmla="*/ 3188 h 11991"/>
                <a:gd name="T118" fmla="*/ 4397 w 11268"/>
                <a:gd name="T119" fmla="*/ 3136 h 1199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268"/>
                <a:gd name="T181" fmla="*/ 0 h 11991"/>
                <a:gd name="T182" fmla="*/ 11268 w 11268"/>
                <a:gd name="T183" fmla="*/ 11991 h 1199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268" h="11991">
                  <a:moveTo>
                    <a:pt x="2191" y="8553"/>
                  </a:moveTo>
                  <a:cubicBezTo>
                    <a:pt x="2256" y="8641"/>
                    <a:pt x="2443" y="8820"/>
                    <a:pt x="2593" y="8666"/>
                  </a:cubicBezTo>
                  <a:cubicBezTo>
                    <a:pt x="2586" y="9211"/>
                    <a:pt x="2586" y="9211"/>
                    <a:pt x="2586" y="9211"/>
                  </a:cubicBezTo>
                  <a:cubicBezTo>
                    <a:pt x="2545" y="9259"/>
                    <a:pt x="2330" y="9350"/>
                    <a:pt x="2162" y="9178"/>
                  </a:cubicBezTo>
                  <a:cubicBezTo>
                    <a:pt x="2033" y="9047"/>
                    <a:pt x="2015" y="8871"/>
                    <a:pt x="2052" y="8765"/>
                  </a:cubicBezTo>
                  <a:cubicBezTo>
                    <a:pt x="2088" y="8659"/>
                    <a:pt x="2191" y="8553"/>
                    <a:pt x="2191" y="8553"/>
                  </a:cubicBezTo>
                  <a:close/>
                  <a:moveTo>
                    <a:pt x="2202" y="8732"/>
                  </a:moveTo>
                  <a:cubicBezTo>
                    <a:pt x="2202" y="8732"/>
                    <a:pt x="2088" y="8941"/>
                    <a:pt x="2256" y="9120"/>
                  </a:cubicBezTo>
                  <a:cubicBezTo>
                    <a:pt x="2319" y="9186"/>
                    <a:pt x="2476" y="9186"/>
                    <a:pt x="2549" y="9135"/>
                  </a:cubicBezTo>
                  <a:cubicBezTo>
                    <a:pt x="2545" y="8864"/>
                    <a:pt x="2545" y="8864"/>
                    <a:pt x="2545" y="8864"/>
                  </a:cubicBezTo>
                  <a:cubicBezTo>
                    <a:pt x="2545" y="8864"/>
                    <a:pt x="2451" y="8904"/>
                    <a:pt x="2381" y="8879"/>
                  </a:cubicBezTo>
                  <a:cubicBezTo>
                    <a:pt x="2263" y="8835"/>
                    <a:pt x="2202" y="8732"/>
                    <a:pt x="2202" y="8732"/>
                  </a:cubicBezTo>
                  <a:close/>
                  <a:moveTo>
                    <a:pt x="2578" y="10532"/>
                  </a:moveTo>
                  <a:cubicBezTo>
                    <a:pt x="2545" y="10537"/>
                    <a:pt x="2545" y="10537"/>
                    <a:pt x="2545" y="10537"/>
                  </a:cubicBezTo>
                  <a:cubicBezTo>
                    <a:pt x="2507" y="11085"/>
                    <a:pt x="2348" y="11272"/>
                    <a:pt x="2277" y="11327"/>
                  </a:cubicBezTo>
                  <a:cubicBezTo>
                    <a:pt x="1967" y="11565"/>
                    <a:pt x="1975" y="11991"/>
                    <a:pt x="1865" y="11865"/>
                  </a:cubicBezTo>
                  <a:cubicBezTo>
                    <a:pt x="1100" y="10985"/>
                    <a:pt x="2129" y="10444"/>
                    <a:pt x="2211" y="10367"/>
                  </a:cubicBezTo>
                  <a:cubicBezTo>
                    <a:pt x="2229" y="10350"/>
                    <a:pt x="2150" y="10205"/>
                    <a:pt x="2096" y="10252"/>
                  </a:cubicBezTo>
                  <a:cubicBezTo>
                    <a:pt x="1912" y="10408"/>
                    <a:pt x="1715" y="10304"/>
                    <a:pt x="1682" y="10265"/>
                  </a:cubicBezTo>
                  <a:cubicBezTo>
                    <a:pt x="1429" y="9975"/>
                    <a:pt x="1756" y="9720"/>
                    <a:pt x="1756" y="9720"/>
                  </a:cubicBezTo>
                  <a:cubicBezTo>
                    <a:pt x="1939" y="10086"/>
                    <a:pt x="2529" y="9555"/>
                    <a:pt x="2584" y="9467"/>
                  </a:cubicBezTo>
                  <a:cubicBezTo>
                    <a:pt x="2584" y="9467"/>
                    <a:pt x="2584" y="9467"/>
                    <a:pt x="2584" y="9467"/>
                  </a:cubicBezTo>
                  <a:lnTo>
                    <a:pt x="2578" y="10532"/>
                  </a:lnTo>
                  <a:close/>
                  <a:moveTo>
                    <a:pt x="1882" y="10213"/>
                  </a:moveTo>
                  <a:cubicBezTo>
                    <a:pt x="2074" y="10235"/>
                    <a:pt x="2538" y="9884"/>
                    <a:pt x="2540" y="9775"/>
                  </a:cubicBezTo>
                  <a:cubicBezTo>
                    <a:pt x="2541" y="9696"/>
                    <a:pt x="2479" y="9722"/>
                    <a:pt x="2470" y="9729"/>
                  </a:cubicBezTo>
                  <a:cubicBezTo>
                    <a:pt x="2068" y="10056"/>
                    <a:pt x="1882" y="9975"/>
                    <a:pt x="1835" y="9947"/>
                  </a:cubicBezTo>
                  <a:cubicBezTo>
                    <a:pt x="1760" y="9903"/>
                    <a:pt x="1744" y="9860"/>
                    <a:pt x="1744" y="9860"/>
                  </a:cubicBezTo>
                  <a:cubicBezTo>
                    <a:pt x="1646" y="9986"/>
                    <a:pt x="1650" y="10187"/>
                    <a:pt x="1882" y="10213"/>
                  </a:cubicBezTo>
                  <a:close/>
                  <a:moveTo>
                    <a:pt x="2249" y="10150"/>
                  </a:moveTo>
                  <a:cubicBezTo>
                    <a:pt x="2263" y="10178"/>
                    <a:pt x="2299" y="10286"/>
                    <a:pt x="2337" y="10293"/>
                  </a:cubicBezTo>
                  <a:cubicBezTo>
                    <a:pt x="2400" y="10304"/>
                    <a:pt x="2555" y="10125"/>
                    <a:pt x="2565" y="10071"/>
                  </a:cubicBezTo>
                  <a:cubicBezTo>
                    <a:pt x="2578" y="9991"/>
                    <a:pt x="2537" y="9940"/>
                    <a:pt x="2513" y="9964"/>
                  </a:cubicBezTo>
                  <a:cubicBezTo>
                    <a:pt x="2384" y="10087"/>
                    <a:pt x="2249" y="10150"/>
                    <a:pt x="2249" y="10150"/>
                  </a:cubicBezTo>
                  <a:close/>
                  <a:moveTo>
                    <a:pt x="2441" y="10400"/>
                  </a:moveTo>
                  <a:cubicBezTo>
                    <a:pt x="2337" y="10561"/>
                    <a:pt x="2118" y="10521"/>
                    <a:pt x="1898" y="10795"/>
                  </a:cubicBezTo>
                  <a:cubicBezTo>
                    <a:pt x="1800" y="10917"/>
                    <a:pt x="1619" y="11357"/>
                    <a:pt x="1821" y="11618"/>
                  </a:cubicBezTo>
                  <a:cubicBezTo>
                    <a:pt x="1860" y="11667"/>
                    <a:pt x="1958" y="11448"/>
                    <a:pt x="1985" y="11409"/>
                  </a:cubicBezTo>
                  <a:cubicBezTo>
                    <a:pt x="2012" y="11371"/>
                    <a:pt x="2280" y="11178"/>
                    <a:pt x="2359" y="10970"/>
                  </a:cubicBezTo>
                  <a:cubicBezTo>
                    <a:pt x="2436" y="10767"/>
                    <a:pt x="2422" y="10596"/>
                    <a:pt x="2474" y="10521"/>
                  </a:cubicBezTo>
                  <a:cubicBezTo>
                    <a:pt x="2535" y="10433"/>
                    <a:pt x="2513" y="10290"/>
                    <a:pt x="2441" y="10400"/>
                  </a:cubicBezTo>
                  <a:close/>
                  <a:moveTo>
                    <a:pt x="8459" y="11824"/>
                  </a:moveTo>
                  <a:cubicBezTo>
                    <a:pt x="8613" y="11810"/>
                    <a:pt x="8750" y="11631"/>
                    <a:pt x="8871" y="11393"/>
                  </a:cubicBezTo>
                  <a:cubicBezTo>
                    <a:pt x="8871" y="11393"/>
                    <a:pt x="9219" y="11755"/>
                    <a:pt x="9526" y="11925"/>
                  </a:cubicBezTo>
                  <a:cubicBezTo>
                    <a:pt x="9535" y="11930"/>
                    <a:pt x="9555" y="11950"/>
                    <a:pt x="9562" y="11931"/>
                  </a:cubicBezTo>
                  <a:cubicBezTo>
                    <a:pt x="9825" y="11206"/>
                    <a:pt x="9408" y="10680"/>
                    <a:pt x="9408" y="10680"/>
                  </a:cubicBezTo>
                  <a:cubicBezTo>
                    <a:pt x="9408" y="10680"/>
                    <a:pt x="9672" y="10584"/>
                    <a:pt x="9710" y="10391"/>
                  </a:cubicBezTo>
                  <a:cubicBezTo>
                    <a:pt x="9765" y="10115"/>
                    <a:pt x="9595" y="9934"/>
                    <a:pt x="9595" y="9934"/>
                  </a:cubicBezTo>
                  <a:cubicBezTo>
                    <a:pt x="9530" y="9912"/>
                    <a:pt x="9342" y="10139"/>
                    <a:pt x="9115" y="9884"/>
                  </a:cubicBezTo>
                  <a:cubicBezTo>
                    <a:pt x="8790" y="9521"/>
                    <a:pt x="8805" y="9272"/>
                    <a:pt x="8810" y="9231"/>
                  </a:cubicBezTo>
                  <a:cubicBezTo>
                    <a:pt x="8810" y="9231"/>
                    <a:pt x="9038" y="9229"/>
                    <a:pt x="9151" y="9017"/>
                  </a:cubicBezTo>
                  <a:cubicBezTo>
                    <a:pt x="9384" y="8578"/>
                    <a:pt x="9004" y="8324"/>
                    <a:pt x="9002" y="8389"/>
                  </a:cubicBezTo>
                  <a:cubicBezTo>
                    <a:pt x="9000" y="8524"/>
                    <a:pt x="8756" y="8864"/>
                    <a:pt x="8196" y="8019"/>
                  </a:cubicBezTo>
                  <a:cubicBezTo>
                    <a:pt x="8097" y="8162"/>
                    <a:pt x="8097" y="8162"/>
                    <a:pt x="8097" y="8162"/>
                  </a:cubicBezTo>
                  <a:cubicBezTo>
                    <a:pt x="8511" y="8531"/>
                    <a:pt x="8511" y="8531"/>
                    <a:pt x="8511" y="8531"/>
                  </a:cubicBezTo>
                  <a:cubicBezTo>
                    <a:pt x="8511" y="8531"/>
                    <a:pt x="8809" y="8862"/>
                    <a:pt x="9051" y="8579"/>
                  </a:cubicBezTo>
                  <a:cubicBezTo>
                    <a:pt x="9067" y="8561"/>
                    <a:pt x="9140" y="8691"/>
                    <a:pt x="9131" y="8836"/>
                  </a:cubicBezTo>
                  <a:cubicBezTo>
                    <a:pt x="9123" y="8968"/>
                    <a:pt x="8945" y="9205"/>
                    <a:pt x="8766" y="9097"/>
                  </a:cubicBezTo>
                  <a:cubicBezTo>
                    <a:pt x="8594" y="8993"/>
                    <a:pt x="8761" y="9629"/>
                    <a:pt x="8942" y="9826"/>
                  </a:cubicBezTo>
                  <a:cubicBezTo>
                    <a:pt x="9008" y="9898"/>
                    <a:pt x="9230" y="10227"/>
                    <a:pt x="9535" y="10067"/>
                  </a:cubicBezTo>
                  <a:cubicBezTo>
                    <a:pt x="9612" y="10026"/>
                    <a:pt x="9858" y="10510"/>
                    <a:pt x="9194" y="10595"/>
                  </a:cubicBezTo>
                  <a:cubicBezTo>
                    <a:pt x="9036" y="10615"/>
                    <a:pt x="9724" y="10876"/>
                    <a:pt x="9529" y="11741"/>
                  </a:cubicBezTo>
                  <a:cubicBezTo>
                    <a:pt x="9510" y="11826"/>
                    <a:pt x="9285" y="11603"/>
                    <a:pt x="9189" y="11541"/>
                  </a:cubicBezTo>
                  <a:cubicBezTo>
                    <a:pt x="8725" y="11242"/>
                    <a:pt x="8871" y="10933"/>
                    <a:pt x="8802" y="10935"/>
                  </a:cubicBezTo>
                  <a:cubicBezTo>
                    <a:pt x="8712" y="10938"/>
                    <a:pt x="8873" y="11606"/>
                    <a:pt x="8503" y="11560"/>
                  </a:cubicBezTo>
                  <a:lnTo>
                    <a:pt x="8459" y="11824"/>
                  </a:lnTo>
                  <a:close/>
                  <a:moveTo>
                    <a:pt x="8053" y="7235"/>
                  </a:moveTo>
                  <a:cubicBezTo>
                    <a:pt x="8103" y="7257"/>
                    <a:pt x="8530" y="7163"/>
                    <a:pt x="8761" y="7328"/>
                  </a:cubicBezTo>
                  <a:cubicBezTo>
                    <a:pt x="9142" y="7600"/>
                    <a:pt x="9430" y="7849"/>
                    <a:pt x="9803" y="7745"/>
                  </a:cubicBezTo>
                  <a:cubicBezTo>
                    <a:pt x="10221" y="7628"/>
                    <a:pt x="10143" y="7333"/>
                    <a:pt x="10077" y="7235"/>
                  </a:cubicBezTo>
                  <a:cubicBezTo>
                    <a:pt x="10062" y="7211"/>
                    <a:pt x="10571" y="7229"/>
                    <a:pt x="10434" y="7750"/>
                  </a:cubicBezTo>
                  <a:cubicBezTo>
                    <a:pt x="10392" y="7909"/>
                    <a:pt x="10236" y="8003"/>
                    <a:pt x="10193" y="8162"/>
                  </a:cubicBezTo>
                  <a:cubicBezTo>
                    <a:pt x="10193" y="8162"/>
                    <a:pt x="10451" y="8116"/>
                    <a:pt x="10725" y="8217"/>
                  </a:cubicBezTo>
                  <a:cubicBezTo>
                    <a:pt x="10977" y="8310"/>
                    <a:pt x="11098" y="8606"/>
                    <a:pt x="11235" y="8743"/>
                  </a:cubicBezTo>
                  <a:cubicBezTo>
                    <a:pt x="11268" y="8776"/>
                    <a:pt x="11128" y="8712"/>
                    <a:pt x="10972" y="8760"/>
                  </a:cubicBezTo>
                  <a:cubicBezTo>
                    <a:pt x="10845" y="8798"/>
                    <a:pt x="10736" y="8930"/>
                    <a:pt x="10467" y="8875"/>
                  </a:cubicBezTo>
                  <a:cubicBezTo>
                    <a:pt x="10094" y="8798"/>
                    <a:pt x="10155" y="8709"/>
                    <a:pt x="9940" y="8584"/>
                  </a:cubicBezTo>
                  <a:cubicBezTo>
                    <a:pt x="9809" y="8507"/>
                    <a:pt x="9781" y="8666"/>
                    <a:pt x="9798" y="8699"/>
                  </a:cubicBezTo>
                  <a:cubicBezTo>
                    <a:pt x="9836" y="8777"/>
                    <a:pt x="9968" y="8890"/>
                    <a:pt x="9968" y="9039"/>
                  </a:cubicBezTo>
                  <a:cubicBezTo>
                    <a:pt x="9968" y="9303"/>
                    <a:pt x="9792" y="9489"/>
                    <a:pt x="9726" y="9528"/>
                  </a:cubicBezTo>
                  <a:cubicBezTo>
                    <a:pt x="9726" y="9528"/>
                    <a:pt x="9300" y="9340"/>
                    <a:pt x="9364" y="8683"/>
                  </a:cubicBezTo>
                  <a:cubicBezTo>
                    <a:pt x="9378" y="8547"/>
                    <a:pt x="9199" y="8336"/>
                    <a:pt x="9051" y="8184"/>
                  </a:cubicBezTo>
                  <a:cubicBezTo>
                    <a:pt x="8892" y="8019"/>
                    <a:pt x="8732" y="7949"/>
                    <a:pt x="8694" y="7899"/>
                  </a:cubicBezTo>
                  <a:cubicBezTo>
                    <a:pt x="8472" y="7615"/>
                    <a:pt x="8344" y="7520"/>
                    <a:pt x="8344" y="7520"/>
                  </a:cubicBezTo>
                  <a:cubicBezTo>
                    <a:pt x="8273" y="7959"/>
                    <a:pt x="7970" y="8063"/>
                    <a:pt x="7796" y="7970"/>
                  </a:cubicBezTo>
                  <a:cubicBezTo>
                    <a:pt x="7631" y="7882"/>
                    <a:pt x="7653" y="7630"/>
                    <a:pt x="7653" y="7630"/>
                  </a:cubicBezTo>
                  <a:cubicBezTo>
                    <a:pt x="7993" y="7717"/>
                    <a:pt x="8031" y="7295"/>
                    <a:pt x="7933" y="7207"/>
                  </a:cubicBezTo>
                  <a:cubicBezTo>
                    <a:pt x="7933" y="7207"/>
                    <a:pt x="7963" y="7195"/>
                    <a:pt x="8053" y="7235"/>
                  </a:cubicBezTo>
                  <a:close/>
                  <a:moveTo>
                    <a:pt x="8042" y="7322"/>
                  </a:moveTo>
                  <a:cubicBezTo>
                    <a:pt x="8097" y="7613"/>
                    <a:pt x="7905" y="7701"/>
                    <a:pt x="7762" y="7734"/>
                  </a:cubicBezTo>
                  <a:cubicBezTo>
                    <a:pt x="7762" y="7734"/>
                    <a:pt x="7764" y="7933"/>
                    <a:pt x="7960" y="7904"/>
                  </a:cubicBezTo>
                  <a:cubicBezTo>
                    <a:pt x="8108" y="7882"/>
                    <a:pt x="8218" y="7876"/>
                    <a:pt x="8218" y="7438"/>
                  </a:cubicBezTo>
                  <a:cubicBezTo>
                    <a:pt x="8333" y="7427"/>
                    <a:pt x="8333" y="7427"/>
                    <a:pt x="8333" y="7427"/>
                  </a:cubicBezTo>
                  <a:cubicBezTo>
                    <a:pt x="8382" y="7394"/>
                    <a:pt x="8629" y="7715"/>
                    <a:pt x="8742" y="7789"/>
                  </a:cubicBezTo>
                  <a:cubicBezTo>
                    <a:pt x="8854" y="7863"/>
                    <a:pt x="9256" y="8222"/>
                    <a:pt x="9359" y="8387"/>
                  </a:cubicBezTo>
                  <a:cubicBezTo>
                    <a:pt x="9545" y="8683"/>
                    <a:pt x="9396" y="8858"/>
                    <a:pt x="9452" y="9067"/>
                  </a:cubicBezTo>
                  <a:cubicBezTo>
                    <a:pt x="9490" y="9210"/>
                    <a:pt x="9634" y="9409"/>
                    <a:pt x="9699" y="9396"/>
                  </a:cubicBezTo>
                  <a:cubicBezTo>
                    <a:pt x="9781" y="9379"/>
                    <a:pt x="9924" y="9072"/>
                    <a:pt x="9792" y="8913"/>
                  </a:cubicBezTo>
                  <a:cubicBezTo>
                    <a:pt x="9696" y="8797"/>
                    <a:pt x="9556" y="8562"/>
                    <a:pt x="9792" y="8480"/>
                  </a:cubicBezTo>
                  <a:cubicBezTo>
                    <a:pt x="9992" y="8410"/>
                    <a:pt x="10224" y="8661"/>
                    <a:pt x="10368" y="8738"/>
                  </a:cubicBezTo>
                  <a:cubicBezTo>
                    <a:pt x="10648" y="8886"/>
                    <a:pt x="10917" y="8716"/>
                    <a:pt x="11005" y="8639"/>
                  </a:cubicBezTo>
                  <a:cubicBezTo>
                    <a:pt x="11005" y="8639"/>
                    <a:pt x="10906" y="8392"/>
                    <a:pt x="10593" y="8260"/>
                  </a:cubicBezTo>
                  <a:cubicBezTo>
                    <a:pt x="10435" y="8194"/>
                    <a:pt x="10143" y="8228"/>
                    <a:pt x="10143" y="8228"/>
                  </a:cubicBezTo>
                  <a:cubicBezTo>
                    <a:pt x="9929" y="8189"/>
                    <a:pt x="10272" y="7903"/>
                    <a:pt x="10330" y="7777"/>
                  </a:cubicBezTo>
                  <a:cubicBezTo>
                    <a:pt x="10456" y="7503"/>
                    <a:pt x="10248" y="7366"/>
                    <a:pt x="10248" y="7366"/>
                  </a:cubicBezTo>
                  <a:cubicBezTo>
                    <a:pt x="10248" y="7509"/>
                    <a:pt x="10155" y="7899"/>
                    <a:pt x="9567" y="7844"/>
                  </a:cubicBezTo>
                  <a:cubicBezTo>
                    <a:pt x="9101" y="7800"/>
                    <a:pt x="8838" y="7399"/>
                    <a:pt x="8602" y="7339"/>
                  </a:cubicBezTo>
                  <a:cubicBezTo>
                    <a:pt x="8465" y="7304"/>
                    <a:pt x="8042" y="7322"/>
                    <a:pt x="8042" y="7322"/>
                  </a:cubicBezTo>
                  <a:close/>
                  <a:moveTo>
                    <a:pt x="10217" y="5450"/>
                  </a:moveTo>
                  <a:cubicBezTo>
                    <a:pt x="10634" y="5043"/>
                    <a:pt x="10547" y="4667"/>
                    <a:pt x="10434" y="4479"/>
                  </a:cubicBezTo>
                  <a:cubicBezTo>
                    <a:pt x="10296" y="4248"/>
                    <a:pt x="10302" y="4038"/>
                    <a:pt x="10301" y="4038"/>
                  </a:cubicBezTo>
                  <a:cubicBezTo>
                    <a:pt x="10193" y="4183"/>
                    <a:pt x="10039" y="4238"/>
                    <a:pt x="9926" y="4338"/>
                  </a:cubicBezTo>
                  <a:cubicBezTo>
                    <a:pt x="9802" y="4450"/>
                    <a:pt x="9791" y="4519"/>
                    <a:pt x="9785" y="4512"/>
                  </a:cubicBezTo>
                  <a:cubicBezTo>
                    <a:pt x="9694" y="4414"/>
                    <a:pt x="9669" y="4336"/>
                    <a:pt x="9495" y="4166"/>
                  </a:cubicBezTo>
                  <a:cubicBezTo>
                    <a:pt x="9400" y="4073"/>
                    <a:pt x="9201" y="3972"/>
                    <a:pt x="8874" y="4032"/>
                  </a:cubicBezTo>
                  <a:cubicBezTo>
                    <a:pt x="8667" y="4071"/>
                    <a:pt x="8505" y="3956"/>
                    <a:pt x="8505" y="3956"/>
                  </a:cubicBezTo>
                  <a:cubicBezTo>
                    <a:pt x="8571" y="4352"/>
                    <a:pt x="8478" y="4657"/>
                    <a:pt x="8612" y="4887"/>
                  </a:cubicBezTo>
                  <a:cubicBezTo>
                    <a:pt x="8752" y="5127"/>
                    <a:pt x="8952" y="5185"/>
                    <a:pt x="8950" y="5189"/>
                  </a:cubicBezTo>
                  <a:cubicBezTo>
                    <a:pt x="8767" y="5460"/>
                    <a:pt x="8492" y="5637"/>
                    <a:pt x="8492" y="5637"/>
                  </a:cubicBezTo>
                  <a:cubicBezTo>
                    <a:pt x="8586" y="5721"/>
                    <a:pt x="8752" y="5873"/>
                    <a:pt x="8980" y="5934"/>
                  </a:cubicBezTo>
                  <a:cubicBezTo>
                    <a:pt x="9120" y="5971"/>
                    <a:pt x="9300" y="5951"/>
                    <a:pt x="9443" y="5948"/>
                  </a:cubicBezTo>
                  <a:cubicBezTo>
                    <a:pt x="9442" y="5949"/>
                    <a:pt x="9442" y="5950"/>
                    <a:pt x="9441" y="5951"/>
                  </a:cubicBezTo>
                  <a:cubicBezTo>
                    <a:pt x="9112" y="6587"/>
                    <a:pt x="7790" y="6828"/>
                    <a:pt x="7274" y="6000"/>
                  </a:cubicBezTo>
                  <a:cubicBezTo>
                    <a:pt x="7274" y="6000"/>
                    <a:pt x="7278" y="5906"/>
                    <a:pt x="7348" y="5942"/>
                  </a:cubicBezTo>
                  <a:cubicBezTo>
                    <a:pt x="7459" y="6000"/>
                    <a:pt x="7654" y="6164"/>
                    <a:pt x="7794" y="6264"/>
                  </a:cubicBezTo>
                  <a:cubicBezTo>
                    <a:pt x="7971" y="6389"/>
                    <a:pt x="7294" y="5426"/>
                    <a:pt x="7223" y="5298"/>
                  </a:cubicBezTo>
                  <a:cubicBezTo>
                    <a:pt x="7223" y="5298"/>
                    <a:pt x="7115" y="5186"/>
                    <a:pt x="6953" y="5176"/>
                  </a:cubicBezTo>
                  <a:cubicBezTo>
                    <a:pt x="6867" y="5171"/>
                    <a:pt x="6861" y="5107"/>
                    <a:pt x="6837" y="5106"/>
                  </a:cubicBezTo>
                  <a:cubicBezTo>
                    <a:pt x="6792" y="5105"/>
                    <a:pt x="6665" y="5148"/>
                    <a:pt x="6613" y="5097"/>
                  </a:cubicBezTo>
                  <a:cubicBezTo>
                    <a:pt x="6514" y="4997"/>
                    <a:pt x="6509" y="5056"/>
                    <a:pt x="6432" y="5102"/>
                  </a:cubicBezTo>
                  <a:cubicBezTo>
                    <a:pt x="6404" y="5119"/>
                    <a:pt x="6320" y="5125"/>
                    <a:pt x="6327" y="5137"/>
                  </a:cubicBezTo>
                  <a:cubicBezTo>
                    <a:pt x="6376" y="5228"/>
                    <a:pt x="6506" y="6004"/>
                    <a:pt x="5921" y="6033"/>
                  </a:cubicBezTo>
                  <a:cubicBezTo>
                    <a:pt x="5760" y="6041"/>
                    <a:pt x="5728" y="5895"/>
                    <a:pt x="5833" y="5887"/>
                  </a:cubicBezTo>
                  <a:cubicBezTo>
                    <a:pt x="5930" y="5880"/>
                    <a:pt x="6170" y="5808"/>
                    <a:pt x="6133" y="5814"/>
                  </a:cubicBezTo>
                  <a:cubicBezTo>
                    <a:pt x="5991" y="5836"/>
                    <a:pt x="3807" y="6154"/>
                    <a:pt x="3615" y="6132"/>
                  </a:cubicBezTo>
                  <a:cubicBezTo>
                    <a:pt x="3541" y="6123"/>
                    <a:pt x="3517" y="6000"/>
                    <a:pt x="3626" y="5984"/>
                  </a:cubicBezTo>
                  <a:cubicBezTo>
                    <a:pt x="3816" y="5955"/>
                    <a:pt x="4863" y="5840"/>
                    <a:pt x="5073" y="5774"/>
                  </a:cubicBezTo>
                  <a:cubicBezTo>
                    <a:pt x="5376" y="5677"/>
                    <a:pt x="5338" y="5518"/>
                    <a:pt x="5349" y="5408"/>
                  </a:cubicBezTo>
                  <a:cubicBezTo>
                    <a:pt x="5360" y="5298"/>
                    <a:pt x="6069" y="5289"/>
                    <a:pt x="6184" y="5247"/>
                  </a:cubicBezTo>
                  <a:cubicBezTo>
                    <a:pt x="6202" y="5240"/>
                    <a:pt x="6156" y="5094"/>
                    <a:pt x="6155" y="5113"/>
                  </a:cubicBezTo>
                  <a:cubicBezTo>
                    <a:pt x="6155" y="5113"/>
                    <a:pt x="6056" y="5081"/>
                    <a:pt x="6025" y="5046"/>
                  </a:cubicBezTo>
                  <a:cubicBezTo>
                    <a:pt x="6025" y="5046"/>
                    <a:pt x="6094" y="4966"/>
                    <a:pt x="6111" y="4851"/>
                  </a:cubicBezTo>
                  <a:cubicBezTo>
                    <a:pt x="6114" y="4833"/>
                    <a:pt x="5985" y="4838"/>
                    <a:pt x="5974" y="4671"/>
                  </a:cubicBezTo>
                  <a:cubicBezTo>
                    <a:pt x="5973" y="4651"/>
                    <a:pt x="6051" y="4637"/>
                    <a:pt x="6089" y="4652"/>
                  </a:cubicBezTo>
                  <a:cubicBezTo>
                    <a:pt x="6121" y="4665"/>
                    <a:pt x="6169" y="4682"/>
                    <a:pt x="6257" y="4770"/>
                  </a:cubicBezTo>
                  <a:cubicBezTo>
                    <a:pt x="6265" y="4778"/>
                    <a:pt x="6186" y="4909"/>
                    <a:pt x="6303" y="4968"/>
                  </a:cubicBezTo>
                  <a:cubicBezTo>
                    <a:pt x="6302" y="4967"/>
                    <a:pt x="6406" y="4999"/>
                    <a:pt x="6413" y="4976"/>
                  </a:cubicBezTo>
                  <a:cubicBezTo>
                    <a:pt x="6442" y="4884"/>
                    <a:pt x="6291" y="4692"/>
                    <a:pt x="6276" y="4639"/>
                  </a:cubicBezTo>
                  <a:cubicBezTo>
                    <a:pt x="6261" y="4585"/>
                    <a:pt x="6159" y="4457"/>
                    <a:pt x="6052" y="4459"/>
                  </a:cubicBezTo>
                  <a:cubicBezTo>
                    <a:pt x="5938" y="4460"/>
                    <a:pt x="5725" y="4480"/>
                    <a:pt x="5602" y="4548"/>
                  </a:cubicBezTo>
                  <a:cubicBezTo>
                    <a:pt x="5578" y="4562"/>
                    <a:pt x="5910" y="4981"/>
                    <a:pt x="5919" y="5014"/>
                  </a:cubicBezTo>
                  <a:cubicBezTo>
                    <a:pt x="5924" y="5032"/>
                    <a:pt x="5914" y="5068"/>
                    <a:pt x="5914" y="5068"/>
                  </a:cubicBezTo>
                  <a:cubicBezTo>
                    <a:pt x="5829" y="4999"/>
                    <a:pt x="5630" y="4959"/>
                    <a:pt x="5570" y="4970"/>
                  </a:cubicBezTo>
                  <a:cubicBezTo>
                    <a:pt x="5526" y="4978"/>
                    <a:pt x="5519" y="5001"/>
                    <a:pt x="5493" y="5002"/>
                  </a:cubicBezTo>
                  <a:cubicBezTo>
                    <a:pt x="5426" y="5004"/>
                    <a:pt x="5361" y="4967"/>
                    <a:pt x="5293" y="4974"/>
                  </a:cubicBezTo>
                  <a:cubicBezTo>
                    <a:pt x="5234" y="4981"/>
                    <a:pt x="5188" y="5058"/>
                    <a:pt x="5029" y="5086"/>
                  </a:cubicBezTo>
                  <a:cubicBezTo>
                    <a:pt x="4851" y="5117"/>
                    <a:pt x="4364" y="5199"/>
                    <a:pt x="4146" y="5145"/>
                  </a:cubicBezTo>
                  <a:cubicBezTo>
                    <a:pt x="4113" y="5136"/>
                    <a:pt x="3955" y="5070"/>
                    <a:pt x="3978" y="4806"/>
                  </a:cubicBezTo>
                  <a:cubicBezTo>
                    <a:pt x="3982" y="4764"/>
                    <a:pt x="4021" y="4720"/>
                    <a:pt x="4076" y="4692"/>
                  </a:cubicBezTo>
                  <a:cubicBezTo>
                    <a:pt x="4151" y="4655"/>
                    <a:pt x="4227" y="4673"/>
                    <a:pt x="4260" y="4629"/>
                  </a:cubicBezTo>
                  <a:cubicBezTo>
                    <a:pt x="4293" y="4585"/>
                    <a:pt x="4263" y="4525"/>
                    <a:pt x="4339" y="4478"/>
                  </a:cubicBezTo>
                  <a:cubicBezTo>
                    <a:pt x="4384" y="4451"/>
                    <a:pt x="4450" y="4439"/>
                    <a:pt x="4479" y="4442"/>
                  </a:cubicBezTo>
                  <a:cubicBezTo>
                    <a:pt x="4501" y="4445"/>
                    <a:pt x="4482" y="4509"/>
                    <a:pt x="4482" y="4509"/>
                  </a:cubicBezTo>
                  <a:cubicBezTo>
                    <a:pt x="4463" y="4546"/>
                    <a:pt x="4340" y="4493"/>
                    <a:pt x="4349" y="4618"/>
                  </a:cubicBezTo>
                  <a:cubicBezTo>
                    <a:pt x="4356" y="4722"/>
                    <a:pt x="4509" y="4882"/>
                    <a:pt x="4597" y="4961"/>
                  </a:cubicBezTo>
                  <a:cubicBezTo>
                    <a:pt x="4680" y="5035"/>
                    <a:pt x="4744" y="5017"/>
                    <a:pt x="4787" y="5029"/>
                  </a:cubicBezTo>
                  <a:cubicBezTo>
                    <a:pt x="4871" y="5054"/>
                    <a:pt x="4852" y="4983"/>
                    <a:pt x="4831" y="4918"/>
                  </a:cubicBezTo>
                  <a:cubicBezTo>
                    <a:pt x="4812" y="4859"/>
                    <a:pt x="4728" y="4867"/>
                    <a:pt x="4704" y="4818"/>
                  </a:cubicBezTo>
                  <a:cubicBezTo>
                    <a:pt x="4696" y="4802"/>
                    <a:pt x="4691" y="4729"/>
                    <a:pt x="4699" y="4700"/>
                  </a:cubicBezTo>
                  <a:cubicBezTo>
                    <a:pt x="4706" y="4671"/>
                    <a:pt x="4787" y="4667"/>
                    <a:pt x="4839" y="4711"/>
                  </a:cubicBezTo>
                  <a:cubicBezTo>
                    <a:pt x="4890" y="4755"/>
                    <a:pt x="4936" y="4759"/>
                    <a:pt x="4973" y="4821"/>
                  </a:cubicBezTo>
                  <a:cubicBezTo>
                    <a:pt x="4981" y="4835"/>
                    <a:pt x="4989" y="4962"/>
                    <a:pt x="4989" y="4991"/>
                  </a:cubicBezTo>
                  <a:cubicBezTo>
                    <a:pt x="4989" y="5020"/>
                    <a:pt x="5147" y="4955"/>
                    <a:pt x="5175" y="4899"/>
                  </a:cubicBezTo>
                  <a:cubicBezTo>
                    <a:pt x="5186" y="4877"/>
                    <a:pt x="4967" y="4612"/>
                    <a:pt x="4937" y="4592"/>
                  </a:cubicBezTo>
                  <a:cubicBezTo>
                    <a:pt x="4918" y="4579"/>
                    <a:pt x="4912" y="4545"/>
                    <a:pt x="4919" y="4501"/>
                  </a:cubicBezTo>
                  <a:cubicBezTo>
                    <a:pt x="4919" y="4501"/>
                    <a:pt x="4827" y="4559"/>
                    <a:pt x="4800" y="4557"/>
                  </a:cubicBezTo>
                  <a:cubicBezTo>
                    <a:pt x="4769" y="4555"/>
                    <a:pt x="4770" y="4551"/>
                    <a:pt x="4766" y="4529"/>
                  </a:cubicBezTo>
                  <a:cubicBezTo>
                    <a:pt x="4758" y="4485"/>
                    <a:pt x="4795" y="4401"/>
                    <a:pt x="4795" y="4401"/>
                  </a:cubicBezTo>
                  <a:cubicBezTo>
                    <a:pt x="4795" y="4401"/>
                    <a:pt x="4663" y="4519"/>
                    <a:pt x="4545" y="4534"/>
                  </a:cubicBezTo>
                  <a:cubicBezTo>
                    <a:pt x="4479" y="4543"/>
                    <a:pt x="4628" y="4296"/>
                    <a:pt x="4674" y="4267"/>
                  </a:cubicBezTo>
                  <a:cubicBezTo>
                    <a:pt x="4737" y="4227"/>
                    <a:pt x="4793" y="4289"/>
                    <a:pt x="4780" y="4362"/>
                  </a:cubicBezTo>
                  <a:cubicBezTo>
                    <a:pt x="4780" y="4362"/>
                    <a:pt x="4841" y="4275"/>
                    <a:pt x="4871" y="4274"/>
                  </a:cubicBezTo>
                  <a:cubicBezTo>
                    <a:pt x="4937" y="4271"/>
                    <a:pt x="4978" y="4284"/>
                    <a:pt x="4994" y="4293"/>
                  </a:cubicBezTo>
                  <a:cubicBezTo>
                    <a:pt x="5014" y="4304"/>
                    <a:pt x="4985" y="4420"/>
                    <a:pt x="4985" y="4420"/>
                  </a:cubicBezTo>
                  <a:cubicBezTo>
                    <a:pt x="5054" y="4405"/>
                    <a:pt x="5482" y="4396"/>
                    <a:pt x="5533" y="4398"/>
                  </a:cubicBezTo>
                  <a:cubicBezTo>
                    <a:pt x="5585" y="4401"/>
                    <a:pt x="5657" y="4336"/>
                    <a:pt x="5667" y="4331"/>
                  </a:cubicBezTo>
                  <a:cubicBezTo>
                    <a:pt x="5684" y="4323"/>
                    <a:pt x="5540" y="3714"/>
                    <a:pt x="5511" y="3682"/>
                  </a:cubicBezTo>
                  <a:cubicBezTo>
                    <a:pt x="5502" y="3671"/>
                    <a:pt x="5484" y="3695"/>
                    <a:pt x="5494" y="3733"/>
                  </a:cubicBezTo>
                  <a:cubicBezTo>
                    <a:pt x="5537" y="3901"/>
                    <a:pt x="5568" y="4210"/>
                    <a:pt x="5574" y="4232"/>
                  </a:cubicBezTo>
                  <a:cubicBezTo>
                    <a:pt x="5581" y="4262"/>
                    <a:pt x="5460" y="4099"/>
                    <a:pt x="5452" y="4068"/>
                  </a:cubicBezTo>
                  <a:cubicBezTo>
                    <a:pt x="5439" y="4023"/>
                    <a:pt x="5358" y="3843"/>
                    <a:pt x="5358" y="3872"/>
                  </a:cubicBezTo>
                  <a:cubicBezTo>
                    <a:pt x="5358" y="3901"/>
                    <a:pt x="5391" y="4042"/>
                    <a:pt x="5376" y="4064"/>
                  </a:cubicBezTo>
                  <a:cubicBezTo>
                    <a:pt x="5362" y="4086"/>
                    <a:pt x="5318" y="4105"/>
                    <a:pt x="5291" y="4123"/>
                  </a:cubicBezTo>
                  <a:cubicBezTo>
                    <a:pt x="5283" y="4129"/>
                    <a:pt x="5398" y="4145"/>
                    <a:pt x="5398" y="4145"/>
                  </a:cubicBezTo>
                  <a:cubicBezTo>
                    <a:pt x="5398" y="4145"/>
                    <a:pt x="5477" y="4258"/>
                    <a:pt x="5490" y="4289"/>
                  </a:cubicBezTo>
                  <a:cubicBezTo>
                    <a:pt x="5497" y="4305"/>
                    <a:pt x="5255" y="4303"/>
                    <a:pt x="5212" y="4296"/>
                  </a:cubicBezTo>
                  <a:cubicBezTo>
                    <a:pt x="5168" y="4289"/>
                    <a:pt x="5245" y="4183"/>
                    <a:pt x="5245" y="4183"/>
                  </a:cubicBezTo>
                  <a:cubicBezTo>
                    <a:pt x="5245" y="4183"/>
                    <a:pt x="5195" y="4013"/>
                    <a:pt x="5201" y="3952"/>
                  </a:cubicBezTo>
                  <a:cubicBezTo>
                    <a:pt x="5206" y="3892"/>
                    <a:pt x="5201" y="3881"/>
                    <a:pt x="5234" y="3843"/>
                  </a:cubicBezTo>
                  <a:cubicBezTo>
                    <a:pt x="5267" y="3804"/>
                    <a:pt x="5431" y="3620"/>
                    <a:pt x="5469" y="3581"/>
                  </a:cubicBezTo>
                  <a:cubicBezTo>
                    <a:pt x="5508" y="3543"/>
                    <a:pt x="5513" y="3536"/>
                    <a:pt x="5519" y="3503"/>
                  </a:cubicBezTo>
                  <a:cubicBezTo>
                    <a:pt x="5524" y="3470"/>
                    <a:pt x="5528" y="3455"/>
                    <a:pt x="5550" y="3428"/>
                  </a:cubicBezTo>
                  <a:cubicBezTo>
                    <a:pt x="5572" y="3400"/>
                    <a:pt x="5726" y="3217"/>
                    <a:pt x="5726" y="3217"/>
                  </a:cubicBezTo>
                  <a:cubicBezTo>
                    <a:pt x="5903" y="3168"/>
                    <a:pt x="5903" y="3168"/>
                    <a:pt x="5903" y="3168"/>
                  </a:cubicBezTo>
                  <a:cubicBezTo>
                    <a:pt x="5903" y="3168"/>
                    <a:pt x="5980" y="3068"/>
                    <a:pt x="6007" y="3022"/>
                  </a:cubicBezTo>
                  <a:cubicBezTo>
                    <a:pt x="6046" y="2955"/>
                    <a:pt x="6124" y="2994"/>
                    <a:pt x="6084" y="3058"/>
                  </a:cubicBezTo>
                  <a:cubicBezTo>
                    <a:pt x="6034" y="3137"/>
                    <a:pt x="5925" y="3281"/>
                    <a:pt x="5925" y="3281"/>
                  </a:cubicBezTo>
                  <a:cubicBezTo>
                    <a:pt x="5799" y="3266"/>
                    <a:pt x="5799" y="3266"/>
                    <a:pt x="5799" y="3266"/>
                  </a:cubicBezTo>
                  <a:cubicBezTo>
                    <a:pt x="5596" y="3519"/>
                    <a:pt x="5596" y="3519"/>
                    <a:pt x="5596" y="3519"/>
                  </a:cubicBezTo>
                  <a:cubicBezTo>
                    <a:pt x="5777" y="4377"/>
                    <a:pt x="5777" y="4377"/>
                    <a:pt x="5777" y="4377"/>
                  </a:cubicBezTo>
                  <a:cubicBezTo>
                    <a:pt x="6139" y="4381"/>
                    <a:pt x="6139" y="4381"/>
                    <a:pt x="6139" y="4381"/>
                  </a:cubicBezTo>
                  <a:cubicBezTo>
                    <a:pt x="6249" y="4444"/>
                    <a:pt x="6249" y="4444"/>
                    <a:pt x="6249" y="4444"/>
                  </a:cubicBezTo>
                  <a:cubicBezTo>
                    <a:pt x="6249" y="4444"/>
                    <a:pt x="6373" y="4415"/>
                    <a:pt x="6505" y="4424"/>
                  </a:cubicBezTo>
                  <a:cubicBezTo>
                    <a:pt x="6680" y="4437"/>
                    <a:pt x="6810" y="4478"/>
                    <a:pt x="6810" y="4478"/>
                  </a:cubicBezTo>
                  <a:cubicBezTo>
                    <a:pt x="6788" y="3848"/>
                    <a:pt x="6708" y="3461"/>
                    <a:pt x="6602" y="3095"/>
                  </a:cubicBezTo>
                  <a:cubicBezTo>
                    <a:pt x="6559" y="2950"/>
                    <a:pt x="6625" y="2961"/>
                    <a:pt x="6664" y="2879"/>
                  </a:cubicBezTo>
                  <a:cubicBezTo>
                    <a:pt x="6716" y="2768"/>
                    <a:pt x="6755" y="2520"/>
                    <a:pt x="6786" y="2402"/>
                  </a:cubicBezTo>
                  <a:cubicBezTo>
                    <a:pt x="6816" y="2290"/>
                    <a:pt x="6865" y="2312"/>
                    <a:pt x="6883" y="2265"/>
                  </a:cubicBezTo>
                  <a:cubicBezTo>
                    <a:pt x="6896" y="2232"/>
                    <a:pt x="6892" y="2210"/>
                    <a:pt x="6909" y="2155"/>
                  </a:cubicBezTo>
                  <a:cubicBezTo>
                    <a:pt x="6918" y="2123"/>
                    <a:pt x="6970" y="2129"/>
                    <a:pt x="6971" y="2131"/>
                  </a:cubicBezTo>
                  <a:cubicBezTo>
                    <a:pt x="6991" y="2186"/>
                    <a:pt x="6989" y="2272"/>
                    <a:pt x="6989" y="2272"/>
                  </a:cubicBezTo>
                  <a:cubicBezTo>
                    <a:pt x="7049" y="2292"/>
                    <a:pt x="7049" y="2292"/>
                    <a:pt x="7049" y="2292"/>
                  </a:cubicBezTo>
                  <a:cubicBezTo>
                    <a:pt x="7032" y="2356"/>
                    <a:pt x="6986" y="2389"/>
                    <a:pt x="6986" y="2389"/>
                  </a:cubicBezTo>
                  <a:cubicBezTo>
                    <a:pt x="7044" y="2398"/>
                    <a:pt x="7098" y="2436"/>
                    <a:pt x="7083" y="2450"/>
                  </a:cubicBezTo>
                  <a:cubicBezTo>
                    <a:pt x="7001" y="2526"/>
                    <a:pt x="6928" y="2559"/>
                    <a:pt x="6928" y="2560"/>
                  </a:cubicBezTo>
                  <a:cubicBezTo>
                    <a:pt x="6964" y="2584"/>
                    <a:pt x="7025" y="2622"/>
                    <a:pt x="7077" y="2666"/>
                  </a:cubicBezTo>
                  <a:cubicBezTo>
                    <a:pt x="7079" y="2667"/>
                    <a:pt x="7066" y="2677"/>
                    <a:pt x="7018" y="2694"/>
                  </a:cubicBezTo>
                  <a:cubicBezTo>
                    <a:pt x="6966" y="2712"/>
                    <a:pt x="6896" y="2726"/>
                    <a:pt x="6898" y="2727"/>
                  </a:cubicBezTo>
                  <a:cubicBezTo>
                    <a:pt x="6934" y="2757"/>
                    <a:pt x="6996" y="2811"/>
                    <a:pt x="7032" y="2857"/>
                  </a:cubicBezTo>
                  <a:cubicBezTo>
                    <a:pt x="7032" y="2858"/>
                    <a:pt x="6981" y="2865"/>
                    <a:pt x="6944" y="2868"/>
                  </a:cubicBezTo>
                  <a:cubicBezTo>
                    <a:pt x="6908" y="2872"/>
                    <a:pt x="6812" y="2867"/>
                    <a:pt x="6812" y="2867"/>
                  </a:cubicBezTo>
                  <a:cubicBezTo>
                    <a:pt x="6812" y="2867"/>
                    <a:pt x="6844" y="2925"/>
                    <a:pt x="6936" y="2996"/>
                  </a:cubicBezTo>
                  <a:cubicBezTo>
                    <a:pt x="6936" y="2996"/>
                    <a:pt x="6859" y="3028"/>
                    <a:pt x="6766" y="3021"/>
                  </a:cubicBezTo>
                  <a:cubicBezTo>
                    <a:pt x="6763" y="3021"/>
                    <a:pt x="6889" y="3222"/>
                    <a:pt x="6888" y="3221"/>
                  </a:cubicBezTo>
                  <a:cubicBezTo>
                    <a:pt x="6818" y="3217"/>
                    <a:pt x="6697" y="3216"/>
                    <a:pt x="6699" y="3216"/>
                  </a:cubicBezTo>
                  <a:cubicBezTo>
                    <a:pt x="6780" y="3255"/>
                    <a:pt x="6969" y="3298"/>
                    <a:pt x="6968" y="3300"/>
                  </a:cubicBezTo>
                  <a:cubicBezTo>
                    <a:pt x="6948" y="3366"/>
                    <a:pt x="6930" y="3415"/>
                    <a:pt x="6930" y="3415"/>
                  </a:cubicBezTo>
                  <a:cubicBezTo>
                    <a:pt x="6930" y="3415"/>
                    <a:pt x="7025" y="3434"/>
                    <a:pt x="7115" y="3552"/>
                  </a:cubicBezTo>
                  <a:cubicBezTo>
                    <a:pt x="7116" y="3553"/>
                    <a:pt x="7002" y="3544"/>
                    <a:pt x="6973" y="3547"/>
                  </a:cubicBezTo>
                  <a:cubicBezTo>
                    <a:pt x="6943" y="3551"/>
                    <a:pt x="6948" y="3571"/>
                    <a:pt x="6964" y="3586"/>
                  </a:cubicBezTo>
                  <a:cubicBezTo>
                    <a:pt x="7037" y="3655"/>
                    <a:pt x="7143" y="3822"/>
                    <a:pt x="7141" y="3821"/>
                  </a:cubicBezTo>
                  <a:cubicBezTo>
                    <a:pt x="7071" y="3796"/>
                    <a:pt x="7015" y="3762"/>
                    <a:pt x="6958" y="3741"/>
                  </a:cubicBezTo>
                  <a:cubicBezTo>
                    <a:pt x="6956" y="3741"/>
                    <a:pt x="7008" y="3818"/>
                    <a:pt x="7031" y="3907"/>
                  </a:cubicBezTo>
                  <a:cubicBezTo>
                    <a:pt x="7052" y="3989"/>
                    <a:pt x="6957" y="3931"/>
                    <a:pt x="6900" y="3897"/>
                  </a:cubicBezTo>
                  <a:cubicBezTo>
                    <a:pt x="6899" y="3896"/>
                    <a:pt x="6965" y="3971"/>
                    <a:pt x="7035" y="4062"/>
                  </a:cubicBezTo>
                  <a:cubicBezTo>
                    <a:pt x="7035" y="4062"/>
                    <a:pt x="7011" y="4089"/>
                    <a:pt x="6964" y="4116"/>
                  </a:cubicBezTo>
                  <a:cubicBezTo>
                    <a:pt x="6963" y="4116"/>
                    <a:pt x="7082" y="4159"/>
                    <a:pt x="7111" y="4170"/>
                  </a:cubicBezTo>
                  <a:cubicBezTo>
                    <a:pt x="7140" y="4180"/>
                    <a:pt x="7158" y="4187"/>
                    <a:pt x="7146" y="4218"/>
                  </a:cubicBezTo>
                  <a:cubicBezTo>
                    <a:pt x="7134" y="4249"/>
                    <a:pt x="7013" y="4275"/>
                    <a:pt x="6960" y="4277"/>
                  </a:cubicBezTo>
                  <a:cubicBezTo>
                    <a:pt x="6955" y="4277"/>
                    <a:pt x="7078" y="4412"/>
                    <a:pt x="7074" y="4441"/>
                  </a:cubicBezTo>
                  <a:cubicBezTo>
                    <a:pt x="7067" y="4488"/>
                    <a:pt x="7000" y="4448"/>
                    <a:pt x="6980" y="4433"/>
                  </a:cubicBezTo>
                  <a:cubicBezTo>
                    <a:pt x="6967" y="4422"/>
                    <a:pt x="6968" y="4495"/>
                    <a:pt x="6947" y="4559"/>
                  </a:cubicBezTo>
                  <a:cubicBezTo>
                    <a:pt x="6946" y="4561"/>
                    <a:pt x="6838" y="4576"/>
                    <a:pt x="6790" y="4594"/>
                  </a:cubicBezTo>
                  <a:cubicBezTo>
                    <a:pt x="6780" y="4598"/>
                    <a:pt x="6830" y="4713"/>
                    <a:pt x="6876" y="4868"/>
                  </a:cubicBezTo>
                  <a:cubicBezTo>
                    <a:pt x="6919" y="5016"/>
                    <a:pt x="6949" y="5103"/>
                    <a:pt x="6973" y="5110"/>
                  </a:cubicBezTo>
                  <a:cubicBezTo>
                    <a:pt x="7005" y="5120"/>
                    <a:pt x="7085" y="5061"/>
                    <a:pt x="7108" y="5015"/>
                  </a:cubicBezTo>
                  <a:cubicBezTo>
                    <a:pt x="7113" y="5006"/>
                    <a:pt x="7066" y="4939"/>
                    <a:pt x="7003" y="4852"/>
                  </a:cubicBezTo>
                  <a:cubicBezTo>
                    <a:pt x="6983" y="4824"/>
                    <a:pt x="6965" y="4789"/>
                    <a:pt x="6994" y="4763"/>
                  </a:cubicBezTo>
                  <a:cubicBezTo>
                    <a:pt x="7015" y="4743"/>
                    <a:pt x="7088" y="4758"/>
                    <a:pt x="7181" y="4816"/>
                  </a:cubicBezTo>
                  <a:cubicBezTo>
                    <a:pt x="7221" y="4841"/>
                    <a:pt x="7197" y="5027"/>
                    <a:pt x="7200" y="5155"/>
                  </a:cubicBezTo>
                  <a:cubicBezTo>
                    <a:pt x="7200" y="5167"/>
                    <a:pt x="7277" y="5130"/>
                    <a:pt x="7331" y="5110"/>
                  </a:cubicBezTo>
                  <a:cubicBezTo>
                    <a:pt x="7345" y="5104"/>
                    <a:pt x="7378" y="4993"/>
                    <a:pt x="7355" y="4893"/>
                  </a:cubicBezTo>
                  <a:cubicBezTo>
                    <a:pt x="7314" y="4715"/>
                    <a:pt x="7220" y="4671"/>
                    <a:pt x="7162" y="4650"/>
                  </a:cubicBezTo>
                  <a:cubicBezTo>
                    <a:pt x="7124" y="4636"/>
                    <a:pt x="7082" y="4614"/>
                    <a:pt x="7084" y="4613"/>
                  </a:cubicBezTo>
                  <a:cubicBezTo>
                    <a:pt x="7109" y="4602"/>
                    <a:pt x="7272" y="4580"/>
                    <a:pt x="7272" y="4580"/>
                  </a:cubicBezTo>
                  <a:cubicBezTo>
                    <a:pt x="7260" y="4538"/>
                    <a:pt x="7221" y="4430"/>
                    <a:pt x="7195" y="4356"/>
                  </a:cubicBezTo>
                  <a:cubicBezTo>
                    <a:pt x="7195" y="4356"/>
                    <a:pt x="7369" y="4412"/>
                    <a:pt x="7369" y="4411"/>
                  </a:cubicBezTo>
                  <a:cubicBezTo>
                    <a:pt x="7275" y="4276"/>
                    <a:pt x="7236" y="4242"/>
                    <a:pt x="7199" y="4140"/>
                  </a:cubicBezTo>
                  <a:cubicBezTo>
                    <a:pt x="7157" y="4028"/>
                    <a:pt x="7126" y="3913"/>
                    <a:pt x="7127" y="3914"/>
                  </a:cubicBezTo>
                  <a:cubicBezTo>
                    <a:pt x="7210" y="3997"/>
                    <a:pt x="7333" y="4059"/>
                    <a:pt x="7339" y="4064"/>
                  </a:cubicBezTo>
                  <a:cubicBezTo>
                    <a:pt x="7332" y="4050"/>
                    <a:pt x="7251" y="3813"/>
                    <a:pt x="7221" y="3749"/>
                  </a:cubicBezTo>
                  <a:cubicBezTo>
                    <a:pt x="7203" y="3713"/>
                    <a:pt x="7223" y="3709"/>
                    <a:pt x="7238" y="3709"/>
                  </a:cubicBezTo>
                  <a:cubicBezTo>
                    <a:pt x="7264" y="3711"/>
                    <a:pt x="7332" y="3735"/>
                    <a:pt x="7332" y="3735"/>
                  </a:cubicBezTo>
                  <a:cubicBezTo>
                    <a:pt x="7332" y="3735"/>
                    <a:pt x="7170" y="3493"/>
                    <a:pt x="7052" y="3372"/>
                  </a:cubicBezTo>
                  <a:cubicBezTo>
                    <a:pt x="7031" y="3351"/>
                    <a:pt x="7047" y="3317"/>
                    <a:pt x="7095" y="3317"/>
                  </a:cubicBezTo>
                  <a:cubicBezTo>
                    <a:pt x="7139" y="3317"/>
                    <a:pt x="7247" y="3314"/>
                    <a:pt x="7247" y="3314"/>
                  </a:cubicBezTo>
                  <a:cubicBezTo>
                    <a:pt x="7247" y="3314"/>
                    <a:pt x="7049" y="3180"/>
                    <a:pt x="7001" y="3140"/>
                  </a:cubicBezTo>
                  <a:cubicBezTo>
                    <a:pt x="6986" y="3127"/>
                    <a:pt x="6991" y="3110"/>
                    <a:pt x="7027" y="3107"/>
                  </a:cubicBezTo>
                  <a:cubicBezTo>
                    <a:pt x="7077" y="3102"/>
                    <a:pt x="7249" y="3143"/>
                    <a:pt x="7249" y="3142"/>
                  </a:cubicBezTo>
                  <a:cubicBezTo>
                    <a:pt x="7171" y="3074"/>
                    <a:pt x="7145" y="3044"/>
                    <a:pt x="7074" y="2984"/>
                  </a:cubicBezTo>
                  <a:cubicBezTo>
                    <a:pt x="7055" y="2968"/>
                    <a:pt x="7060" y="2930"/>
                    <a:pt x="7095" y="2928"/>
                  </a:cubicBezTo>
                  <a:cubicBezTo>
                    <a:pt x="7133" y="2925"/>
                    <a:pt x="7203" y="2947"/>
                    <a:pt x="7203" y="2947"/>
                  </a:cubicBezTo>
                  <a:cubicBezTo>
                    <a:pt x="7203" y="2947"/>
                    <a:pt x="7161" y="2886"/>
                    <a:pt x="7126" y="2835"/>
                  </a:cubicBezTo>
                  <a:cubicBezTo>
                    <a:pt x="7110" y="2811"/>
                    <a:pt x="7136" y="2811"/>
                    <a:pt x="7166" y="2821"/>
                  </a:cubicBezTo>
                  <a:cubicBezTo>
                    <a:pt x="7238" y="2844"/>
                    <a:pt x="7372" y="2910"/>
                    <a:pt x="7368" y="2903"/>
                  </a:cubicBezTo>
                  <a:cubicBezTo>
                    <a:pt x="7311" y="2817"/>
                    <a:pt x="7191" y="2695"/>
                    <a:pt x="7124" y="2612"/>
                  </a:cubicBezTo>
                  <a:cubicBezTo>
                    <a:pt x="7110" y="2594"/>
                    <a:pt x="7113" y="2540"/>
                    <a:pt x="7161" y="2530"/>
                  </a:cubicBezTo>
                  <a:cubicBezTo>
                    <a:pt x="7220" y="2518"/>
                    <a:pt x="7346" y="2517"/>
                    <a:pt x="7344" y="2517"/>
                  </a:cubicBezTo>
                  <a:cubicBezTo>
                    <a:pt x="7335" y="2517"/>
                    <a:pt x="7295" y="2474"/>
                    <a:pt x="7252" y="2386"/>
                  </a:cubicBezTo>
                  <a:cubicBezTo>
                    <a:pt x="7205" y="2287"/>
                    <a:pt x="7208" y="2195"/>
                    <a:pt x="7205" y="2120"/>
                  </a:cubicBezTo>
                  <a:cubicBezTo>
                    <a:pt x="7203" y="2076"/>
                    <a:pt x="7223" y="2061"/>
                    <a:pt x="7256" y="2086"/>
                  </a:cubicBezTo>
                  <a:cubicBezTo>
                    <a:pt x="7283" y="2106"/>
                    <a:pt x="7381" y="2230"/>
                    <a:pt x="7381" y="2230"/>
                  </a:cubicBezTo>
                  <a:cubicBezTo>
                    <a:pt x="7381" y="2230"/>
                    <a:pt x="7352" y="1994"/>
                    <a:pt x="7340" y="1888"/>
                  </a:cubicBezTo>
                  <a:cubicBezTo>
                    <a:pt x="7337" y="1855"/>
                    <a:pt x="7345" y="1847"/>
                    <a:pt x="7359" y="1851"/>
                  </a:cubicBezTo>
                  <a:cubicBezTo>
                    <a:pt x="7402" y="1865"/>
                    <a:pt x="7461" y="1917"/>
                    <a:pt x="7461" y="1917"/>
                  </a:cubicBezTo>
                  <a:cubicBezTo>
                    <a:pt x="7461" y="1917"/>
                    <a:pt x="7473" y="1786"/>
                    <a:pt x="7349" y="1546"/>
                  </a:cubicBezTo>
                  <a:cubicBezTo>
                    <a:pt x="7331" y="1511"/>
                    <a:pt x="7356" y="1502"/>
                    <a:pt x="7377" y="1504"/>
                  </a:cubicBezTo>
                  <a:cubicBezTo>
                    <a:pt x="7432" y="1509"/>
                    <a:pt x="7518" y="1554"/>
                    <a:pt x="7518" y="1554"/>
                  </a:cubicBezTo>
                  <a:cubicBezTo>
                    <a:pt x="7518" y="1554"/>
                    <a:pt x="7407" y="1397"/>
                    <a:pt x="7273" y="1264"/>
                  </a:cubicBezTo>
                  <a:cubicBezTo>
                    <a:pt x="7252" y="1243"/>
                    <a:pt x="7248" y="1220"/>
                    <a:pt x="7282" y="1201"/>
                  </a:cubicBezTo>
                  <a:cubicBezTo>
                    <a:pt x="7321" y="1178"/>
                    <a:pt x="7440" y="1174"/>
                    <a:pt x="7439" y="1173"/>
                  </a:cubicBezTo>
                  <a:cubicBezTo>
                    <a:pt x="7397" y="1142"/>
                    <a:pt x="7267" y="1075"/>
                    <a:pt x="7198" y="1027"/>
                  </a:cubicBezTo>
                  <a:cubicBezTo>
                    <a:pt x="7176" y="1012"/>
                    <a:pt x="7179" y="973"/>
                    <a:pt x="7210" y="930"/>
                  </a:cubicBezTo>
                  <a:cubicBezTo>
                    <a:pt x="7282" y="833"/>
                    <a:pt x="7256" y="765"/>
                    <a:pt x="7256" y="765"/>
                  </a:cubicBezTo>
                  <a:cubicBezTo>
                    <a:pt x="7256" y="765"/>
                    <a:pt x="7196" y="768"/>
                    <a:pt x="7150" y="774"/>
                  </a:cubicBezTo>
                  <a:cubicBezTo>
                    <a:pt x="7115" y="778"/>
                    <a:pt x="7084" y="786"/>
                    <a:pt x="7061" y="747"/>
                  </a:cubicBezTo>
                  <a:cubicBezTo>
                    <a:pt x="7016" y="673"/>
                    <a:pt x="6977" y="583"/>
                    <a:pt x="6976" y="583"/>
                  </a:cubicBezTo>
                  <a:cubicBezTo>
                    <a:pt x="6949" y="583"/>
                    <a:pt x="6918" y="594"/>
                    <a:pt x="6896" y="566"/>
                  </a:cubicBezTo>
                  <a:cubicBezTo>
                    <a:pt x="6863" y="524"/>
                    <a:pt x="6931" y="299"/>
                    <a:pt x="6931" y="299"/>
                  </a:cubicBezTo>
                  <a:cubicBezTo>
                    <a:pt x="6864" y="322"/>
                    <a:pt x="6671" y="385"/>
                    <a:pt x="6547" y="507"/>
                  </a:cubicBezTo>
                  <a:cubicBezTo>
                    <a:pt x="6422" y="630"/>
                    <a:pt x="6396" y="860"/>
                    <a:pt x="6240" y="923"/>
                  </a:cubicBezTo>
                  <a:cubicBezTo>
                    <a:pt x="6169" y="953"/>
                    <a:pt x="6140" y="932"/>
                    <a:pt x="6104" y="928"/>
                  </a:cubicBezTo>
                  <a:cubicBezTo>
                    <a:pt x="6074" y="925"/>
                    <a:pt x="6084" y="910"/>
                    <a:pt x="6080" y="895"/>
                  </a:cubicBezTo>
                  <a:cubicBezTo>
                    <a:pt x="6077" y="881"/>
                    <a:pt x="6078" y="879"/>
                    <a:pt x="6095" y="873"/>
                  </a:cubicBezTo>
                  <a:cubicBezTo>
                    <a:pt x="6111" y="868"/>
                    <a:pt x="6198" y="837"/>
                    <a:pt x="6240" y="802"/>
                  </a:cubicBezTo>
                  <a:cubicBezTo>
                    <a:pt x="6305" y="748"/>
                    <a:pt x="6342" y="752"/>
                    <a:pt x="6294" y="668"/>
                  </a:cubicBezTo>
                  <a:cubicBezTo>
                    <a:pt x="6246" y="584"/>
                    <a:pt x="5906" y="458"/>
                    <a:pt x="5655" y="459"/>
                  </a:cubicBezTo>
                  <a:cubicBezTo>
                    <a:pt x="5609" y="460"/>
                    <a:pt x="5609" y="486"/>
                    <a:pt x="5620" y="507"/>
                  </a:cubicBezTo>
                  <a:cubicBezTo>
                    <a:pt x="5635" y="539"/>
                    <a:pt x="5640" y="547"/>
                    <a:pt x="5646" y="561"/>
                  </a:cubicBezTo>
                  <a:cubicBezTo>
                    <a:pt x="5656" y="584"/>
                    <a:pt x="5644" y="600"/>
                    <a:pt x="5616" y="603"/>
                  </a:cubicBezTo>
                  <a:cubicBezTo>
                    <a:pt x="5513" y="613"/>
                    <a:pt x="5405" y="582"/>
                    <a:pt x="5343" y="582"/>
                  </a:cubicBezTo>
                  <a:cubicBezTo>
                    <a:pt x="5326" y="582"/>
                    <a:pt x="5330" y="550"/>
                    <a:pt x="5330" y="550"/>
                  </a:cubicBezTo>
                  <a:cubicBezTo>
                    <a:pt x="5366" y="302"/>
                    <a:pt x="5448" y="139"/>
                    <a:pt x="5475" y="10"/>
                  </a:cubicBezTo>
                  <a:cubicBezTo>
                    <a:pt x="5475" y="10"/>
                    <a:pt x="5307" y="175"/>
                    <a:pt x="5203" y="257"/>
                  </a:cubicBezTo>
                  <a:cubicBezTo>
                    <a:pt x="5203" y="257"/>
                    <a:pt x="5183" y="142"/>
                    <a:pt x="5179" y="1"/>
                  </a:cubicBezTo>
                  <a:cubicBezTo>
                    <a:pt x="5179" y="0"/>
                    <a:pt x="4983" y="169"/>
                    <a:pt x="4861" y="670"/>
                  </a:cubicBezTo>
                  <a:cubicBezTo>
                    <a:pt x="4861" y="670"/>
                    <a:pt x="4794" y="603"/>
                    <a:pt x="4751" y="557"/>
                  </a:cubicBezTo>
                  <a:cubicBezTo>
                    <a:pt x="4751" y="557"/>
                    <a:pt x="4695" y="720"/>
                    <a:pt x="4695" y="871"/>
                  </a:cubicBezTo>
                  <a:cubicBezTo>
                    <a:pt x="4695" y="1066"/>
                    <a:pt x="4923" y="1130"/>
                    <a:pt x="4923" y="1130"/>
                  </a:cubicBezTo>
                  <a:cubicBezTo>
                    <a:pt x="4845" y="1232"/>
                    <a:pt x="4641" y="1214"/>
                    <a:pt x="4590" y="1120"/>
                  </a:cubicBezTo>
                  <a:cubicBezTo>
                    <a:pt x="4564" y="1072"/>
                    <a:pt x="4570" y="1027"/>
                    <a:pt x="4582" y="967"/>
                  </a:cubicBezTo>
                  <a:cubicBezTo>
                    <a:pt x="4583" y="965"/>
                    <a:pt x="4306" y="1141"/>
                    <a:pt x="4403" y="1339"/>
                  </a:cubicBezTo>
                  <a:cubicBezTo>
                    <a:pt x="4513" y="1564"/>
                    <a:pt x="4839" y="1561"/>
                    <a:pt x="4984" y="1548"/>
                  </a:cubicBezTo>
                  <a:cubicBezTo>
                    <a:pt x="5057" y="1541"/>
                    <a:pt x="5094" y="1532"/>
                    <a:pt x="5114" y="1609"/>
                  </a:cubicBezTo>
                  <a:cubicBezTo>
                    <a:pt x="5131" y="1676"/>
                    <a:pt x="5141" y="1776"/>
                    <a:pt x="5148" y="1802"/>
                  </a:cubicBezTo>
                  <a:cubicBezTo>
                    <a:pt x="5156" y="1828"/>
                    <a:pt x="5186" y="1846"/>
                    <a:pt x="5210" y="1823"/>
                  </a:cubicBezTo>
                  <a:cubicBezTo>
                    <a:pt x="5254" y="1781"/>
                    <a:pt x="5296" y="1720"/>
                    <a:pt x="5336" y="1714"/>
                  </a:cubicBezTo>
                  <a:cubicBezTo>
                    <a:pt x="5351" y="1712"/>
                    <a:pt x="5375" y="1740"/>
                    <a:pt x="5396" y="1758"/>
                  </a:cubicBezTo>
                  <a:cubicBezTo>
                    <a:pt x="5414" y="1773"/>
                    <a:pt x="5431" y="1761"/>
                    <a:pt x="5435" y="1755"/>
                  </a:cubicBezTo>
                  <a:cubicBezTo>
                    <a:pt x="5460" y="1708"/>
                    <a:pt x="5725" y="1520"/>
                    <a:pt x="5931" y="1550"/>
                  </a:cubicBezTo>
                  <a:cubicBezTo>
                    <a:pt x="5997" y="1560"/>
                    <a:pt x="6082" y="1590"/>
                    <a:pt x="6157" y="1672"/>
                  </a:cubicBezTo>
                  <a:cubicBezTo>
                    <a:pt x="6191" y="1710"/>
                    <a:pt x="6211" y="1893"/>
                    <a:pt x="6115" y="1875"/>
                  </a:cubicBezTo>
                  <a:cubicBezTo>
                    <a:pt x="6115" y="1875"/>
                    <a:pt x="6100" y="1730"/>
                    <a:pt x="6064" y="1687"/>
                  </a:cubicBezTo>
                  <a:cubicBezTo>
                    <a:pt x="6022" y="1638"/>
                    <a:pt x="5989" y="1635"/>
                    <a:pt x="5943" y="1624"/>
                  </a:cubicBezTo>
                  <a:cubicBezTo>
                    <a:pt x="5942" y="1623"/>
                    <a:pt x="5928" y="1699"/>
                    <a:pt x="5910" y="1725"/>
                  </a:cubicBezTo>
                  <a:cubicBezTo>
                    <a:pt x="5909" y="1725"/>
                    <a:pt x="5864" y="1726"/>
                    <a:pt x="5842" y="1735"/>
                  </a:cubicBezTo>
                  <a:cubicBezTo>
                    <a:pt x="5820" y="1743"/>
                    <a:pt x="5821" y="1765"/>
                    <a:pt x="5826" y="1778"/>
                  </a:cubicBezTo>
                  <a:cubicBezTo>
                    <a:pt x="5834" y="1800"/>
                    <a:pt x="5841" y="1815"/>
                    <a:pt x="5857" y="1835"/>
                  </a:cubicBezTo>
                  <a:cubicBezTo>
                    <a:pt x="5857" y="1836"/>
                    <a:pt x="5670" y="1827"/>
                    <a:pt x="5604" y="1876"/>
                  </a:cubicBezTo>
                  <a:cubicBezTo>
                    <a:pt x="5541" y="1922"/>
                    <a:pt x="5457" y="2042"/>
                    <a:pt x="5456" y="2057"/>
                  </a:cubicBezTo>
                  <a:cubicBezTo>
                    <a:pt x="5454" y="2081"/>
                    <a:pt x="5525" y="2101"/>
                    <a:pt x="5549" y="2109"/>
                  </a:cubicBezTo>
                  <a:cubicBezTo>
                    <a:pt x="5549" y="2109"/>
                    <a:pt x="5184" y="2421"/>
                    <a:pt x="5153" y="2628"/>
                  </a:cubicBezTo>
                  <a:cubicBezTo>
                    <a:pt x="5153" y="2629"/>
                    <a:pt x="5091" y="2612"/>
                    <a:pt x="5091" y="2610"/>
                  </a:cubicBezTo>
                  <a:cubicBezTo>
                    <a:pt x="5096" y="2536"/>
                    <a:pt x="5209" y="2331"/>
                    <a:pt x="5209" y="2331"/>
                  </a:cubicBezTo>
                  <a:cubicBezTo>
                    <a:pt x="5209" y="2331"/>
                    <a:pt x="5109" y="2270"/>
                    <a:pt x="5040" y="2259"/>
                  </a:cubicBezTo>
                  <a:cubicBezTo>
                    <a:pt x="4909" y="2238"/>
                    <a:pt x="4763" y="2032"/>
                    <a:pt x="4561" y="2073"/>
                  </a:cubicBezTo>
                  <a:cubicBezTo>
                    <a:pt x="4542" y="2076"/>
                    <a:pt x="4524" y="2101"/>
                    <a:pt x="4421" y="2152"/>
                  </a:cubicBezTo>
                  <a:cubicBezTo>
                    <a:pt x="4319" y="2204"/>
                    <a:pt x="4209" y="2307"/>
                    <a:pt x="4173" y="2312"/>
                  </a:cubicBezTo>
                  <a:cubicBezTo>
                    <a:pt x="4086" y="2326"/>
                    <a:pt x="4060" y="2325"/>
                    <a:pt x="4034" y="2345"/>
                  </a:cubicBezTo>
                  <a:cubicBezTo>
                    <a:pt x="3973" y="2394"/>
                    <a:pt x="3990" y="2415"/>
                    <a:pt x="3950" y="2433"/>
                  </a:cubicBezTo>
                  <a:cubicBezTo>
                    <a:pt x="3910" y="2451"/>
                    <a:pt x="3814" y="2467"/>
                    <a:pt x="3749" y="2524"/>
                  </a:cubicBezTo>
                  <a:cubicBezTo>
                    <a:pt x="3688" y="2577"/>
                    <a:pt x="3606" y="2694"/>
                    <a:pt x="3559" y="2729"/>
                  </a:cubicBezTo>
                  <a:cubicBezTo>
                    <a:pt x="3514" y="2763"/>
                    <a:pt x="3518" y="2813"/>
                    <a:pt x="3555" y="2828"/>
                  </a:cubicBezTo>
                  <a:cubicBezTo>
                    <a:pt x="3592" y="2843"/>
                    <a:pt x="3630" y="2849"/>
                    <a:pt x="3672" y="2876"/>
                  </a:cubicBezTo>
                  <a:cubicBezTo>
                    <a:pt x="3727" y="2910"/>
                    <a:pt x="3698" y="2939"/>
                    <a:pt x="3668" y="2969"/>
                  </a:cubicBezTo>
                  <a:cubicBezTo>
                    <a:pt x="3639" y="2998"/>
                    <a:pt x="3610" y="3062"/>
                    <a:pt x="3551" y="3087"/>
                  </a:cubicBezTo>
                  <a:cubicBezTo>
                    <a:pt x="3493" y="3113"/>
                    <a:pt x="3475" y="3099"/>
                    <a:pt x="3453" y="3106"/>
                  </a:cubicBezTo>
                  <a:cubicBezTo>
                    <a:pt x="3431" y="3113"/>
                    <a:pt x="3413" y="3128"/>
                    <a:pt x="3423" y="3175"/>
                  </a:cubicBezTo>
                  <a:cubicBezTo>
                    <a:pt x="3707" y="4806"/>
                    <a:pt x="3707" y="4806"/>
                    <a:pt x="3707" y="4806"/>
                  </a:cubicBezTo>
                  <a:cubicBezTo>
                    <a:pt x="3707" y="4806"/>
                    <a:pt x="3762" y="4791"/>
                    <a:pt x="3831" y="4786"/>
                  </a:cubicBezTo>
                  <a:cubicBezTo>
                    <a:pt x="3743" y="5161"/>
                    <a:pt x="3848" y="5192"/>
                    <a:pt x="4016" y="5349"/>
                  </a:cubicBezTo>
                  <a:cubicBezTo>
                    <a:pt x="4021" y="5355"/>
                    <a:pt x="3674" y="5887"/>
                    <a:pt x="3509" y="5991"/>
                  </a:cubicBezTo>
                  <a:cubicBezTo>
                    <a:pt x="3487" y="6005"/>
                    <a:pt x="3504" y="6193"/>
                    <a:pt x="3504" y="6193"/>
                  </a:cubicBezTo>
                  <a:cubicBezTo>
                    <a:pt x="3508" y="6194"/>
                    <a:pt x="3512" y="6195"/>
                    <a:pt x="3516" y="6196"/>
                  </a:cubicBezTo>
                  <a:cubicBezTo>
                    <a:pt x="3179" y="6619"/>
                    <a:pt x="2120" y="6648"/>
                    <a:pt x="1891" y="5839"/>
                  </a:cubicBezTo>
                  <a:cubicBezTo>
                    <a:pt x="1891" y="5839"/>
                    <a:pt x="1865" y="5803"/>
                    <a:pt x="1926" y="5797"/>
                  </a:cubicBezTo>
                  <a:cubicBezTo>
                    <a:pt x="2677" y="5858"/>
                    <a:pt x="2710" y="5539"/>
                    <a:pt x="2710" y="5539"/>
                  </a:cubicBezTo>
                  <a:cubicBezTo>
                    <a:pt x="2578" y="5386"/>
                    <a:pt x="2386" y="5271"/>
                    <a:pt x="2222" y="5260"/>
                  </a:cubicBezTo>
                  <a:cubicBezTo>
                    <a:pt x="1934" y="5240"/>
                    <a:pt x="1824" y="5399"/>
                    <a:pt x="1752" y="5335"/>
                  </a:cubicBezTo>
                  <a:cubicBezTo>
                    <a:pt x="1627" y="5222"/>
                    <a:pt x="2181" y="5010"/>
                    <a:pt x="2375" y="4878"/>
                  </a:cubicBezTo>
                  <a:cubicBezTo>
                    <a:pt x="2658" y="4687"/>
                    <a:pt x="2653" y="4039"/>
                    <a:pt x="2653" y="4039"/>
                  </a:cubicBezTo>
                  <a:cubicBezTo>
                    <a:pt x="2348" y="4138"/>
                    <a:pt x="2139" y="4069"/>
                    <a:pt x="1906" y="4264"/>
                  </a:cubicBezTo>
                  <a:cubicBezTo>
                    <a:pt x="1607" y="4514"/>
                    <a:pt x="1558" y="5013"/>
                    <a:pt x="1473" y="4958"/>
                  </a:cubicBezTo>
                  <a:cubicBezTo>
                    <a:pt x="1406" y="4915"/>
                    <a:pt x="1518" y="4567"/>
                    <a:pt x="1396" y="4467"/>
                  </a:cubicBezTo>
                  <a:cubicBezTo>
                    <a:pt x="1173" y="4284"/>
                    <a:pt x="1108" y="4172"/>
                    <a:pt x="1108" y="4172"/>
                  </a:cubicBezTo>
                  <a:cubicBezTo>
                    <a:pt x="1014" y="4328"/>
                    <a:pt x="509" y="5037"/>
                    <a:pt x="1156" y="5587"/>
                  </a:cubicBezTo>
                  <a:cubicBezTo>
                    <a:pt x="1229" y="5649"/>
                    <a:pt x="1046" y="5967"/>
                    <a:pt x="1101" y="6242"/>
                  </a:cubicBezTo>
                  <a:cubicBezTo>
                    <a:pt x="1101" y="6242"/>
                    <a:pt x="1300" y="7080"/>
                    <a:pt x="2219" y="7266"/>
                  </a:cubicBezTo>
                  <a:cubicBezTo>
                    <a:pt x="1972" y="7555"/>
                    <a:pt x="1411" y="7599"/>
                    <a:pt x="1267" y="7399"/>
                  </a:cubicBezTo>
                  <a:cubicBezTo>
                    <a:pt x="1199" y="7304"/>
                    <a:pt x="1344" y="7246"/>
                    <a:pt x="1344" y="7246"/>
                  </a:cubicBezTo>
                  <a:cubicBezTo>
                    <a:pt x="1295" y="7196"/>
                    <a:pt x="1056" y="7107"/>
                    <a:pt x="872" y="7213"/>
                  </a:cubicBezTo>
                  <a:cubicBezTo>
                    <a:pt x="549" y="7399"/>
                    <a:pt x="719" y="7844"/>
                    <a:pt x="823" y="7915"/>
                  </a:cubicBezTo>
                  <a:cubicBezTo>
                    <a:pt x="823" y="7915"/>
                    <a:pt x="531" y="8010"/>
                    <a:pt x="373" y="8244"/>
                  </a:cubicBezTo>
                  <a:cubicBezTo>
                    <a:pt x="170" y="8546"/>
                    <a:pt x="0" y="8738"/>
                    <a:pt x="0" y="8738"/>
                  </a:cubicBezTo>
                  <a:cubicBezTo>
                    <a:pt x="477" y="9045"/>
                    <a:pt x="1256" y="8814"/>
                    <a:pt x="1278" y="8782"/>
                  </a:cubicBezTo>
                  <a:cubicBezTo>
                    <a:pt x="1278" y="8782"/>
                    <a:pt x="1251" y="9039"/>
                    <a:pt x="1306" y="9166"/>
                  </a:cubicBezTo>
                  <a:cubicBezTo>
                    <a:pt x="1350" y="9268"/>
                    <a:pt x="1405" y="9533"/>
                    <a:pt x="1405" y="9533"/>
                  </a:cubicBezTo>
                  <a:cubicBezTo>
                    <a:pt x="1564" y="9423"/>
                    <a:pt x="1524" y="9480"/>
                    <a:pt x="1772" y="9303"/>
                  </a:cubicBezTo>
                  <a:cubicBezTo>
                    <a:pt x="1906" y="9207"/>
                    <a:pt x="1971" y="8556"/>
                    <a:pt x="2156" y="8414"/>
                  </a:cubicBezTo>
                  <a:cubicBezTo>
                    <a:pt x="2370" y="8249"/>
                    <a:pt x="2738" y="7816"/>
                    <a:pt x="2853" y="7833"/>
                  </a:cubicBezTo>
                  <a:cubicBezTo>
                    <a:pt x="2853" y="7833"/>
                    <a:pt x="2943" y="8146"/>
                    <a:pt x="3374" y="8102"/>
                  </a:cubicBezTo>
                  <a:cubicBezTo>
                    <a:pt x="3586" y="8079"/>
                    <a:pt x="3836" y="8032"/>
                    <a:pt x="3836" y="8032"/>
                  </a:cubicBezTo>
                  <a:cubicBezTo>
                    <a:pt x="3813" y="7972"/>
                    <a:pt x="3875" y="7701"/>
                    <a:pt x="3875" y="7701"/>
                  </a:cubicBezTo>
                  <a:cubicBezTo>
                    <a:pt x="3955" y="7635"/>
                    <a:pt x="3955" y="7635"/>
                    <a:pt x="3955" y="7635"/>
                  </a:cubicBezTo>
                  <a:cubicBezTo>
                    <a:pt x="4056" y="7759"/>
                    <a:pt x="4220" y="7841"/>
                    <a:pt x="4485" y="7905"/>
                  </a:cubicBezTo>
                  <a:cubicBezTo>
                    <a:pt x="4494" y="7958"/>
                    <a:pt x="4527" y="8153"/>
                    <a:pt x="4524" y="8304"/>
                  </a:cubicBezTo>
                  <a:cubicBezTo>
                    <a:pt x="4522" y="8473"/>
                    <a:pt x="4580" y="8540"/>
                    <a:pt x="4641" y="8546"/>
                  </a:cubicBezTo>
                  <a:cubicBezTo>
                    <a:pt x="4892" y="8569"/>
                    <a:pt x="5482" y="8195"/>
                    <a:pt x="5533" y="8195"/>
                  </a:cubicBezTo>
                  <a:cubicBezTo>
                    <a:pt x="5585" y="8194"/>
                    <a:pt x="7282" y="8202"/>
                    <a:pt x="7348" y="8195"/>
                  </a:cubicBezTo>
                  <a:cubicBezTo>
                    <a:pt x="7398" y="8189"/>
                    <a:pt x="7285" y="7814"/>
                    <a:pt x="7157" y="7675"/>
                  </a:cubicBezTo>
                  <a:cubicBezTo>
                    <a:pt x="6994" y="7499"/>
                    <a:pt x="6715" y="7429"/>
                    <a:pt x="6254" y="7616"/>
                  </a:cubicBezTo>
                  <a:cubicBezTo>
                    <a:pt x="5908" y="7756"/>
                    <a:pt x="5351" y="8109"/>
                    <a:pt x="5132" y="8226"/>
                  </a:cubicBezTo>
                  <a:cubicBezTo>
                    <a:pt x="4913" y="8343"/>
                    <a:pt x="4703" y="8432"/>
                    <a:pt x="4670" y="8392"/>
                  </a:cubicBezTo>
                  <a:cubicBezTo>
                    <a:pt x="4600" y="8307"/>
                    <a:pt x="4605" y="7931"/>
                    <a:pt x="4605" y="7931"/>
                  </a:cubicBezTo>
                  <a:cubicBezTo>
                    <a:pt x="4605" y="7931"/>
                    <a:pt x="4516" y="6823"/>
                    <a:pt x="3884" y="6254"/>
                  </a:cubicBezTo>
                  <a:cubicBezTo>
                    <a:pt x="4012" y="6243"/>
                    <a:pt x="5515" y="6028"/>
                    <a:pt x="5629" y="6011"/>
                  </a:cubicBezTo>
                  <a:cubicBezTo>
                    <a:pt x="5722" y="5998"/>
                    <a:pt x="5642" y="6077"/>
                    <a:pt x="6015" y="6363"/>
                  </a:cubicBezTo>
                  <a:cubicBezTo>
                    <a:pt x="6062" y="6398"/>
                    <a:pt x="5996" y="6431"/>
                    <a:pt x="5996" y="6431"/>
                  </a:cubicBezTo>
                  <a:cubicBezTo>
                    <a:pt x="5903" y="6494"/>
                    <a:pt x="5742" y="6439"/>
                    <a:pt x="5598" y="6757"/>
                  </a:cubicBezTo>
                  <a:cubicBezTo>
                    <a:pt x="5535" y="6897"/>
                    <a:pt x="5504" y="6978"/>
                    <a:pt x="5560" y="7040"/>
                  </a:cubicBezTo>
                  <a:cubicBezTo>
                    <a:pt x="5585" y="7067"/>
                    <a:pt x="5969" y="7183"/>
                    <a:pt x="6206" y="6966"/>
                  </a:cubicBezTo>
                  <a:cubicBezTo>
                    <a:pt x="6341" y="6844"/>
                    <a:pt x="6286" y="6720"/>
                    <a:pt x="6350" y="6645"/>
                  </a:cubicBezTo>
                  <a:cubicBezTo>
                    <a:pt x="6402" y="6585"/>
                    <a:pt x="6438" y="6653"/>
                    <a:pt x="6438" y="6653"/>
                  </a:cubicBezTo>
                  <a:cubicBezTo>
                    <a:pt x="6515" y="6808"/>
                    <a:pt x="6553" y="6990"/>
                    <a:pt x="6610" y="7001"/>
                  </a:cubicBezTo>
                  <a:cubicBezTo>
                    <a:pt x="6610" y="7001"/>
                    <a:pt x="6762" y="6985"/>
                    <a:pt x="6825" y="6812"/>
                  </a:cubicBezTo>
                  <a:cubicBezTo>
                    <a:pt x="6866" y="6697"/>
                    <a:pt x="6896" y="6566"/>
                    <a:pt x="6863" y="6467"/>
                  </a:cubicBezTo>
                  <a:cubicBezTo>
                    <a:pt x="6830" y="6367"/>
                    <a:pt x="6732" y="6277"/>
                    <a:pt x="6726" y="6227"/>
                  </a:cubicBezTo>
                  <a:cubicBezTo>
                    <a:pt x="6715" y="6137"/>
                    <a:pt x="6811" y="6075"/>
                    <a:pt x="6865" y="6132"/>
                  </a:cubicBezTo>
                  <a:cubicBezTo>
                    <a:pt x="7038" y="6313"/>
                    <a:pt x="7040" y="6566"/>
                    <a:pt x="7047" y="6710"/>
                  </a:cubicBezTo>
                  <a:cubicBezTo>
                    <a:pt x="7074" y="7210"/>
                    <a:pt x="7376" y="7539"/>
                    <a:pt x="7376" y="8203"/>
                  </a:cubicBezTo>
                  <a:cubicBezTo>
                    <a:pt x="7376" y="8260"/>
                    <a:pt x="7451" y="8233"/>
                    <a:pt x="7510" y="8225"/>
                  </a:cubicBezTo>
                  <a:cubicBezTo>
                    <a:pt x="7529" y="8222"/>
                    <a:pt x="7531" y="7732"/>
                    <a:pt x="7299" y="7246"/>
                  </a:cubicBezTo>
                  <a:cubicBezTo>
                    <a:pt x="7178" y="6993"/>
                    <a:pt x="7155" y="6784"/>
                    <a:pt x="7176" y="6651"/>
                  </a:cubicBezTo>
                  <a:cubicBezTo>
                    <a:pt x="7178" y="6635"/>
                    <a:pt x="7277" y="6766"/>
                    <a:pt x="7387" y="6938"/>
                  </a:cubicBezTo>
                  <a:cubicBezTo>
                    <a:pt x="7533" y="7168"/>
                    <a:pt x="7709" y="7464"/>
                    <a:pt x="7806" y="7514"/>
                  </a:cubicBezTo>
                  <a:cubicBezTo>
                    <a:pt x="7854" y="7539"/>
                    <a:pt x="7505" y="7012"/>
                    <a:pt x="7505" y="6917"/>
                  </a:cubicBezTo>
                  <a:cubicBezTo>
                    <a:pt x="7505" y="6917"/>
                    <a:pt x="8803" y="7635"/>
                    <a:pt x="9871" y="6673"/>
                  </a:cubicBezTo>
                  <a:cubicBezTo>
                    <a:pt x="9929" y="6621"/>
                    <a:pt x="9970" y="6568"/>
                    <a:pt x="9996" y="6516"/>
                  </a:cubicBezTo>
                  <a:cubicBezTo>
                    <a:pt x="10323" y="6065"/>
                    <a:pt x="10213" y="5454"/>
                    <a:pt x="10217" y="5450"/>
                  </a:cubicBezTo>
                  <a:close/>
                  <a:moveTo>
                    <a:pt x="6920" y="615"/>
                  </a:moveTo>
                  <a:cubicBezTo>
                    <a:pt x="7040" y="744"/>
                    <a:pt x="6897" y="925"/>
                    <a:pt x="6897" y="925"/>
                  </a:cubicBezTo>
                  <a:cubicBezTo>
                    <a:pt x="7007" y="896"/>
                    <a:pt x="7120" y="891"/>
                    <a:pt x="7120" y="891"/>
                  </a:cubicBezTo>
                  <a:cubicBezTo>
                    <a:pt x="7080" y="956"/>
                    <a:pt x="6998" y="1039"/>
                    <a:pt x="6999" y="1039"/>
                  </a:cubicBezTo>
                  <a:cubicBezTo>
                    <a:pt x="7130" y="1082"/>
                    <a:pt x="7157" y="1122"/>
                    <a:pt x="7156" y="1122"/>
                  </a:cubicBezTo>
                  <a:cubicBezTo>
                    <a:pt x="7098" y="1151"/>
                    <a:pt x="7029" y="1187"/>
                    <a:pt x="7030" y="1188"/>
                  </a:cubicBezTo>
                  <a:cubicBezTo>
                    <a:pt x="7214" y="1245"/>
                    <a:pt x="7246" y="1404"/>
                    <a:pt x="7246" y="1404"/>
                  </a:cubicBezTo>
                  <a:cubicBezTo>
                    <a:pt x="7246" y="1404"/>
                    <a:pt x="7053" y="1372"/>
                    <a:pt x="7054" y="1372"/>
                  </a:cubicBezTo>
                  <a:cubicBezTo>
                    <a:pt x="7228" y="1525"/>
                    <a:pt x="7298" y="1720"/>
                    <a:pt x="7298" y="1720"/>
                  </a:cubicBezTo>
                  <a:cubicBezTo>
                    <a:pt x="7298" y="1720"/>
                    <a:pt x="7117" y="1656"/>
                    <a:pt x="7118" y="1656"/>
                  </a:cubicBezTo>
                  <a:cubicBezTo>
                    <a:pt x="7239" y="1843"/>
                    <a:pt x="7247" y="1967"/>
                    <a:pt x="7247" y="1967"/>
                  </a:cubicBezTo>
                  <a:cubicBezTo>
                    <a:pt x="7084" y="1841"/>
                    <a:pt x="7084" y="1841"/>
                    <a:pt x="7084" y="1841"/>
                  </a:cubicBezTo>
                  <a:cubicBezTo>
                    <a:pt x="7142" y="2112"/>
                    <a:pt x="7110" y="2212"/>
                    <a:pt x="7110" y="2212"/>
                  </a:cubicBezTo>
                  <a:cubicBezTo>
                    <a:pt x="7110" y="2212"/>
                    <a:pt x="7012" y="2140"/>
                    <a:pt x="6974" y="2044"/>
                  </a:cubicBezTo>
                  <a:cubicBezTo>
                    <a:pt x="6974" y="2044"/>
                    <a:pt x="6931" y="2081"/>
                    <a:pt x="6870" y="2188"/>
                  </a:cubicBezTo>
                  <a:cubicBezTo>
                    <a:pt x="6837" y="2246"/>
                    <a:pt x="6796" y="2192"/>
                    <a:pt x="6806" y="2128"/>
                  </a:cubicBezTo>
                  <a:cubicBezTo>
                    <a:pt x="6818" y="2049"/>
                    <a:pt x="6853" y="1982"/>
                    <a:pt x="6853" y="1982"/>
                  </a:cubicBezTo>
                  <a:cubicBezTo>
                    <a:pt x="6853" y="1982"/>
                    <a:pt x="6751" y="2082"/>
                    <a:pt x="6701" y="2089"/>
                  </a:cubicBezTo>
                  <a:cubicBezTo>
                    <a:pt x="6641" y="2098"/>
                    <a:pt x="6601" y="2044"/>
                    <a:pt x="6661" y="1978"/>
                  </a:cubicBezTo>
                  <a:cubicBezTo>
                    <a:pt x="6742" y="1887"/>
                    <a:pt x="6806" y="1821"/>
                    <a:pt x="6796" y="1807"/>
                  </a:cubicBezTo>
                  <a:cubicBezTo>
                    <a:pt x="6792" y="1800"/>
                    <a:pt x="6717" y="1872"/>
                    <a:pt x="6612" y="1898"/>
                  </a:cubicBezTo>
                  <a:cubicBezTo>
                    <a:pt x="6549" y="1914"/>
                    <a:pt x="6494" y="1915"/>
                    <a:pt x="6508" y="1885"/>
                  </a:cubicBezTo>
                  <a:cubicBezTo>
                    <a:pt x="6523" y="1856"/>
                    <a:pt x="6560" y="1782"/>
                    <a:pt x="6652" y="1722"/>
                  </a:cubicBezTo>
                  <a:cubicBezTo>
                    <a:pt x="6750" y="1658"/>
                    <a:pt x="6820" y="1640"/>
                    <a:pt x="6820" y="1640"/>
                  </a:cubicBezTo>
                  <a:cubicBezTo>
                    <a:pt x="6820" y="1640"/>
                    <a:pt x="6735" y="1628"/>
                    <a:pt x="6691" y="1622"/>
                  </a:cubicBezTo>
                  <a:cubicBezTo>
                    <a:pt x="6644" y="1615"/>
                    <a:pt x="6615" y="1585"/>
                    <a:pt x="6682" y="1559"/>
                  </a:cubicBezTo>
                  <a:cubicBezTo>
                    <a:pt x="6706" y="1549"/>
                    <a:pt x="6754" y="1548"/>
                    <a:pt x="6786" y="1486"/>
                  </a:cubicBezTo>
                  <a:cubicBezTo>
                    <a:pt x="6811" y="1437"/>
                    <a:pt x="6857" y="1258"/>
                    <a:pt x="6835" y="1207"/>
                  </a:cubicBezTo>
                  <a:cubicBezTo>
                    <a:pt x="6813" y="1156"/>
                    <a:pt x="6768" y="1145"/>
                    <a:pt x="6730" y="1175"/>
                  </a:cubicBezTo>
                  <a:cubicBezTo>
                    <a:pt x="6645" y="1243"/>
                    <a:pt x="6510" y="1253"/>
                    <a:pt x="6510" y="1253"/>
                  </a:cubicBezTo>
                  <a:cubicBezTo>
                    <a:pt x="6806" y="930"/>
                    <a:pt x="6806" y="930"/>
                    <a:pt x="6806" y="930"/>
                  </a:cubicBezTo>
                  <a:cubicBezTo>
                    <a:pt x="6806" y="930"/>
                    <a:pt x="6819" y="862"/>
                    <a:pt x="6841" y="791"/>
                  </a:cubicBezTo>
                  <a:cubicBezTo>
                    <a:pt x="6874" y="683"/>
                    <a:pt x="6917" y="613"/>
                    <a:pt x="6920" y="615"/>
                  </a:cubicBezTo>
                  <a:close/>
                  <a:moveTo>
                    <a:pt x="6355" y="1097"/>
                  </a:moveTo>
                  <a:cubicBezTo>
                    <a:pt x="6372" y="1050"/>
                    <a:pt x="6560" y="578"/>
                    <a:pt x="6560" y="579"/>
                  </a:cubicBezTo>
                  <a:cubicBezTo>
                    <a:pt x="6576" y="684"/>
                    <a:pt x="6542" y="966"/>
                    <a:pt x="6542" y="966"/>
                  </a:cubicBezTo>
                  <a:cubicBezTo>
                    <a:pt x="6542" y="966"/>
                    <a:pt x="6604" y="949"/>
                    <a:pt x="6672" y="894"/>
                  </a:cubicBezTo>
                  <a:cubicBezTo>
                    <a:pt x="6744" y="837"/>
                    <a:pt x="6793" y="782"/>
                    <a:pt x="6793" y="782"/>
                  </a:cubicBezTo>
                  <a:cubicBezTo>
                    <a:pt x="6811" y="853"/>
                    <a:pt x="6811" y="853"/>
                    <a:pt x="6811" y="853"/>
                  </a:cubicBezTo>
                  <a:cubicBezTo>
                    <a:pt x="6811" y="853"/>
                    <a:pt x="6718" y="974"/>
                    <a:pt x="6633" y="1037"/>
                  </a:cubicBezTo>
                  <a:cubicBezTo>
                    <a:pt x="6550" y="1098"/>
                    <a:pt x="6462" y="1131"/>
                    <a:pt x="6401" y="1152"/>
                  </a:cubicBezTo>
                  <a:cubicBezTo>
                    <a:pt x="6336" y="1174"/>
                    <a:pt x="6340" y="1141"/>
                    <a:pt x="6355" y="1097"/>
                  </a:cubicBezTo>
                  <a:close/>
                  <a:moveTo>
                    <a:pt x="5094" y="258"/>
                  </a:moveTo>
                  <a:cubicBezTo>
                    <a:pt x="5094" y="258"/>
                    <a:pt x="5135" y="275"/>
                    <a:pt x="5135" y="275"/>
                  </a:cubicBezTo>
                  <a:cubicBezTo>
                    <a:pt x="5103" y="355"/>
                    <a:pt x="5062" y="540"/>
                    <a:pt x="5050" y="656"/>
                  </a:cubicBezTo>
                  <a:cubicBezTo>
                    <a:pt x="5050" y="657"/>
                    <a:pt x="4997" y="658"/>
                    <a:pt x="4949" y="671"/>
                  </a:cubicBezTo>
                  <a:cubicBezTo>
                    <a:pt x="4949" y="671"/>
                    <a:pt x="4987" y="389"/>
                    <a:pt x="5094" y="258"/>
                  </a:cubicBezTo>
                  <a:close/>
                  <a:moveTo>
                    <a:pt x="5124" y="1443"/>
                  </a:moveTo>
                  <a:cubicBezTo>
                    <a:pt x="5097" y="1458"/>
                    <a:pt x="5092" y="1439"/>
                    <a:pt x="5010" y="1439"/>
                  </a:cubicBezTo>
                  <a:cubicBezTo>
                    <a:pt x="4935" y="1439"/>
                    <a:pt x="4869" y="1473"/>
                    <a:pt x="4718" y="1457"/>
                  </a:cubicBezTo>
                  <a:cubicBezTo>
                    <a:pt x="4658" y="1450"/>
                    <a:pt x="4554" y="1430"/>
                    <a:pt x="4496" y="1352"/>
                  </a:cubicBezTo>
                  <a:cubicBezTo>
                    <a:pt x="4449" y="1289"/>
                    <a:pt x="4438" y="1226"/>
                    <a:pt x="4460" y="1177"/>
                  </a:cubicBezTo>
                  <a:cubicBezTo>
                    <a:pt x="4493" y="1103"/>
                    <a:pt x="4538" y="1183"/>
                    <a:pt x="4551" y="1196"/>
                  </a:cubicBezTo>
                  <a:cubicBezTo>
                    <a:pt x="4663" y="1303"/>
                    <a:pt x="4819" y="1272"/>
                    <a:pt x="4934" y="1258"/>
                  </a:cubicBezTo>
                  <a:cubicBezTo>
                    <a:pt x="5049" y="1244"/>
                    <a:pt x="5012" y="1236"/>
                    <a:pt x="5053" y="1241"/>
                  </a:cubicBezTo>
                  <a:cubicBezTo>
                    <a:pt x="5123" y="1249"/>
                    <a:pt x="5161" y="1421"/>
                    <a:pt x="5124" y="1443"/>
                  </a:cubicBezTo>
                  <a:close/>
                  <a:moveTo>
                    <a:pt x="5266" y="1494"/>
                  </a:moveTo>
                  <a:cubicBezTo>
                    <a:pt x="5266" y="1494"/>
                    <a:pt x="5167" y="1371"/>
                    <a:pt x="5114" y="1163"/>
                  </a:cubicBezTo>
                  <a:cubicBezTo>
                    <a:pt x="5099" y="1172"/>
                    <a:pt x="5078" y="1177"/>
                    <a:pt x="5054" y="1177"/>
                  </a:cubicBezTo>
                  <a:cubicBezTo>
                    <a:pt x="5011" y="1177"/>
                    <a:pt x="4975" y="1160"/>
                    <a:pt x="4975" y="1138"/>
                  </a:cubicBezTo>
                  <a:cubicBezTo>
                    <a:pt x="4975" y="1117"/>
                    <a:pt x="5011" y="1100"/>
                    <a:pt x="5054" y="1100"/>
                  </a:cubicBezTo>
                  <a:cubicBezTo>
                    <a:pt x="5072" y="1100"/>
                    <a:pt x="5088" y="1102"/>
                    <a:pt x="5101" y="1107"/>
                  </a:cubicBezTo>
                  <a:cubicBezTo>
                    <a:pt x="5085" y="1027"/>
                    <a:pt x="5077" y="937"/>
                    <a:pt x="5084" y="838"/>
                  </a:cubicBezTo>
                  <a:cubicBezTo>
                    <a:pt x="5108" y="471"/>
                    <a:pt x="5185" y="327"/>
                    <a:pt x="5306" y="226"/>
                  </a:cubicBezTo>
                  <a:cubicBezTo>
                    <a:pt x="5342" y="253"/>
                    <a:pt x="5342" y="253"/>
                    <a:pt x="5342" y="253"/>
                  </a:cubicBezTo>
                  <a:cubicBezTo>
                    <a:pt x="5201" y="509"/>
                    <a:pt x="5153" y="1002"/>
                    <a:pt x="5424" y="1430"/>
                  </a:cubicBezTo>
                  <a:cubicBezTo>
                    <a:pt x="5424" y="1431"/>
                    <a:pt x="5390" y="1459"/>
                    <a:pt x="5266" y="1494"/>
                  </a:cubicBezTo>
                  <a:close/>
                  <a:moveTo>
                    <a:pt x="5376" y="1111"/>
                  </a:moveTo>
                  <a:cubicBezTo>
                    <a:pt x="5358" y="1073"/>
                    <a:pt x="5371" y="1038"/>
                    <a:pt x="5393" y="1023"/>
                  </a:cubicBezTo>
                  <a:cubicBezTo>
                    <a:pt x="5415" y="1009"/>
                    <a:pt x="5450" y="1002"/>
                    <a:pt x="5479" y="963"/>
                  </a:cubicBezTo>
                  <a:cubicBezTo>
                    <a:pt x="5504" y="928"/>
                    <a:pt x="5515" y="879"/>
                    <a:pt x="5483" y="842"/>
                  </a:cubicBezTo>
                  <a:cubicBezTo>
                    <a:pt x="5449" y="806"/>
                    <a:pt x="5409" y="807"/>
                    <a:pt x="5404" y="771"/>
                  </a:cubicBezTo>
                  <a:cubicBezTo>
                    <a:pt x="5397" y="728"/>
                    <a:pt x="5423" y="706"/>
                    <a:pt x="5449" y="692"/>
                  </a:cubicBezTo>
                  <a:cubicBezTo>
                    <a:pt x="5478" y="677"/>
                    <a:pt x="5564" y="696"/>
                    <a:pt x="5598" y="736"/>
                  </a:cubicBezTo>
                  <a:cubicBezTo>
                    <a:pt x="5633" y="777"/>
                    <a:pt x="5662" y="860"/>
                    <a:pt x="5658" y="934"/>
                  </a:cubicBezTo>
                  <a:cubicBezTo>
                    <a:pt x="5654" y="1007"/>
                    <a:pt x="5632" y="1065"/>
                    <a:pt x="5614" y="1087"/>
                  </a:cubicBezTo>
                  <a:cubicBezTo>
                    <a:pt x="5596" y="1109"/>
                    <a:pt x="5564" y="1162"/>
                    <a:pt x="5499" y="1168"/>
                  </a:cubicBezTo>
                  <a:cubicBezTo>
                    <a:pt x="5444" y="1173"/>
                    <a:pt x="5396" y="1152"/>
                    <a:pt x="5376" y="1111"/>
                  </a:cubicBezTo>
                  <a:close/>
                  <a:moveTo>
                    <a:pt x="5811" y="1429"/>
                  </a:moveTo>
                  <a:cubicBezTo>
                    <a:pt x="5759" y="1422"/>
                    <a:pt x="5671" y="1399"/>
                    <a:pt x="5625" y="1411"/>
                  </a:cubicBezTo>
                  <a:cubicBezTo>
                    <a:pt x="5585" y="1421"/>
                    <a:pt x="5535" y="1431"/>
                    <a:pt x="5497" y="1398"/>
                  </a:cubicBezTo>
                  <a:cubicBezTo>
                    <a:pt x="5466" y="1370"/>
                    <a:pt x="5454" y="1336"/>
                    <a:pt x="5440" y="1275"/>
                  </a:cubicBezTo>
                  <a:cubicBezTo>
                    <a:pt x="5415" y="1160"/>
                    <a:pt x="5552" y="1195"/>
                    <a:pt x="5600" y="1208"/>
                  </a:cubicBezTo>
                  <a:cubicBezTo>
                    <a:pt x="5600" y="1208"/>
                    <a:pt x="5727" y="1242"/>
                    <a:pt x="5766" y="1255"/>
                  </a:cubicBezTo>
                  <a:cubicBezTo>
                    <a:pt x="5826" y="1275"/>
                    <a:pt x="5868" y="1287"/>
                    <a:pt x="5908" y="1336"/>
                  </a:cubicBezTo>
                  <a:cubicBezTo>
                    <a:pt x="5932" y="1364"/>
                    <a:pt x="5878" y="1438"/>
                    <a:pt x="5811" y="1429"/>
                  </a:cubicBezTo>
                  <a:close/>
                  <a:moveTo>
                    <a:pt x="6016" y="901"/>
                  </a:moveTo>
                  <a:cubicBezTo>
                    <a:pt x="5994" y="961"/>
                    <a:pt x="5970" y="980"/>
                    <a:pt x="5914" y="992"/>
                  </a:cubicBezTo>
                  <a:cubicBezTo>
                    <a:pt x="5843" y="1007"/>
                    <a:pt x="5775" y="998"/>
                    <a:pt x="5718" y="930"/>
                  </a:cubicBezTo>
                  <a:cubicBezTo>
                    <a:pt x="5682" y="887"/>
                    <a:pt x="5693" y="784"/>
                    <a:pt x="5705" y="732"/>
                  </a:cubicBezTo>
                  <a:cubicBezTo>
                    <a:pt x="5716" y="687"/>
                    <a:pt x="5765" y="645"/>
                    <a:pt x="5810" y="707"/>
                  </a:cubicBezTo>
                  <a:cubicBezTo>
                    <a:pt x="5834" y="739"/>
                    <a:pt x="5841" y="773"/>
                    <a:pt x="5832" y="804"/>
                  </a:cubicBezTo>
                  <a:cubicBezTo>
                    <a:pt x="5821" y="838"/>
                    <a:pt x="5818" y="856"/>
                    <a:pt x="5802" y="866"/>
                  </a:cubicBezTo>
                  <a:cubicBezTo>
                    <a:pt x="5797" y="870"/>
                    <a:pt x="5822" y="891"/>
                    <a:pt x="5852" y="899"/>
                  </a:cubicBezTo>
                  <a:cubicBezTo>
                    <a:pt x="5882" y="906"/>
                    <a:pt x="5897" y="890"/>
                    <a:pt x="5903" y="884"/>
                  </a:cubicBezTo>
                  <a:cubicBezTo>
                    <a:pt x="5929" y="858"/>
                    <a:pt x="5949" y="820"/>
                    <a:pt x="5987" y="828"/>
                  </a:cubicBezTo>
                  <a:cubicBezTo>
                    <a:pt x="6027" y="835"/>
                    <a:pt x="6029" y="866"/>
                    <a:pt x="6016" y="901"/>
                  </a:cubicBezTo>
                  <a:close/>
                  <a:moveTo>
                    <a:pt x="4668" y="4184"/>
                  </a:moveTo>
                  <a:cubicBezTo>
                    <a:pt x="4663" y="4201"/>
                    <a:pt x="4559" y="4355"/>
                    <a:pt x="4526" y="4371"/>
                  </a:cubicBezTo>
                  <a:cubicBezTo>
                    <a:pt x="4493" y="4388"/>
                    <a:pt x="4271" y="4462"/>
                    <a:pt x="4235" y="4481"/>
                  </a:cubicBezTo>
                  <a:cubicBezTo>
                    <a:pt x="4165" y="4519"/>
                    <a:pt x="3918" y="4611"/>
                    <a:pt x="3914" y="4594"/>
                  </a:cubicBezTo>
                  <a:cubicBezTo>
                    <a:pt x="3902" y="4544"/>
                    <a:pt x="3976" y="4354"/>
                    <a:pt x="3997" y="4345"/>
                  </a:cubicBezTo>
                  <a:cubicBezTo>
                    <a:pt x="4006" y="4341"/>
                    <a:pt x="4213" y="4370"/>
                    <a:pt x="4334" y="4222"/>
                  </a:cubicBezTo>
                  <a:cubicBezTo>
                    <a:pt x="4359" y="4191"/>
                    <a:pt x="4492" y="4091"/>
                    <a:pt x="4536" y="4091"/>
                  </a:cubicBezTo>
                  <a:cubicBezTo>
                    <a:pt x="4580" y="4091"/>
                    <a:pt x="4607" y="4098"/>
                    <a:pt x="4649" y="4115"/>
                  </a:cubicBezTo>
                  <a:cubicBezTo>
                    <a:pt x="4656" y="4117"/>
                    <a:pt x="4674" y="4168"/>
                    <a:pt x="4668" y="4184"/>
                  </a:cubicBezTo>
                  <a:close/>
                  <a:moveTo>
                    <a:pt x="4090" y="2856"/>
                  </a:moveTo>
                  <a:cubicBezTo>
                    <a:pt x="4286" y="2666"/>
                    <a:pt x="4493" y="2775"/>
                    <a:pt x="4493" y="2775"/>
                  </a:cubicBezTo>
                  <a:cubicBezTo>
                    <a:pt x="4623" y="2598"/>
                    <a:pt x="4895" y="2667"/>
                    <a:pt x="4959" y="2681"/>
                  </a:cubicBezTo>
                  <a:cubicBezTo>
                    <a:pt x="5010" y="2693"/>
                    <a:pt x="5057" y="2675"/>
                    <a:pt x="5091" y="2742"/>
                  </a:cubicBezTo>
                  <a:cubicBezTo>
                    <a:pt x="5142" y="2840"/>
                    <a:pt x="5140" y="3131"/>
                    <a:pt x="5157" y="3192"/>
                  </a:cubicBezTo>
                  <a:cubicBezTo>
                    <a:pt x="5223" y="3214"/>
                    <a:pt x="5223" y="3214"/>
                    <a:pt x="5223" y="3214"/>
                  </a:cubicBezTo>
                  <a:cubicBezTo>
                    <a:pt x="5239" y="3180"/>
                    <a:pt x="5173" y="2753"/>
                    <a:pt x="5173" y="2753"/>
                  </a:cubicBezTo>
                  <a:cubicBezTo>
                    <a:pt x="5173" y="2753"/>
                    <a:pt x="5223" y="2735"/>
                    <a:pt x="5245" y="2760"/>
                  </a:cubicBezTo>
                  <a:cubicBezTo>
                    <a:pt x="5280" y="2801"/>
                    <a:pt x="5312" y="2945"/>
                    <a:pt x="5316" y="2901"/>
                  </a:cubicBezTo>
                  <a:cubicBezTo>
                    <a:pt x="5323" y="2828"/>
                    <a:pt x="5293" y="2718"/>
                    <a:pt x="5255" y="2663"/>
                  </a:cubicBezTo>
                  <a:cubicBezTo>
                    <a:pt x="5252" y="2658"/>
                    <a:pt x="5250" y="2630"/>
                    <a:pt x="5272" y="2608"/>
                  </a:cubicBezTo>
                  <a:cubicBezTo>
                    <a:pt x="5287" y="2594"/>
                    <a:pt x="5322" y="2626"/>
                    <a:pt x="5374" y="2639"/>
                  </a:cubicBezTo>
                  <a:cubicBezTo>
                    <a:pt x="5409" y="2649"/>
                    <a:pt x="5426" y="2791"/>
                    <a:pt x="5426" y="2829"/>
                  </a:cubicBezTo>
                  <a:cubicBezTo>
                    <a:pt x="5426" y="2868"/>
                    <a:pt x="5321" y="3093"/>
                    <a:pt x="5327" y="3159"/>
                  </a:cubicBezTo>
                  <a:cubicBezTo>
                    <a:pt x="5329" y="3180"/>
                    <a:pt x="5330" y="3206"/>
                    <a:pt x="5305" y="3257"/>
                  </a:cubicBezTo>
                  <a:cubicBezTo>
                    <a:pt x="5266" y="3334"/>
                    <a:pt x="5183" y="3460"/>
                    <a:pt x="5170" y="3559"/>
                  </a:cubicBezTo>
                  <a:cubicBezTo>
                    <a:pt x="5148" y="3720"/>
                    <a:pt x="5113" y="3773"/>
                    <a:pt x="5075" y="3801"/>
                  </a:cubicBezTo>
                  <a:cubicBezTo>
                    <a:pt x="5036" y="3828"/>
                    <a:pt x="4962" y="3860"/>
                    <a:pt x="4926" y="3932"/>
                  </a:cubicBezTo>
                  <a:cubicBezTo>
                    <a:pt x="4923" y="3940"/>
                    <a:pt x="4901" y="3991"/>
                    <a:pt x="4778" y="4004"/>
                  </a:cubicBezTo>
                  <a:cubicBezTo>
                    <a:pt x="4674" y="4015"/>
                    <a:pt x="4667" y="3894"/>
                    <a:pt x="4654" y="3894"/>
                  </a:cubicBezTo>
                  <a:cubicBezTo>
                    <a:pt x="4647" y="3894"/>
                    <a:pt x="4630" y="4013"/>
                    <a:pt x="4614" y="4015"/>
                  </a:cubicBezTo>
                  <a:cubicBezTo>
                    <a:pt x="4495" y="4029"/>
                    <a:pt x="4405" y="4102"/>
                    <a:pt x="4306" y="4190"/>
                  </a:cubicBezTo>
                  <a:cubicBezTo>
                    <a:pt x="4198" y="4286"/>
                    <a:pt x="4092" y="4294"/>
                    <a:pt x="4043" y="4294"/>
                  </a:cubicBezTo>
                  <a:cubicBezTo>
                    <a:pt x="3994" y="4294"/>
                    <a:pt x="4010" y="4294"/>
                    <a:pt x="4005" y="4256"/>
                  </a:cubicBezTo>
                  <a:cubicBezTo>
                    <a:pt x="3999" y="4217"/>
                    <a:pt x="3840" y="3016"/>
                    <a:pt x="3840" y="3016"/>
                  </a:cubicBezTo>
                  <a:cubicBezTo>
                    <a:pt x="3853" y="2994"/>
                    <a:pt x="3956" y="2984"/>
                    <a:pt x="4090" y="2856"/>
                  </a:cubicBezTo>
                  <a:close/>
                  <a:moveTo>
                    <a:pt x="3774" y="4455"/>
                  </a:moveTo>
                  <a:cubicBezTo>
                    <a:pt x="3751" y="4424"/>
                    <a:pt x="3594" y="3219"/>
                    <a:pt x="3599" y="3159"/>
                  </a:cubicBezTo>
                  <a:cubicBezTo>
                    <a:pt x="3601" y="3135"/>
                    <a:pt x="3725" y="3027"/>
                    <a:pt x="3725" y="3027"/>
                  </a:cubicBezTo>
                  <a:cubicBezTo>
                    <a:pt x="3725" y="3027"/>
                    <a:pt x="3773" y="3029"/>
                    <a:pt x="3784" y="3062"/>
                  </a:cubicBezTo>
                  <a:cubicBezTo>
                    <a:pt x="3795" y="3095"/>
                    <a:pt x="3982" y="4291"/>
                    <a:pt x="3963" y="4296"/>
                  </a:cubicBezTo>
                  <a:cubicBezTo>
                    <a:pt x="3937" y="4303"/>
                    <a:pt x="3884" y="4447"/>
                    <a:pt x="3840" y="4497"/>
                  </a:cubicBezTo>
                  <a:cubicBezTo>
                    <a:pt x="3814" y="4526"/>
                    <a:pt x="3785" y="4470"/>
                    <a:pt x="3774" y="4455"/>
                  </a:cubicBezTo>
                  <a:close/>
                  <a:moveTo>
                    <a:pt x="4286" y="5306"/>
                  </a:moveTo>
                  <a:cubicBezTo>
                    <a:pt x="4400" y="5269"/>
                    <a:pt x="4740" y="5309"/>
                    <a:pt x="5007" y="5192"/>
                  </a:cubicBezTo>
                  <a:cubicBezTo>
                    <a:pt x="5164" y="5123"/>
                    <a:pt x="5508" y="5087"/>
                    <a:pt x="5577" y="5101"/>
                  </a:cubicBezTo>
                  <a:cubicBezTo>
                    <a:pt x="5614" y="5108"/>
                    <a:pt x="5585" y="5158"/>
                    <a:pt x="5585" y="5158"/>
                  </a:cubicBezTo>
                  <a:cubicBezTo>
                    <a:pt x="5537" y="5177"/>
                    <a:pt x="5270" y="5188"/>
                    <a:pt x="5263" y="5236"/>
                  </a:cubicBezTo>
                  <a:cubicBezTo>
                    <a:pt x="5227" y="5473"/>
                    <a:pt x="5201" y="5704"/>
                    <a:pt x="4614" y="5758"/>
                  </a:cubicBezTo>
                  <a:cubicBezTo>
                    <a:pt x="4540" y="5765"/>
                    <a:pt x="4030" y="5792"/>
                    <a:pt x="4008" y="5744"/>
                  </a:cubicBezTo>
                  <a:cubicBezTo>
                    <a:pt x="3975" y="5672"/>
                    <a:pt x="4232" y="5323"/>
                    <a:pt x="4286" y="5306"/>
                  </a:cubicBezTo>
                  <a:close/>
                  <a:moveTo>
                    <a:pt x="6877" y="7734"/>
                  </a:moveTo>
                  <a:cubicBezTo>
                    <a:pt x="6944" y="7730"/>
                    <a:pt x="7040" y="7791"/>
                    <a:pt x="7113" y="7873"/>
                  </a:cubicBezTo>
                  <a:cubicBezTo>
                    <a:pt x="7195" y="7964"/>
                    <a:pt x="7200" y="8132"/>
                    <a:pt x="7176" y="8134"/>
                  </a:cubicBezTo>
                  <a:cubicBezTo>
                    <a:pt x="7131" y="8139"/>
                    <a:pt x="6978" y="8156"/>
                    <a:pt x="6967" y="8122"/>
                  </a:cubicBezTo>
                  <a:cubicBezTo>
                    <a:pt x="6898" y="7902"/>
                    <a:pt x="6840" y="7911"/>
                    <a:pt x="6799" y="7821"/>
                  </a:cubicBezTo>
                  <a:cubicBezTo>
                    <a:pt x="6756" y="7728"/>
                    <a:pt x="6825" y="7737"/>
                    <a:pt x="6877" y="7734"/>
                  </a:cubicBezTo>
                  <a:close/>
                  <a:moveTo>
                    <a:pt x="6609" y="7777"/>
                  </a:moveTo>
                  <a:cubicBezTo>
                    <a:pt x="6693" y="7928"/>
                    <a:pt x="6748" y="7983"/>
                    <a:pt x="6770" y="8056"/>
                  </a:cubicBezTo>
                  <a:cubicBezTo>
                    <a:pt x="6798" y="8149"/>
                    <a:pt x="6671" y="8167"/>
                    <a:pt x="6645" y="8122"/>
                  </a:cubicBezTo>
                  <a:cubicBezTo>
                    <a:pt x="6516" y="7891"/>
                    <a:pt x="6501" y="7940"/>
                    <a:pt x="6462" y="7833"/>
                  </a:cubicBezTo>
                  <a:cubicBezTo>
                    <a:pt x="6433" y="7752"/>
                    <a:pt x="6558" y="7687"/>
                    <a:pt x="6609" y="7777"/>
                  </a:cubicBezTo>
                  <a:close/>
                  <a:moveTo>
                    <a:pt x="5738" y="8066"/>
                  </a:moveTo>
                  <a:cubicBezTo>
                    <a:pt x="5930" y="7885"/>
                    <a:pt x="6108" y="7887"/>
                    <a:pt x="6251" y="7805"/>
                  </a:cubicBezTo>
                  <a:cubicBezTo>
                    <a:pt x="6343" y="7753"/>
                    <a:pt x="6522" y="8003"/>
                    <a:pt x="6521" y="8107"/>
                  </a:cubicBezTo>
                  <a:cubicBezTo>
                    <a:pt x="6520" y="8175"/>
                    <a:pt x="5797" y="8134"/>
                    <a:pt x="5731" y="8136"/>
                  </a:cubicBezTo>
                  <a:cubicBezTo>
                    <a:pt x="5703" y="8137"/>
                    <a:pt x="5697" y="8105"/>
                    <a:pt x="5738" y="8066"/>
                  </a:cubicBezTo>
                  <a:close/>
                  <a:moveTo>
                    <a:pt x="1251" y="5523"/>
                  </a:moveTo>
                  <a:cubicBezTo>
                    <a:pt x="722" y="4928"/>
                    <a:pt x="1043" y="4589"/>
                    <a:pt x="1116" y="4398"/>
                  </a:cubicBezTo>
                  <a:cubicBezTo>
                    <a:pt x="1116" y="4398"/>
                    <a:pt x="1298" y="4501"/>
                    <a:pt x="1328" y="4647"/>
                  </a:cubicBezTo>
                  <a:cubicBezTo>
                    <a:pt x="1357" y="4793"/>
                    <a:pt x="1335" y="5115"/>
                    <a:pt x="1489" y="5064"/>
                  </a:cubicBezTo>
                  <a:cubicBezTo>
                    <a:pt x="1642" y="5013"/>
                    <a:pt x="1712" y="4522"/>
                    <a:pt x="1928" y="4369"/>
                  </a:cubicBezTo>
                  <a:cubicBezTo>
                    <a:pt x="2279" y="4120"/>
                    <a:pt x="2527" y="4245"/>
                    <a:pt x="2527" y="4245"/>
                  </a:cubicBezTo>
                  <a:cubicBezTo>
                    <a:pt x="2483" y="4786"/>
                    <a:pt x="2243" y="4765"/>
                    <a:pt x="1723" y="5159"/>
                  </a:cubicBezTo>
                  <a:cubicBezTo>
                    <a:pt x="1510" y="5320"/>
                    <a:pt x="1701" y="5507"/>
                    <a:pt x="1833" y="5441"/>
                  </a:cubicBezTo>
                  <a:cubicBezTo>
                    <a:pt x="2390" y="5162"/>
                    <a:pt x="2571" y="5561"/>
                    <a:pt x="2571" y="5561"/>
                  </a:cubicBezTo>
                  <a:cubicBezTo>
                    <a:pt x="2454" y="5700"/>
                    <a:pt x="2279" y="5693"/>
                    <a:pt x="1913" y="5693"/>
                  </a:cubicBezTo>
                  <a:cubicBezTo>
                    <a:pt x="1805" y="5693"/>
                    <a:pt x="1416" y="5863"/>
                    <a:pt x="1218" y="6088"/>
                  </a:cubicBezTo>
                  <a:cubicBezTo>
                    <a:pt x="1159" y="6156"/>
                    <a:pt x="1383" y="5671"/>
                    <a:pt x="1251" y="5523"/>
                  </a:cubicBezTo>
                  <a:close/>
                  <a:moveTo>
                    <a:pt x="3283" y="8013"/>
                  </a:moveTo>
                  <a:cubicBezTo>
                    <a:pt x="2757" y="7990"/>
                    <a:pt x="2980" y="7433"/>
                    <a:pt x="2878" y="7566"/>
                  </a:cubicBezTo>
                  <a:cubicBezTo>
                    <a:pt x="2606" y="7923"/>
                    <a:pt x="2093" y="8280"/>
                    <a:pt x="2022" y="8389"/>
                  </a:cubicBezTo>
                  <a:cubicBezTo>
                    <a:pt x="1826" y="8691"/>
                    <a:pt x="1747" y="9125"/>
                    <a:pt x="1673" y="9251"/>
                  </a:cubicBezTo>
                  <a:cubicBezTo>
                    <a:pt x="1609" y="9360"/>
                    <a:pt x="1487" y="9360"/>
                    <a:pt x="1474" y="9336"/>
                  </a:cubicBezTo>
                  <a:cubicBezTo>
                    <a:pt x="1320" y="9038"/>
                    <a:pt x="1363" y="8694"/>
                    <a:pt x="1462" y="8529"/>
                  </a:cubicBezTo>
                  <a:cubicBezTo>
                    <a:pt x="1508" y="8453"/>
                    <a:pt x="1407" y="8491"/>
                    <a:pt x="1407" y="8491"/>
                  </a:cubicBezTo>
                  <a:cubicBezTo>
                    <a:pt x="876" y="8975"/>
                    <a:pt x="214" y="8694"/>
                    <a:pt x="214" y="8694"/>
                  </a:cubicBezTo>
                  <a:cubicBezTo>
                    <a:pt x="222" y="8587"/>
                    <a:pt x="287" y="8485"/>
                    <a:pt x="479" y="8282"/>
                  </a:cubicBezTo>
                  <a:cubicBezTo>
                    <a:pt x="565" y="8192"/>
                    <a:pt x="870" y="8036"/>
                    <a:pt x="1119" y="8025"/>
                  </a:cubicBezTo>
                  <a:cubicBezTo>
                    <a:pt x="1216" y="8020"/>
                    <a:pt x="1190" y="7921"/>
                    <a:pt x="1128" y="7923"/>
                  </a:cubicBezTo>
                  <a:cubicBezTo>
                    <a:pt x="963" y="7928"/>
                    <a:pt x="807" y="7789"/>
                    <a:pt x="801" y="7599"/>
                  </a:cubicBezTo>
                  <a:cubicBezTo>
                    <a:pt x="790" y="7221"/>
                    <a:pt x="1123" y="7288"/>
                    <a:pt x="1123" y="7288"/>
                  </a:cubicBezTo>
                  <a:cubicBezTo>
                    <a:pt x="1108" y="7501"/>
                    <a:pt x="1257" y="7587"/>
                    <a:pt x="1347" y="7602"/>
                  </a:cubicBezTo>
                  <a:cubicBezTo>
                    <a:pt x="1918" y="7700"/>
                    <a:pt x="2103" y="7449"/>
                    <a:pt x="2308" y="7331"/>
                  </a:cubicBezTo>
                  <a:cubicBezTo>
                    <a:pt x="2350" y="7307"/>
                    <a:pt x="2394" y="7298"/>
                    <a:pt x="2442" y="7296"/>
                  </a:cubicBezTo>
                  <a:cubicBezTo>
                    <a:pt x="2485" y="7299"/>
                    <a:pt x="2529" y="7301"/>
                    <a:pt x="2574" y="7301"/>
                  </a:cubicBezTo>
                  <a:cubicBezTo>
                    <a:pt x="2748" y="7317"/>
                    <a:pt x="2979" y="7347"/>
                    <a:pt x="3336" y="7199"/>
                  </a:cubicBezTo>
                  <a:cubicBezTo>
                    <a:pt x="3489" y="7135"/>
                    <a:pt x="3374" y="7344"/>
                    <a:pt x="3440" y="7451"/>
                  </a:cubicBezTo>
                  <a:cubicBezTo>
                    <a:pt x="3540" y="7614"/>
                    <a:pt x="3722" y="7602"/>
                    <a:pt x="3755" y="7652"/>
                  </a:cubicBezTo>
                  <a:cubicBezTo>
                    <a:pt x="3814" y="7739"/>
                    <a:pt x="3621" y="8029"/>
                    <a:pt x="3283" y="8013"/>
                  </a:cubicBezTo>
                  <a:close/>
                  <a:moveTo>
                    <a:pt x="4224" y="6966"/>
                  </a:moveTo>
                  <a:cubicBezTo>
                    <a:pt x="4449" y="7381"/>
                    <a:pt x="4444" y="7785"/>
                    <a:pt x="4444" y="7785"/>
                  </a:cubicBezTo>
                  <a:cubicBezTo>
                    <a:pt x="3800" y="7507"/>
                    <a:pt x="3932" y="6878"/>
                    <a:pt x="3932" y="6878"/>
                  </a:cubicBezTo>
                  <a:cubicBezTo>
                    <a:pt x="2235" y="7712"/>
                    <a:pt x="1444" y="6756"/>
                    <a:pt x="1372" y="6615"/>
                  </a:cubicBezTo>
                  <a:cubicBezTo>
                    <a:pt x="1284" y="6443"/>
                    <a:pt x="1192" y="6315"/>
                    <a:pt x="1470" y="6110"/>
                  </a:cubicBezTo>
                  <a:cubicBezTo>
                    <a:pt x="1775" y="5886"/>
                    <a:pt x="1957" y="6161"/>
                    <a:pt x="1957" y="6161"/>
                  </a:cubicBezTo>
                  <a:cubicBezTo>
                    <a:pt x="2389" y="6781"/>
                    <a:pt x="3233" y="6662"/>
                    <a:pt x="3635" y="6225"/>
                  </a:cubicBezTo>
                  <a:cubicBezTo>
                    <a:pt x="3652" y="6228"/>
                    <a:pt x="3668" y="6231"/>
                    <a:pt x="3685" y="6233"/>
                  </a:cubicBezTo>
                  <a:cubicBezTo>
                    <a:pt x="3767" y="6312"/>
                    <a:pt x="4000" y="6553"/>
                    <a:pt x="4224" y="6966"/>
                  </a:cubicBezTo>
                  <a:close/>
                  <a:moveTo>
                    <a:pt x="9864" y="6439"/>
                  </a:moveTo>
                  <a:cubicBezTo>
                    <a:pt x="9326" y="7280"/>
                    <a:pt x="7960" y="7229"/>
                    <a:pt x="7318" y="6662"/>
                  </a:cubicBezTo>
                  <a:cubicBezTo>
                    <a:pt x="7147" y="6511"/>
                    <a:pt x="6953" y="6052"/>
                    <a:pt x="6877" y="6041"/>
                  </a:cubicBezTo>
                  <a:cubicBezTo>
                    <a:pt x="6800" y="6031"/>
                    <a:pt x="6781" y="6047"/>
                    <a:pt x="6709" y="6069"/>
                  </a:cubicBezTo>
                  <a:cubicBezTo>
                    <a:pt x="6645" y="6089"/>
                    <a:pt x="6673" y="5534"/>
                    <a:pt x="6630" y="5625"/>
                  </a:cubicBezTo>
                  <a:cubicBezTo>
                    <a:pt x="6600" y="5685"/>
                    <a:pt x="6611" y="6005"/>
                    <a:pt x="6545" y="6171"/>
                  </a:cubicBezTo>
                  <a:cubicBezTo>
                    <a:pt x="6539" y="6184"/>
                    <a:pt x="6649" y="6247"/>
                    <a:pt x="6703" y="6340"/>
                  </a:cubicBezTo>
                  <a:cubicBezTo>
                    <a:pt x="6917" y="6703"/>
                    <a:pt x="6641" y="6933"/>
                    <a:pt x="6635" y="6903"/>
                  </a:cubicBezTo>
                  <a:cubicBezTo>
                    <a:pt x="6621" y="6826"/>
                    <a:pt x="6543" y="6548"/>
                    <a:pt x="6435" y="6500"/>
                  </a:cubicBezTo>
                  <a:cubicBezTo>
                    <a:pt x="6386" y="6478"/>
                    <a:pt x="6353" y="6560"/>
                    <a:pt x="6287" y="6615"/>
                  </a:cubicBezTo>
                  <a:cubicBezTo>
                    <a:pt x="6221" y="6669"/>
                    <a:pt x="6224" y="6867"/>
                    <a:pt x="5993" y="6969"/>
                  </a:cubicBezTo>
                  <a:cubicBezTo>
                    <a:pt x="5872" y="7022"/>
                    <a:pt x="5656" y="7004"/>
                    <a:pt x="5656" y="6955"/>
                  </a:cubicBezTo>
                  <a:cubicBezTo>
                    <a:pt x="5656" y="6853"/>
                    <a:pt x="5711" y="6702"/>
                    <a:pt x="5799" y="6626"/>
                  </a:cubicBezTo>
                  <a:cubicBezTo>
                    <a:pt x="5886" y="6549"/>
                    <a:pt x="6200" y="6458"/>
                    <a:pt x="6152" y="6360"/>
                  </a:cubicBezTo>
                  <a:cubicBezTo>
                    <a:pt x="6104" y="6260"/>
                    <a:pt x="5848" y="6154"/>
                    <a:pt x="5859" y="6143"/>
                  </a:cubicBezTo>
                  <a:cubicBezTo>
                    <a:pt x="5881" y="6121"/>
                    <a:pt x="6521" y="6231"/>
                    <a:pt x="6481" y="5240"/>
                  </a:cubicBezTo>
                  <a:cubicBezTo>
                    <a:pt x="6846" y="5232"/>
                    <a:pt x="6846" y="5232"/>
                    <a:pt x="6846" y="5232"/>
                  </a:cubicBezTo>
                  <a:cubicBezTo>
                    <a:pt x="7055" y="5437"/>
                    <a:pt x="7087" y="5334"/>
                    <a:pt x="7121" y="5349"/>
                  </a:cubicBezTo>
                  <a:cubicBezTo>
                    <a:pt x="7168" y="5371"/>
                    <a:pt x="7472" y="5851"/>
                    <a:pt x="7325" y="5843"/>
                  </a:cubicBezTo>
                  <a:cubicBezTo>
                    <a:pt x="7157" y="5835"/>
                    <a:pt x="7183" y="5997"/>
                    <a:pt x="7143" y="5967"/>
                  </a:cubicBezTo>
                  <a:cubicBezTo>
                    <a:pt x="7054" y="5903"/>
                    <a:pt x="6843" y="5386"/>
                    <a:pt x="6843" y="5386"/>
                  </a:cubicBezTo>
                  <a:cubicBezTo>
                    <a:pt x="6792" y="5441"/>
                    <a:pt x="6792" y="5441"/>
                    <a:pt x="6792" y="5441"/>
                  </a:cubicBezTo>
                  <a:cubicBezTo>
                    <a:pt x="7022" y="6421"/>
                    <a:pt x="8525" y="7218"/>
                    <a:pt x="9531" y="6030"/>
                  </a:cubicBezTo>
                  <a:cubicBezTo>
                    <a:pt x="9728" y="5797"/>
                    <a:pt x="10032" y="6176"/>
                    <a:pt x="9864" y="6439"/>
                  </a:cubicBezTo>
                  <a:close/>
                  <a:moveTo>
                    <a:pt x="10028" y="6081"/>
                  </a:moveTo>
                  <a:cubicBezTo>
                    <a:pt x="9974" y="6067"/>
                    <a:pt x="9977" y="5718"/>
                    <a:pt x="9502" y="5825"/>
                  </a:cubicBezTo>
                  <a:cubicBezTo>
                    <a:pt x="8883" y="5964"/>
                    <a:pt x="8697" y="5649"/>
                    <a:pt x="8697" y="5649"/>
                  </a:cubicBezTo>
                  <a:cubicBezTo>
                    <a:pt x="8883" y="5251"/>
                    <a:pt x="9373" y="5269"/>
                    <a:pt x="9373" y="5269"/>
                  </a:cubicBezTo>
                  <a:cubicBezTo>
                    <a:pt x="9044" y="5137"/>
                    <a:pt x="8924" y="4973"/>
                    <a:pt x="8847" y="4910"/>
                  </a:cubicBezTo>
                  <a:cubicBezTo>
                    <a:pt x="8585" y="4698"/>
                    <a:pt x="8661" y="4204"/>
                    <a:pt x="8661" y="4161"/>
                  </a:cubicBezTo>
                  <a:cubicBezTo>
                    <a:pt x="8661" y="4131"/>
                    <a:pt x="9121" y="4040"/>
                    <a:pt x="9414" y="4237"/>
                  </a:cubicBezTo>
                  <a:cubicBezTo>
                    <a:pt x="9667" y="4409"/>
                    <a:pt x="9801" y="4859"/>
                    <a:pt x="9831" y="4921"/>
                  </a:cubicBezTo>
                  <a:cubicBezTo>
                    <a:pt x="9889" y="4925"/>
                    <a:pt x="9889" y="4925"/>
                    <a:pt x="9889" y="4925"/>
                  </a:cubicBezTo>
                  <a:cubicBezTo>
                    <a:pt x="9809" y="4731"/>
                    <a:pt x="10130" y="4325"/>
                    <a:pt x="10211" y="4263"/>
                  </a:cubicBezTo>
                  <a:cubicBezTo>
                    <a:pt x="10257" y="4227"/>
                    <a:pt x="10309" y="4466"/>
                    <a:pt x="10350" y="4585"/>
                  </a:cubicBezTo>
                  <a:cubicBezTo>
                    <a:pt x="10558" y="5192"/>
                    <a:pt x="10083" y="5393"/>
                    <a:pt x="10083" y="5393"/>
                  </a:cubicBezTo>
                  <a:cubicBezTo>
                    <a:pt x="10193" y="5766"/>
                    <a:pt x="10057" y="6088"/>
                    <a:pt x="10028" y="6081"/>
                  </a:cubicBezTo>
                  <a:close/>
                  <a:moveTo>
                    <a:pt x="7340" y="4064"/>
                  </a:moveTo>
                  <a:cubicBezTo>
                    <a:pt x="7340" y="4064"/>
                    <a:pt x="7340" y="4064"/>
                    <a:pt x="7339" y="4064"/>
                  </a:cubicBezTo>
                  <a:cubicBezTo>
                    <a:pt x="7340" y="4064"/>
                    <a:pt x="7340" y="4064"/>
                    <a:pt x="7340" y="4064"/>
                  </a:cubicBezTo>
                  <a:close/>
                  <a:moveTo>
                    <a:pt x="4171" y="3403"/>
                  </a:moveTo>
                  <a:cubicBezTo>
                    <a:pt x="4194" y="3461"/>
                    <a:pt x="4215" y="3519"/>
                    <a:pt x="4295" y="3540"/>
                  </a:cubicBezTo>
                  <a:cubicBezTo>
                    <a:pt x="4378" y="3563"/>
                    <a:pt x="4400" y="3501"/>
                    <a:pt x="4459" y="3483"/>
                  </a:cubicBezTo>
                  <a:cubicBezTo>
                    <a:pt x="4515" y="3465"/>
                    <a:pt x="4537" y="3532"/>
                    <a:pt x="4483" y="3541"/>
                  </a:cubicBezTo>
                  <a:cubicBezTo>
                    <a:pt x="4428" y="3550"/>
                    <a:pt x="4362" y="3558"/>
                    <a:pt x="4332" y="3639"/>
                  </a:cubicBezTo>
                  <a:cubicBezTo>
                    <a:pt x="4298" y="3731"/>
                    <a:pt x="4359" y="3760"/>
                    <a:pt x="4355" y="3830"/>
                  </a:cubicBezTo>
                  <a:cubicBezTo>
                    <a:pt x="4353" y="3860"/>
                    <a:pt x="4362" y="3877"/>
                    <a:pt x="4377" y="3885"/>
                  </a:cubicBezTo>
                  <a:cubicBezTo>
                    <a:pt x="4403" y="3898"/>
                    <a:pt x="4436" y="3875"/>
                    <a:pt x="4456" y="3856"/>
                  </a:cubicBezTo>
                  <a:cubicBezTo>
                    <a:pt x="4502" y="3813"/>
                    <a:pt x="4543" y="3848"/>
                    <a:pt x="4588" y="3779"/>
                  </a:cubicBezTo>
                  <a:cubicBezTo>
                    <a:pt x="4625" y="3723"/>
                    <a:pt x="4646" y="3659"/>
                    <a:pt x="4585" y="3587"/>
                  </a:cubicBezTo>
                  <a:cubicBezTo>
                    <a:pt x="4554" y="3550"/>
                    <a:pt x="4584" y="3524"/>
                    <a:pt x="4614" y="3517"/>
                  </a:cubicBezTo>
                  <a:cubicBezTo>
                    <a:pt x="4616" y="3516"/>
                    <a:pt x="4616" y="3516"/>
                    <a:pt x="4616" y="3516"/>
                  </a:cubicBezTo>
                  <a:cubicBezTo>
                    <a:pt x="4646" y="3514"/>
                    <a:pt x="4683" y="3531"/>
                    <a:pt x="4663" y="3576"/>
                  </a:cubicBezTo>
                  <a:cubicBezTo>
                    <a:pt x="4626" y="3662"/>
                    <a:pt x="4665" y="3717"/>
                    <a:pt x="4716" y="3760"/>
                  </a:cubicBezTo>
                  <a:cubicBezTo>
                    <a:pt x="4779" y="3812"/>
                    <a:pt x="4809" y="3768"/>
                    <a:pt x="4865" y="3796"/>
                  </a:cubicBezTo>
                  <a:cubicBezTo>
                    <a:pt x="4890" y="3808"/>
                    <a:pt x="4928" y="3821"/>
                    <a:pt x="4949" y="3800"/>
                  </a:cubicBezTo>
                  <a:cubicBezTo>
                    <a:pt x="4961" y="3788"/>
                    <a:pt x="4965" y="3769"/>
                    <a:pt x="4954" y="3741"/>
                  </a:cubicBezTo>
                  <a:cubicBezTo>
                    <a:pt x="4930" y="3676"/>
                    <a:pt x="4980" y="3630"/>
                    <a:pt x="4921" y="3551"/>
                  </a:cubicBezTo>
                  <a:cubicBezTo>
                    <a:pt x="4869" y="3483"/>
                    <a:pt x="4803" y="3495"/>
                    <a:pt x="4748" y="3502"/>
                  </a:cubicBezTo>
                  <a:cubicBezTo>
                    <a:pt x="4694" y="3509"/>
                    <a:pt x="4695" y="3439"/>
                    <a:pt x="4754" y="3439"/>
                  </a:cubicBezTo>
                  <a:cubicBezTo>
                    <a:pt x="4816" y="3440"/>
                    <a:pt x="4855" y="3492"/>
                    <a:pt x="4928" y="3447"/>
                  </a:cubicBezTo>
                  <a:cubicBezTo>
                    <a:pt x="4998" y="3403"/>
                    <a:pt x="5001" y="3341"/>
                    <a:pt x="5006" y="3279"/>
                  </a:cubicBezTo>
                  <a:cubicBezTo>
                    <a:pt x="5010" y="3240"/>
                    <a:pt x="5032" y="3238"/>
                    <a:pt x="5022" y="3209"/>
                  </a:cubicBezTo>
                  <a:cubicBezTo>
                    <a:pt x="5010" y="3179"/>
                    <a:pt x="4995" y="3200"/>
                    <a:pt x="4956" y="3188"/>
                  </a:cubicBezTo>
                  <a:cubicBezTo>
                    <a:pt x="4888" y="3166"/>
                    <a:pt x="4856" y="3129"/>
                    <a:pt x="4781" y="3175"/>
                  </a:cubicBezTo>
                  <a:cubicBezTo>
                    <a:pt x="4736" y="3203"/>
                    <a:pt x="4724" y="3258"/>
                    <a:pt x="4703" y="3301"/>
                  </a:cubicBezTo>
                  <a:cubicBezTo>
                    <a:pt x="4684" y="3343"/>
                    <a:pt x="4618" y="3308"/>
                    <a:pt x="4645" y="3272"/>
                  </a:cubicBezTo>
                  <a:cubicBezTo>
                    <a:pt x="4672" y="3236"/>
                    <a:pt x="4730" y="3156"/>
                    <a:pt x="4713" y="3090"/>
                  </a:cubicBezTo>
                  <a:cubicBezTo>
                    <a:pt x="4695" y="3023"/>
                    <a:pt x="4626" y="2983"/>
                    <a:pt x="4586" y="2959"/>
                  </a:cubicBezTo>
                  <a:cubicBezTo>
                    <a:pt x="4546" y="2937"/>
                    <a:pt x="4572" y="2900"/>
                    <a:pt x="4525" y="2901"/>
                  </a:cubicBezTo>
                  <a:cubicBezTo>
                    <a:pt x="4525" y="2900"/>
                    <a:pt x="4525" y="2900"/>
                    <a:pt x="4525" y="2900"/>
                  </a:cubicBezTo>
                  <a:cubicBezTo>
                    <a:pt x="4525" y="2901"/>
                    <a:pt x="4524" y="2901"/>
                    <a:pt x="4524" y="2901"/>
                  </a:cubicBezTo>
                  <a:cubicBezTo>
                    <a:pt x="4523" y="2901"/>
                    <a:pt x="4522" y="2901"/>
                    <a:pt x="4521" y="2901"/>
                  </a:cubicBezTo>
                  <a:cubicBezTo>
                    <a:pt x="4521" y="2902"/>
                    <a:pt x="4521" y="2902"/>
                    <a:pt x="4521" y="2902"/>
                  </a:cubicBezTo>
                  <a:cubicBezTo>
                    <a:pt x="4477" y="2914"/>
                    <a:pt x="4512" y="2942"/>
                    <a:pt x="4481" y="2975"/>
                  </a:cubicBezTo>
                  <a:cubicBezTo>
                    <a:pt x="4449" y="3009"/>
                    <a:pt x="4395" y="3067"/>
                    <a:pt x="4397" y="3136"/>
                  </a:cubicBezTo>
                  <a:cubicBezTo>
                    <a:pt x="4400" y="3205"/>
                    <a:pt x="4479" y="3265"/>
                    <a:pt x="4515" y="3291"/>
                  </a:cubicBezTo>
                  <a:cubicBezTo>
                    <a:pt x="4551" y="3318"/>
                    <a:pt x="4498" y="3370"/>
                    <a:pt x="4467" y="3335"/>
                  </a:cubicBezTo>
                  <a:cubicBezTo>
                    <a:pt x="4435" y="3300"/>
                    <a:pt x="4408" y="3251"/>
                    <a:pt x="4357" y="3238"/>
                  </a:cubicBezTo>
                  <a:cubicBezTo>
                    <a:pt x="4271" y="3215"/>
                    <a:pt x="4251" y="3260"/>
                    <a:pt x="4193" y="3301"/>
                  </a:cubicBezTo>
                  <a:cubicBezTo>
                    <a:pt x="4159" y="3324"/>
                    <a:pt x="4138" y="3308"/>
                    <a:pt x="4136" y="3340"/>
                  </a:cubicBezTo>
                  <a:cubicBezTo>
                    <a:pt x="4134" y="3371"/>
                    <a:pt x="4157" y="3367"/>
                    <a:pt x="4171" y="3403"/>
                  </a:cubicBezTo>
                  <a:close/>
                </a:path>
              </a:pathLst>
            </a:custGeom>
            <a:solidFill>
              <a:srgbClr val="808080"/>
            </a:solidFill>
            <a:ln w="9525">
              <a:noFill/>
              <a:round/>
              <a:headEnd/>
              <a:tailEnd/>
            </a:ln>
          </p:spPr>
          <p:txBody>
            <a:bodyPr/>
            <a:lstStyle/>
            <a:p>
              <a:pPr fontAlgn="base">
                <a:spcBef>
                  <a:spcPct val="0"/>
                </a:spcBef>
                <a:spcAft>
                  <a:spcPct val="0"/>
                </a:spcAft>
                <a:defRPr/>
              </a:pPr>
              <a:endParaRPr lang="en-AU" dirty="0">
                <a:solidFill>
                  <a:srgbClr val="000000"/>
                </a:solidFill>
              </a:endParaRPr>
            </a:p>
          </p:txBody>
        </p:sp>
        <p:sp>
          <p:nvSpPr>
            <p:cNvPr id="14" name="Freeform 14"/>
            <p:cNvSpPr>
              <a:spLocks noChangeAspect="1" noEditPoints="1"/>
            </p:cNvSpPr>
            <p:nvPr/>
          </p:nvSpPr>
          <p:spPr bwMode="gray">
            <a:xfrm>
              <a:off x="-6336" y="14632"/>
              <a:ext cx="18188" cy="7712"/>
            </a:xfrm>
            <a:custGeom>
              <a:avLst/>
              <a:gdLst>
                <a:gd name="T0" fmla="*/ 7127 w 7719"/>
                <a:gd name="T1" fmla="*/ 2525 h 3260"/>
                <a:gd name="T2" fmla="*/ 1506 w 7719"/>
                <a:gd name="T3" fmla="*/ 2459 h 3260"/>
                <a:gd name="T4" fmla="*/ 1784 w 7719"/>
                <a:gd name="T5" fmla="*/ 4 h 3260"/>
                <a:gd name="T6" fmla="*/ 6037 w 7719"/>
                <a:gd name="T7" fmla="*/ 1135 h 3260"/>
                <a:gd name="T8" fmla="*/ 6834 w 7719"/>
                <a:gd name="T9" fmla="*/ 411 h 3260"/>
                <a:gd name="T10" fmla="*/ 1107 w 7719"/>
                <a:gd name="T11" fmla="*/ 663 h 3260"/>
                <a:gd name="T12" fmla="*/ 1839 w 7719"/>
                <a:gd name="T13" fmla="*/ 866 h 3260"/>
                <a:gd name="T14" fmla="*/ 5247 w 7719"/>
                <a:gd name="T15" fmla="*/ 1625 h 3260"/>
                <a:gd name="T16" fmla="*/ 1111 w 7719"/>
                <a:gd name="T17" fmla="*/ 2190 h 3260"/>
                <a:gd name="T18" fmla="*/ 6282 w 7719"/>
                <a:gd name="T19" fmla="*/ 2247 h 3260"/>
                <a:gd name="T20" fmla="*/ 7174 w 7719"/>
                <a:gd name="T21" fmla="*/ 2208 h 3260"/>
                <a:gd name="T22" fmla="*/ 6934 w 7719"/>
                <a:gd name="T23" fmla="*/ 340 h 3260"/>
                <a:gd name="T24" fmla="*/ 601 w 7719"/>
                <a:gd name="T25" fmla="*/ 273 h 3260"/>
                <a:gd name="T26" fmla="*/ 715 w 7719"/>
                <a:gd name="T27" fmla="*/ 1043 h 3260"/>
                <a:gd name="T28" fmla="*/ 1065 w 7719"/>
                <a:gd name="T29" fmla="*/ 1298 h 3260"/>
                <a:gd name="T30" fmla="*/ 1167 w 7719"/>
                <a:gd name="T31" fmla="*/ 1148 h 3260"/>
                <a:gd name="T32" fmla="*/ 1052 w 7719"/>
                <a:gd name="T33" fmla="*/ 1023 h 3260"/>
                <a:gd name="T34" fmla="*/ 901 w 7719"/>
                <a:gd name="T35" fmla="*/ 1331 h 3260"/>
                <a:gd name="T36" fmla="*/ 1415 w 7719"/>
                <a:gd name="T37" fmla="*/ 1313 h 3260"/>
                <a:gd name="T38" fmla="*/ 1133 w 7719"/>
                <a:gd name="T39" fmla="*/ 1502 h 3260"/>
                <a:gd name="T40" fmla="*/ 1691 w 7719"/>
                <a:gd name="T41" fmla="*/ 1921 h 3260"/>
                <a:gd name="T42" fmla="*/ 1884 w 7719"/>
                <a:gd name="T43" fmla="*/ 1629 h 3260"/>
                <a:gd name="T44" fmla="*/ 1923 w 7719"/>
                <a:gd name="T45" fmla="*/ 2063 h 3260"/>
                <a:gd name="T46" fmla="*/ 2242 w 7719"/>
                <a:gd name="T47" fmla="*/ 1796 h 3260"/>
                <a:gd name="T48" fmla="*/ 2234 w 7719"/>
                <a:gd name="T49" fmla="*/ 2180 h 3260"/>
                <a:gd name="T50" fmla="*/ 2545 w 7719"/>
                <a:gd name="T51" fmla="*/ 1935 h 3260"/>
                <a:gd name="T52" fmla="*/ 2354 w 7719"/>
                <a:gd name="T53" fmla="*/ 1849 h 3260"/>
                <a:gd name="T54" fmla="*/ 2695 w 7719"/>
                <a:gd name="T55" fmla="*/ 2378 h 3260"/>
                <a:gd name="T56" fmla="*/ 2981 w 7719"/>
                <a:gd name="T57" fmla="*/ 2418 h 3260"/>
                <a:gd name="T58" fmla="*/ 2787 w 7719"/>
                <a:gd name="T59" fmla="*/ 1997 h 3260"/>
                <a:gd name="T60" fmla="*/ 3483 w 7719"/>
                <a:gd name="T61" fmla="*/ 2501 h 3260"/>
                <a:gd name="T62" fmla="*/ 3488 w 7719"/>
                <a:gd name="T63" fmla="*/ 2158 h 3260"/>
                <a:gd name="T64" fmla="*/ 3825 w 7719"/>
                <a:gd name="T65" fmla="*/ 2563 h 3260"/>
                <a:gd name="T66" fmla="*/ 3966 w 7719"/>
                <a:gd name="T67" fmla="*/ 2416 h 3260"/>
                <a:gd name="T68" fmla="*/ 3977 w 7719"/>
                <a:gd name="T69" fmla="*/ 2252 h 3260"/>
                <a:gd name="T70" fmla="*/ 3800 w 7719"/>
                <a:gd name="T71" fmla="*/ 2329 h 3260"/>
                <a:gd name="T72" fmla="*/ 4215 w 7719"/>
                <a:gd name="T73" fmla="*/ 2411 h 3260"/>
                <a:gd name="T74" fmla="*/ 4370 w 7719"/>
                <a:gd name="T75" fmla="*/ 2254 h 3260"/>
                <a:gd name="T76" fmla="*/ 4313 w 7719"/>
                <a:gd name="T77" fmla="*/ 2284 h 3260"/>
                <a:gd name="T78" fmla="*/ 4607 w 7719"/>
                <a:gd name="T79" fmla="*/ 2270 h 3260"/>
                <a:gd name="T80" fmla="*/ 4724 w 7719"/>
                <a:gd name="T81" fmla="*/ 2108 h 3260"/>
                <a:gd name="T82" fmla="*/ 5041 w 7719"/>
                <a:gd name="T83" fmla="*/ 2328 h 3260"/>
                <a:gd name="T84" fmla="*/ 5296 w 7719"/>
                <a:gd name="T85" fmla="*/ 2324 h 3260"/>
                <a:gd name="T86" fmla="*/ 5029 w 7719"/>
                <a:gd name="T87" fmla="*/ 2018 h 3260"/>
                <a:gd name="T88" fmla="*/ 5621 w 7719"/>
                <a:gd name="T89" fmla="*/ 2187 h 3260"/>
                <a:gd name="T90" fmla="*/ 5315 w 7719"/>
                <a:gd name="T91" fmla="*/ 1911 h 3260"/>
                <a:gd name="T92" fmla="*/ 5846 w 7719"/>
                <a:gd name="T93" fmla="*/ 2073 h 3260"/>
                <a:gd name="T94" fmla="*/ 5907 w 7719"/>
                <a:gd name="T95" fmla="*/ 1703 h 3260"/>
                <a:gd name="T96" fmla="*/ 5716 w 7719"/>
                <a:gd name="T97" fmla="*/ 1752 h 3260"/>
                <a:gd name="T98" fmla="*/ 6303 w 7719"/>
                <a:gd name="T99" fmla="*/ 1780 h 3260"/>
                <a:gd name="T100" fmla="*/ 6201 w 7719"/>
                <a:gd name="T101" fmla="*/ 1617 h 3260"/>
                <a:gd name="T102" fmla="*/ 6124 w 7719"/>
                <a:gd name="T103" fmla="*/ 1478 h 3260"/>
                <a:gd name="T104" fmla="*/ 6442 w 7719"/>
                <a:gd name="T105" fmla="*/ 1720 h 3260"/>
                <a:gd name="T106" fmla="*/ 6665 w 7719"/>
                <a:gd name="T107" fmla="*/ 1553 h 3260"/>
                <a:gd name="T108" fmla="*/ 6228 w 7719"/>
                <a:gd name="T109" fmla="*/ 1423 h 3260"/>
                <a:gd name="T110" fmla="*/ 6836 w 7719"/>
                <a:gd name="T111" fmla="*/ 1256 h 3260"/>
                <a:gd name="T112" fmla="*/ 6745 w 7719"/>
                <a:gd name="T113" fmla="*/ 1432 h 3260"/>
                <a:gd name="T114" fmla="*/ 6836 w 7719"/>
                <a:gd name="T115" fmla="*/ 1256 h 3260"/>
                <a:gd name="T116" fmla="*/ 6917 w 7719"/>
                <a:gd name="T117" fmla="*/ 940 h 3260"/>
                <a:gd name="T118" fmla="*/ 7056 w 7719"/>
                <a:gd name="T119" fmla="*/ 1147 h 3260"/>
                <a:gd name="T120" fmla="*/ 7251 w 7719"/>
                <a:gd name="T121" fmla="*/ 842 h 32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719"/>
                <a:gd name="T184" fmla="*/ 0 h 3260"/>
                <a:gd name="T185" fmla="*/ 7719 w 7719"/>
                <a:gd name="T186" fmla="*/ 3260 h 32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719" h="3260">
                  <a:moveTo>
                    <a:pt x="5554" y="1145"/>
                  </a:moveTo>
                  <a:cubicBezTo>
                    <a:pt x="5604" y="1145"/>
                    <a:pt x="5645" y="1183"/>
                    <a:pt x="5645" y="1230"/>
                  </a:cubicBezTo>
                  <a:cubicBezTo>
                    <a:pt x="5645" y="1277"/>
                    <a:pt x="5604" y="1315"/>
                    <a:pt x="5554" y="1315"/>
                  </a:cubicBezTo>
                  <a:cubicBezTo>
                    <a:pt x="5504" y="1315"/>
                    <a:pt x="5464" y="1277"/>
                    <a:pt x="5464" y="1230"/>
                  </a:cubicBezTo>
                  <a:cubicBezTo>
                    <a:pt x="5464" y="1183"/>
                    <a:pt x="5504" y="1145"/>
                    <a:pt x="5554" y="1145"/>
                  </a:cubicBezTo>
                  <a:close/>
                  <a:moveTo>
                    <a:pt x="2226" y="1312"/>
                  </a:moveTo>
                  <a:cubicBezTo>
                    <a:pt x="2276" y="1312"/>
                    <a:pt x="2317" y="1273"/>
                    <a:pt x="2317" y="1226"/>
                  </a:cubicBezTo>
                  <a:cubicBezTo>
                    <a:pt x="2317" y="1179"/>
                    <a:pt x="2276" y="1141"/>
                    <a:pt x="2226" y="1141"/>
                  </a:cubicBezTo>
                  <a:cubicBezTo>
                    <a:pt x="2176" y="1141"/>
                    <a:pt x="2136" y="1179"/>
                    <a:pt x="2136" y="1226"/>
                  </a:cubicBezTo>
                  <a:cubicBezTo>
                    <a:pt x="2136" y="1273"/>
                    <a:pt x="2176" y="1312"/>
                    <a:pt x="2226" y="1312"/>
                  </a:cubicBezTo>
                  <a:close/>
                  <a:moveTo>
                    <a:pt x="7517" y="1157"/>
                  </a:moveTo>
                  <a:cubicBezTo>
                    <a:pt x="7308" y="1381"/>
                    <a:pt x="7087" y="1582"/>
                    <a:pt x="6859" y="1761"/>
                  </a:cubicBezTo>
                  <a:cubicBezTo>
                    <a:pt x="6934" y="1822"/>
                    <a:pt x="7060" y="1963"/>
                    <a:pt x="7171" y="2075"/>
                  </a:cubicBezTo>
                  <a:cubicBezTo>
                    <a:pt x="7377" y="2283"/>
                    <a:pt x="7127" y="2525"/>
                    <a:pt x="7127" y="2525"/>
                  </a:cubicBezTo>
                  <a:cubicBezTo>
                    <a:pt x="7050" y="2583"/>
                    <a:pt x="6648" y="3018"/>
                    <a:pt x="6556" y="3139"/>
                  </a:cubicBezTo>
                  <a:cubicBezTo>
                    <a:pt x="6465" y="3260"/>
                    <a:pt x="6344" y="3216"/>
                    <a:pt x="6297" y="3194"/>
                  </a:cubicBezTo>
                  <a:cubicBezTo>
                    <a:pt x="6249" y="3172"/>
                    <a:pt x="6132" y="3080"/>
                    <a:pt x="6085" y="3033"/>
                  </a:cubicBezTo>
                  <a:cubicBezTo>
                    <a:pt x="6037" y="2985"/>
                    <a:pt x="6052" y="2887"/>
                    <a:pt x="6074" y="2828"/>
                  </a:cubicBezTo>
                  <a:cubicBezTo>
                    <a:pt x="6095" y="2769"/>
                    <a:pt x="6260" y="2466"/>
                    <a:pt x="6271" y="2436"/>
                  </a:cubicBezTo>
                  <a:cubicBezTo>
                    <a:pt x="6282" y="2408"/>
                    <a:pt x="6282" y="2393"/>
                    <a:pt x="6256" y="2360"/>
                  </a:cubicBezTo>
                  <a:cubicBezTo>
                    <a:pt x="6239" y="2337"/>
                    <a:pt x="6168" y="2285"/>
                    <a:pt x="6114" y="2250"/>
                  </a:cubicBezTo>
                  <a:cubicBezTo>
                    <a:pt x="5358" y="2662"/>
                    <a:pt x="4566" y="2856"/>
                    <a:pt x="3860" y="2855"/>
                  </a:cubicBezTo>
                  <a:cubicBezTo>
                    <a:pt x="3860" y="2855"/>
                    <a:pt x="3860" y="2855"/>
                    <a:pt x="3860" y="2855"/>
                  </a:cubicBezTo>
                  <a:cubicBezTo>
                    <a:pt x="3860" y="2855"/>
                    <a:pt x="3860" y="2855"/>
                    <a:pt x="3860" y="2855"/>
                  </a:cubicBezTo>
                  <a:cubicBezTo>
                    <a:pt x="3859" y="2855"/>
                    <a:pt x="3859" y="2855"/>
                    <a:pt x="3859" y="2855"/>
                  </a:cubicBezTo>
                  <a:cubicBezTo>
                    <a:pt x="3859" y="2855"/>
                    <a:pt x="3859" y="2855"/>
                    <a:pt x="3859" y="2855"/>
                  </a:cubicBezTo>
                  <a:cubicBezTo>
                    <a:pt x="3181" y="2856"/>
                    <a:pt x="2422" y="2677"/>
                    <a:pt x="1692" y="2296"/>
                  </a:cubicBezTo>
                  <a:cubicBezTo>
                    <a:pt x="1643" y="2337"/>
                    <a:pt x="1533" y="2423"/>
                    <a:pt x="1506" y="2459"/>
                  </a:cubicBezTo>
                  <a:cubicBezTo>
                    <a:pt x="1506" y="2459"/>
                    <a:pt x="1486" y="2473"/>
                    <a:pt x="1489" y="2508"/>
                  </a:cubicBezTo>
                  <a:cubicBezTo>
                    <a:pt x="1497" y="2601"/>
                    <a:pt x="1561" y="2722"/>
                    <a:pt x="1605" y="2826"/>
                  </a:cubicBezTo>
                  <a:cubicBezTo>
                    <a:pt x="1648" y="2930"/>
                    <a:pt x="1595" y="3047"/>
                    <a:pt x="1454" y="3120"/>
                  </a:cubicBezTo>
                  <a:cubicBezTo>
                    <a:pt x="1288" y="3205"/>
                    <a:pt x="1160" y="3210"/>
                    <a:pt x="1100" y="3150"/>
                  </a:cubicBezTo>
                  <a:cubicBezTo>
                    <a:pt x="1030" y="3080"/>
                    <a:pt x="959" y="2931"/>
                    <a:pt x="865" y="2773"/>
                  </a:cubicBezTo>
                  <a:cubicBezTo>
                    <a:pt x="773" y="2618"/>
                    <a:pt x="613" y="2564"/>
                    <a:pt x="498" y="2444"/>
                  </a:cubicBezTo>
                  <a:cubicBezTo>
                    <a:pt x="382" y="2323"/>
                    <a:pt x="409" y="2261"/>
                    <a:pt x="430" y="2162"/>
                  </a:cubicBezTo>
                  <a:cubicBezTo>
                    <a:pt x="453" y="2064"/>
                    <a:pt x="771" y="1691"/>
                    <a:pt x="771" y="1691"/>
                  </a:cubicBezTo>
                  <a:cubicBezTo>
                    <a:pt x="776" y="1693"/>
                    <a:pt x="776" y="1693"/>
                    <a:pt x="776" y="1693"/>
                  </a:cubicBezTo>
                  <a:cubicBezTo>
                    <a:pt x="578" y="1532"/>
                    <a:pt x="386" y="1354"/>
                    <a:pt x="203" y="1157"/>
                  </a:cubicBezTo>
                  <a:cubicBezTo>
                    <a:pt x="103" y="1048"/>
                    <a:pt x="0" y="897"/>
                    <a:pt x="60" y="760"/>
                  </a:cubicBezTo>
                  <a:cubicBezTo>
                    <a:pt x="112" y="643"/>
                    <a:pt x="246" y="572"/>
                    <a:pt x="353" y="412"/>
                  </a:cubicBezTo>
                  <a:cubicBezTo>
                    <a:pt x="455" y="260"/>
                    <a:pt x="453" y="26"/>
                    <a:pt x="613" y="4"/>
                  </a:cubicBezTo>
                  <a:cubicBezTo>
                    <a:pt x="1784" y="4"/>
                    <a:pt x="1784" y="4"/>
                    <a:pt x="1784" y="4"/>
                  </a:cubicBezTo>
                  <a:cubicBezTo>
                    <a:pt x="2632" y="1303"/>
                    <a:pt x="3860" y="1822"/>
                    <a:pt x="3860" y="1822"/>
                  </a:cubicBezTo>
                  <a:cubicBezTo>
                    <a:pt x="3860" y="1822"/>
                    <a:pt x="4929" y="1503"/>
                    <a:pt x="6069" y="0"/>
                  </a:cubicBezTo>
                  <a:cubicBezTo>
                    <a:pt x="7107" y="0"/>
                    <a:pt x="7107" y="0"/>
                    <a:pt x="7107" y="0"/>
                  </a:cubicBezTo>
                  <a:cubicBezTo>
                    <a:pt x="7266" y="22"/>
                    <a:pt x="7264" y="260"/>
                    <a:pt x="7367" y="412"/>
                  </a:cubicBezTo>
                  <a:cubicBezTo>
                    <a:pt x="7474" y="572"/>
                    <a:pt x="7608" y="643"/>
                    <a:pt x="7659" y="760"/>
                  </a:cubicBezTo>
                  <a:cubicBezTo>
                    <a:pt x="7719" y="897"/>
                    <a:pt x="7617" y="1048"/>
                    <a:pt x="7517" y="1157"/>
                  </a:cubicBezTo>
                  <a:close/>
                  <a:moveTo>
                    <a:pt x="5558" y="750"/>
                  </a:moveTo>
                  <a:cubicBezTo>
                    <a:pt x="5424" y="891"/>
                    <a:pt x="5286" y="1020"/>
                    <a:pt x="5149" y="1136"/>
                  </a:cubicBezTo>
                  <a:cubicBezTo>
                    <a:pt x="5117" y="1167"/>
                    <a:pt x="5093" y="1191"/>
                    <a:pt x="5083" y="1201"/>
                  </a:cubicBezTo>
                  <a:cubicBezTo>
                    <a:pt x="5035" y="1248"/>
                    <a:pt x="5079" y="1281"/>
                    <a:pt x="5101" y="1299"/>
                  </a:cubicBezTo>
                  <a:cubicBezTo>
                    <a:pt x="5123" y="1318"/>
                    <a:pt x="5346" y="1500"/>
                    <a:pt x="5382" y="1515"/>
                  </a:cubicBezTo>
                  <a:cubicBezTo>
                    <a:pt x="5419" y="1530"/>
                    <a:pt x="5419" y="1548"/>
                    <a:pt x="5496" y="1522"/>
                  </a:cubicBezTo>
                  <a:cubicBezTo>
                    <a:pt x="5573" y="1497"/>
                    <a:pt x="5978" y="1256"/>
                    <a:pt x="6022" y="1223"/>
                  </a:cubicBezTo>
                  <a:cubicBezTo>
                    <a:pt x="6066" y="1190"/>
                    <a:pt x="6052" y="1168"/>
                    <a:pt x="6037" y="1135"/>
                  </a:cubicBezTo>
                  <a:cubicBezTo>
                    <a:pt x="6022" y="1102"/>
                    <a:pt x="5632" y="772"/>
                    <a:pt x="5583" y="751"/>
                  </a:cubicBezTo>
                  <a:cubicBezTo>
                    <a:pt x="5574" y="747"/>
                    <a:pt x="5566" y="747"/>
                    <a:pt x="5558" y="750"/>
                  </a:cubicBezTo>
                  <a:close/>
                  <a:moveTo>
                    <a:pt x="5990" y="959"/>
                  </a:moveTo>
                  <a:cubicBezTo>
                    <a:pt x="6008" y="1010"/>
                    <a:pt x="6074" y="1073"/>
                    <a:pt x="6103" y="1095"/>
                  </a:cubicBezTo>
                  <a:cubicBezTo>
                    <a:pt x="6132" y="1116"/>
                    <a:pt x="6154" y="1116"/>
                    <a:pt x="6194" y="1091"/>
                  </a:cubicBezTo>
                  <a:cubicBezTo>
                    <a:pt x="6234" y="1065"/>
                    <a:pt x="6333" y="1003"/>
                    <a:pt x="6351" y="974"/>
                  </a:cubicBezTo>
                  <a:cubicBezTo>
                    <a:pt x="6370" y="945"/>
                    <a:pt x="6381" y="915"/>
                    <a:pt x="6333" y="915"/>
                  </a:cubicBezTo>
                  <a:cubicBezTo>
                    <a:pt x="6289" y="915"/>
                    <a:pt x="6053" y="915"/>
                    <a:pt x="6019" y="915"/>
                  </a:cubicBezTo>
                  <a:cubicBezTo>
                    <a:pt x="6008" y="917"/>
                    <a:pt x="5977" y="925"/>
                    <a:pt x="5990" y="959"/>
                  </a:cubicBezTo>
                  <a:close/>
                  <a:moveTo>
                    <a:pt x="6020" y="915"/>
                  </a:moveTo>
                  <a:cubicBezTo>
                    <a:pt x="6025" y="915"/>
                    <a:pt x="6024" y="915"/>
                    <a:pt x="6020" y="915"/>
                  </a:cubicBezTo>
                  <a:close/>
                  <a:moveTo>
                    <a:pt x="6472" y="806"/>
                  </a:moveTo>
                  <a:cubicBezTo>
                    <a:pt x="6527" y="798"/>
                    <a:pt x="6556" y="806"/>
                    <a:pt x="6600" y="751"/>
                  </a:cubicBezTo>
                  <a:cubicBezTo>
                    <a:pt x="6663" y="672"/>
                    <a:pt x="6843" y="477"/>
                    <a:pt x="6834" y="411"/>
                  </a:cubicBezTo>
                  <a:cubicBezTo>
                    <a:pt x="6834" y="411"/>
                    <a:pt x="6849" y="360"/>
                    <a:pt x="6798" y="352"/>
                  </a:cubicBezTo>
                  <a:cubicBezTo>
                    <a:pt x="6603" y="324"/>
                    <a:pt x="6180" y="356"/>
                    <a:pt x="6180" y="356"/>
                  </a:cubicBezTo>
                  <a:cubicBezTo>
                    <a:pt x="6139" y="381"/>
                    <a:pt x="5889" y="722"/>
                    <a:pt x="5882" y="758"/>
                  </a:cubicBezTo>
                  <a:cubicBezTo>
                    <a:pt x="5871" y="813"/>
                    <a:pt x="5942" y="820"/>
                    <a:pt x="5964" y="820"/>
                  </a:cubicBezTo>
                  <a:cubicBezTo>
                    <a:pt x="6026" y="820"/>
                    <a:pt x="6401" y="815"/>
                    <a:pt x="6472" y="806"/>
                  </a:cubicBezTo>
                  <a:close/>
                  <a:moveTo>
                    <a:pt x="3535" y="1769"/>
                  </a:moveTo>
                  <a:cubicBezTo>
                    <a:pt x="3349" y="1659"/>
                    <a:pt x="3106" y="1501"/>
                    <a:pt x="2847" y="1295"/>
                  </a:cubicBezTo>
                  <a:cubicBezTo>
                    <a:pt x="2830" y="1290"/>
                    <a:pt x="2811" y="1293"/>
                    <a:pt x="2789" y="1310"/>
                  </a:cubicBezTo>
                  <a:cubicBezTo>
                    <a:pt x="2731" y="1358"/>
                    <a:pt x="2556" y="1493"/>
                    <a:pt x="2537" y="1515"/>
                  </a:cubicBezTo>
                  <a:cubicBezTo>
                    <a:pt x="2519" y="1537"/>
                    <a:pt x="2482" y="1588"/>
                    <a:pt x="2534" y="1621"/>
                  </a:cubicBezTo>
                  <a:cubicBezTo>
                    <a:pt x="2584" y="1654"/>
                    <a:pt x="3024" y="1875"/>
                    <a:pt x="3473" y="1841"/>
                  </a:cubicBezTo>
                  <a:cubicBezTo>
                    <a:pt x="3537" y="1836"/>
                    <a:pt x="3540" y="1795"/>
                    <a:pt x="3535" y="1769"/>
                  </a:cubicBezTo>
                  <a:close/>
                  <a:moveTo>
                    <a:pt x="946" y="407"/>
                  </a:moveTo>
                  <a:cubicBezTo>
                    <a:pt x="938" y="473"/>
                    <a:pt x="1044" y="584"/>
                    <a:pt x="1107" y="663"/>
                  </a:cubicBezTo>
                  <a:cubicBezTo>
                    <a:pt x="1151" y="718"/>
                    <a:pt x="1180" y="711"/>
                    <a:pt x="1235" y="718"/>
                  </a:cubicBezTo>
                  <a:cubicBezTo>
                    <a:pt x="1306" y="728"/>
                    <a:pt x="2007" y="718"/>
                    <a:pt x="2070" y="718"/>
                  </a:cubicBezTo>
                  <a:cubicBezTo>
                    <a:pt x="2091" y="718"/>
                    <a:pt x="2162" y="654"/>
                    <a:pt x="2126" y="611"/>
                  </a:cubicBezTo>
                  <a:cubicBezTo>
                    <a:pt x="2119" y="603"/>
                    <a:pt x="2104" y="583"/>
                    <a:pt x="2085" y="557"/>
                  </a:cubicBezTo>
                  <a:cubicBezTo>
                    <a:pt x="2030" y="491"/>
                    <a:pt x="1977" y="424"/>
                    <a:pt x="1925" y="354"/>
                  </a:cubicBezTo>
                  <a:cubicBezTo>
                    <a:pt x="1924" y="353"/>
                    <a:pt x="1923" y="353"/>
                    <a:pt x="1923" y="352"/>
                  </a:cubicBezTo>
                  <a:cubicBezTo>
                    <a:pt x="1923" y="352"/>
                    <a:pt x="1178" y="321"/>
                    <a:pt x="983" y="349"/>
                  </a:cubicBezTo>
                  <a:cubicBezTo>
                    <a:pt x="932" y="356"/>
                    <a:pt x="946" y="407"/>
                    <a:pt x="946" y="407"/>
                  </a:cubicBezTo>
                  <a:close/>
                  <a:moveTo>
                    <a:pt x="1761" y="857"/>
                  </a:moveTo>
                  <a:cubicBezTo>
                    <a:pt x="1756" y="856"/>
                    <a:pt x="1756" y="857"/>
                    <a:pt x="1761" y="857"/>
                  </a:cubicBezTo>
                  <a:close/>
                  <a:moveTo>
                    <a:pt x="1396" y="890"/>
                  </a:moveTo>
                  <a:cubicBezTo>
                    <a:pt x="1414" y="919"/>
                    <a:pt x="1546" y="1007"/>
                    <a:pt x="1587" y="1032"/>
                  </a:cubicBezTo>
                  <a:cubicBezTo>
                    <a:pt x="1627" y="1058"/>
                    <a:pt x="1648" y="1058"/>
                    <a:pt x="1678" y="1036"/>
                  </a:cubicBezTo>
                  <a:cubicBezTo>
                    <a:pt x="1707" y="1014"/>
                    <a:pt x="1820" y="917"/>
                    <a:pt x="1839" y="866"/>
                  </a:cubicBezTo>
                  <a:cubicBezTo>
                    <a:pt x="1851" y="832"/>
                    <a:pt x="1792" y="815"/>
                    <a:pt x="1780" y="813"/>
                  </a:cubicBezTo>
                  <a:cubicBezTo>
                    <a:pt x="1747" y="813"/>
                    <a:pt x="1510" y="813"/>
                    <a:pt x="1466" y="813"/>
                  </a:cubicBezTo>
                  <a:cubicBezTo>
                    <a:pt x="1419" y="813"/>
                    <a:pt x="1378" y="860"/>
                    <a:pt x="1396" y="890"/>
                  </a:cubicBezTo>
                  <a:close/>
                  <a:moveTo>
                    <a:pt x="1758" y="1219"/>
                  </a:moveTo>
                  <a:cubicBezTo>
                    <a:pt x="1802" y="1252"/>
                    <a:pt x="2208" y="1493"/>
                    <a:pt x="2285" y="1519"/>
                  </a:cubicBezTo>
                  <a:cubicBezTo>
                    <a:pt x="2362" y="1544"/>
                    <a:pt x="2362" y="1526"/>
                    <a:pt x="2398" y="1512"/>
                  </a:cubicBezTo>
                  <a:cubicBezTo>
                    <a:pt x="2435" y="1497"/>
                    <a:pt x="2658" y="1314"/>
                    <a:pt x="2680" y="1296"/>
                  </a:cubicBezTo>
                  <a:cubicBezTo>
                    <a:pt x="2702" y="1278"/>
                    <a:pt x="2746" y="1245"/>
                    <a:pt x="2698" y="1197"/>
                  </a:cubicBezTo>
                  <a:cubicBezTo>
                    <a:pt x="2651" y="1149"/>
                    <a:pt x="2281" y="795"/>
                    <a:pt x="2263" y="784"/>
                  </a:cubicBezTo>
                  <a:cubicBezTo>
                    <a:pt x="2245" y="773"/>
                    <a:pt x="2230" y="733"/>
                    <a:pt x="2197" y="747"/>
                  </a:cubicBezTo>
                  <a:cubicBezTo>
                    <a:pt x="2149" y="768"/>
                    <a:pt x="1758" y="1098"/>
                    <a:pt x="1744" y="1131"/>
                  </a:cubicBezTo>
                  <a:cubicBezTo>
                    <a:pt x="1729" y="1164"/>
                    <a:pt x="1714" y="1186"/>
                    <a:pt x="1758" y="1219"/>
                  </a:cubicBezTo>
                  <a:close/>
                  <a:moveTo>
                    <a:pt x="4307" y="1844"/>
                  </a:moveTo>
                  <a:cubicBezTo>
                    <a:pt x="4757" y="1879"/>
                    <a:pt x="5196" y="1658"/>
                    <a:pt x="5247" y="1625"/>
                  </a:cubicBezTo>
                  <a:cubicBezTo>
                    <a:pt x="5299" y="1592"/>
                    <a:pt x="5262" y="1541"/>
                    <a:pt x="5244" y="1519"/>
                  </a:cubicBezTo>
                  <a:cubicBezTo>
                    <a:pt x="5225" y="1497"/>
                    <a:pt x="5050" y="1362"/>
                    <a:pt x="4991" y="1314"/>
                  </a:cubicBezTo>
                  <a:cubicBezTo>
                    <a:pt x="4977" y="1302"/>
                    <a:pt x="4963" y="1298"/>
                    <a:pt x="4951" y="1297"/>
                  </a:cubicBezTo>
                  <a:cubicBezTo>
                    <a:pt x="4687" y="1501"/>
                    <a:pt x="4438" y="1657"/>
                    <a:pt x="4246" y="1767"/>
                  </a:cubicBezTo>
                  <a:cubicBezTo>
                    <a:pt x="4240" y="1793"/>
                    <a:pt x="4239" y="1839"/>
                    <a:pt x="4307" y="1844"/>
                  </a:cubicBezTo>
                  <a:close/>
                  <a:moveTo>
                    <a:pt x="1565" y="2228"/>
                  </a:moveTo>
                  <a:cubicBezTo>
                    <a:pt x="1316" y="2089"/>
                    <a:pt x="1070" y="1927"/>
                    <a:pt x="833" y="1740"/>
                  </a:cubicBezTo>
                  <a:cubicBezTo>
                    <a:pt x="779" y="1801"/>
                    <a:pt x="580" y="2030"/>
                    <a:pt x="518" y="2124"/>
                  </a:cubicBezTo>
                  <a:cubicBezTo>
                    <a:pt x="447" y="2234"/>
                    <a:pt x="491" y="2360"/>
                    <a:pt x="546" y="2393"/>
                  </a:cubicBezTo>
                  <a:cubicBezTo>
                    <a:pt x="601" y="2426"/>
                    <a:pt x="787" y="2559"/>
                    <a:pt x="853" y="2645"/>
                  </a:cubicBezTo>
                  <a:cubicBezTo>
                    <a:pt x="919" y="2732"/>
                    <a:pt x="1062" y="2963"/>
                    <a:pt x="1127" y="3062"/>
                  </a:cubicBezTo>
                  <a:cubicBezTo>
                    <a:pt x="1193" y="3161"/>
                    <a:pt x="1366" y="3103"/>
                    <a:pt x="1422" y="3074"/>
                  </a:cubicBezTo>
                  <a:cubicBezTo>
                    <a:pt x="1534" y="3018"/>
                    <a:pt x="1563" y="2896"/>
                    <a:pt x="1530" y="2806"/>
                  </a:cubicBezTo>
                  <a:cubicBezTo>
                    <a:pt x="1494" y="2706"/>
                    <a:pt x="1160" y="2210"/>
                    <a:pt x="1111" y="2190"/>
                  </a:cubicBezTo>
                  <a:cubicBezTo>
                    <a:pt x="1088" y="2180"/>
                    <a:pt x="1068" y="2170"/>
                    <a:pt x="1056" y="2195"/>
                  </a:cubicBezTo>
                  <a:cubicBezTo>
                    <a:pt x="935" y="2442"/>
                    <a:pt x="742" y="2383"/>
                    <a:pt x="677" y="2267"/>
                  </a:cubicBezTo>
                  <a:cubicBezTo>
                    <a:pt x="593" y="2113"/>
                    <a:pt x="765" y="1987"/>
                    <a:pt x="765" y="1987"/>
                  </a:cubicBezTo>
                  <a:cubicBezTo>
                    <a:pt x="765" y="1987"/>
                    <a:pt x="747" y="1953"/>
                    <a:pt x="777" y="1935"/>
                  </a:cubicBezTo>
                  <a:cubicBezTo>
                    <a:pt x="791" y="1927"/>
                    <a:pt x="831" y="1914"/>
                    <a:pt x="860" y="1961"/>
                  </a:cubicBezTo>
                  <a:cubicBezTo>
                    <a:pt x="895" y="2020"/>
                    <a:pt x="815" y="2051"/>
                    <a:pt x="784" y="2073"/>
                  </a:cubicBezTo>
                  <a:cubicBezTo>
                    <a:pt x="611" y="2198"/>
                    <a:pt x="773" y="2343"/>
                    <a:pt x="869" y="2280"/>
                  </a:cubicBezTo>
                  <a:cubicBezTo>
                    <a:pt x="967" y="2216"/>
                    <a:pt x="990" y="2058"/>
                    <a:pt x="990" y="2058"/>
                  </a:cubicBezTo>
                  <a:cubicBezTo>
                    <a:pt x="1133" y="2014"/>
                    <a:pt x="1292" y="2289"/>
                    <a:pt x="1336" y="2338"/>
                  </a:cubicBezTo>
                  <a:cubicBezTo>
                    <a:pt x="1380" y="2387"/>
                    <a:pt x="1401" y="2387"/>
                    <a:pt x="1451" y="2360"/>
                  </a:cubicBezTo>
                  <a:cubicBezTo>
                    <a:pt x="1483" y="2342"/>
                    <a:pt x="1533" y="2274"/>
                    <a:pt x="1565" y="2228"/>
                  </a:cubicBezTo>
                  <a:close/>
                  <a:moveTo>
                    <a:pt x="6755" y="1840"/>
                  </a:moveTo>
                  <a:cubicBezTo>
                    <a:pt x="6581" y="1969"/>
                    <a:pt x="6403" y="2086"/>
                    <a:pt x="6222" y="2190"/>
                  </a:cubicBezTo>
                  <a:cubicBezTo>
                    <a:pt x="6245" y="2209"/>
                    <a:pt x="6269" y="2231"/>
                    <a:pt x="6282" y="2247"/>
                  </a:cubicBezTo>
                  <a:cubicBezTo>
                    <a:pt x="6292" y="2259"/>
                    <a:pt x="6330" y="2298"/>
                    <a:pt x="6348" y="2312"/>
                  </a:cubicBezTo>
                  <a:cubicBezTo>
                    <a:pt x="6366" y="2327"/>
                    <a:pt x="6370" y="2323"/>
                    <a:pt x="6399" y="2316"/>
                  </a:cubicBezTo>
                  <a:cubicBezTo>
                    <a:pt x="6428" y="2309"/>
                    <a:pt x="6602" y="2179"/>
                    <a:pt x="6622" y="2159"/>
                  </a:cubicBezTo>
                  <a:cubicBezTo>
                    <a:pt x="6655" y="2126"/>
                    <a:pt x="6696" y="2141"/>
                    <a:pt x="6696" y="2141"/>
                  </a:cubicBezTo>
                  <a:cubicBezTo>
                    <a:pt x="6717" y="2492"/>
                    <a:pt x="7015" y="2287"/>
                    <a:pt x="7015" y="2287"/>
                  </a:cubicBezTo>
                  <a:cubicBezTo>
                    <a:pt x="7015" y="2287"/>
                    <a:pt x="7041" y="2322"/>
                    <a:pt x="7013" y="2338"/>
                  </a:cubicBezTo>
                  <a:cubicBezTo>
                    <a:pt x="6692" y="2531"/>
                    <a:pt x="6655" y="2279"/>
                    <a:pt x="6641" y="2269"/>
                  </a:cubicBezTo>
                  <a:cubicBezTo>
                    <a:pt x="6620" y="2253"/>
                    <a:pt x="6580" y="2294"/>
                    <a:pt x="6580" y="2294"/>
                  </a:cubicBezTo>
                  <a:cubicBezTo>
                    <a:pt x="6390" y="2426"/>
                    <a:pt x="6210" y="2730"/>
                    <a:pt x="6184" y="2832"/>
                  </a:cubicBezTo>
                  <a:cubicBezTo>
                    <a:pt x="6168" y="2892"/>
                    <a:pt x="6147" y="2941"/>
                    <a:pt x="6169" y="2987"/>
                  </a:cubicBezTo>
                  <a:cubicBezTo>
                    <a:pt x="6191" y="3031"/>
                    <a:pt x="6300" y="3091"/>
                    <a:pt x="6344" y="3110"/>
                  </a:cubicBezTo>
                  <a:cubicBezTo>
                    <a:pt x="6344" y="3110"/>
                    <a:pt x="6451" y="3147"/>
                    <a:pt x="6527" y="3044"/>
                  </a:cubicBezTo>
                  <a:cubicBezTo>
                    <a:pt x="6632" y="2901"/>
                    <a:pt x="7080" y="2468"/>
                    <a:pt x="7127" y="2405"/>
                  </a:cubicBezTo>
                  <a:cubicBezTo>
                    <a:pt x="7175" y="2343"/>
                    <a:pt x="7204" y="2277"/>
                    <a:pt x="7174" y="2208"/>
                  </a:cubicBezTo>
                  <a:cubicBezTo>
                    <a:pt x="7158" y="2169"/>
                    <a:pt x="6856" y="1910"/>
                    <a:pt x="6820" y="1870"/>
                  </a:cubicBezTo>
                  <a:cubicBezTo>
                    <a:pt x="6800" y="1848"/>
                    <a:pt x="6778" y="1841"/>
                    <a:pt x="6755" y="1840"/>
                  </a:cubicBezTo>
                  <a:close/>
                  <a:moveTo>
                    <a:pt x="7545" y="810"/>
                  </a:moveTo>
                  <a:cubicBezTo>
                    <a:pt x="7528" y="770"/>
                    <a:pt x="7488" y="732"/>
                    <a:pt x="7438" y="683"/>
                  </a:cubicBezTo>
                  <a:cubicBezTo>
                    <a:pt x="7386" y="632"/>
                    <a:pt x="7321" y="568"/>
                    <a:pt x="7263" y="482"/>
                  </a:cubicBezTo>
                  <a:cubicBezTo>
                    <a:pt x="7218" y="414"/>
                    <a:pt x="7191" y="339"/>
                    <a:pt x="7167" y="273"/>
                  </a:cubicBezTo>
                  <a:cubicBezTo>
                    <a:pt x="7144" y="208"/>
                    <a:pt x="7127" y="46"/>
                    <a:pt x="7070" y="61"/>
                  </a:cubicBezTo>
                  <a:cubicBezTo>
                    <a:pt x="6095" y="61"/>
                    <a:pt x="6095" y="61"/>
                    <a:pt x="6095" y="61"/>
                  </a:cubicBezTo>
                  <a:cubicBezTo>
                    <a:pt x="5958" y="282"/>
                    <a:pt x="5802" y="484"/>
                    <a:pt x="5637" y="666"/>
                  </a:cubicBezTo>
                  <a:cubicBezTo>
                    <a:pt x="5637" y="666"/>
                    <a:pt x="5737" y="754"/>
                    <a:pt x="5756" y="744"/>
                  </a:cubicBezTo>
                  <a:cubicBezTo>
                    <a:pt x="5774" y="733"/>
                    <a:pt x="6005" y="419"/>
                    <a:pt x="6030" y="381"/>
                  </a:cubicBezTo>
                  <a:cubicBezTo>
                    <a:pt x="6045" y="359"/>
                    <a:pt x="6102" y="264"/>
                    <a:pt x="6196" y="264"/>
                  </a:cubicBezTo>
                  <a:cubicBezTo>
                    <a:pt x="6790" y="265"/>
                    <a:pt x="6790" y="265"/>
                    <a:pt x="6790" y="265"/>
                  </a:cubicBezTo>
                  <a:cubicBezTo>
                    <a:pt x="6851" y="265"/>
                    <a:pt x="6907" y="293"/>
                    <a:pt x="6934" y="340"/>
                  </a:cubicBezTo>
                  <a:cubicBezTo>
                    <a:pt x="6945" y="360"/>
                    <a:pt x="6968" y="412"/>
                    <a:pt x="6932" y="476"/>
                  </a:cubicBezTo>
                  <a:cubicBezTo>
                    <a:pt x="6815" y="681"/>
                    <a:pt x="6746" y="751"/>
                    <a:pt x="6646" y="843"/>
                  </a:cubicBezTo>
                  <a:cubicBezTo>
                    <a:pt x="5844" y="1580"/>
                    <a:pt x="4839" y="2004"/>
                    <a:pt x="3886" y="2009"/>
                  </a:cubicBezTo>
                  <a:cubicBezTo>
                    <a:pt x="3886" y="2009"/>
                    <a:pt x="3886" y="2009"/>
                    <a:pt x="3886" y="2009"/>
                  </a:cubicBezTo>
                  <a:cubicBezTo>
                    <a:pt x="3883" y="2009"/>
                    <a:pt x="3871" y="2009"/>
                    <a:pt x="3868" y="2009"/>
                  </a:cubicBezTo>
                  <a:cubicBezTo>
                    <a:pt x="3869" y="2009"/>
                    <a:pt x="3869" y="2009"/>
                    <a:pt x="3869" y="2009"/>
                  </a:cubicBezTo>
                  <a:cubicBezTo>
                    <a:pt x="2915" y="2004"/>
                    <a:pt x="1910" y="1580"/>
                    <a:pt x="1108" y="843"/>
                  </a:cubicBezTo>
                  <a:cubicBezTo>
                    <a:pt x="1008" y="751"/>
                    <a:pt x="939" y="681"/>
                    <a:pt x="823" y="476"/>
                  </a:cubicBezTo>
                  <a:cubicBezTo>
                    <a:pt x="787" y="412"/>
                    <a:pt x="809" y="360"/>
                    <a:pt x="821" y="340"/>
                  </a:cubicBezTo>
                  <a:cubicBezTo>
                    <a:pt x="848" y="293"/>
                    <a:pt x="903" y="265"/>
                    <a:pt x="965" y="265"/>
                  </a:cubicBezTo>
                  <a:cubicBezTo>
                    <a:pt x="1860" y="265"/>
                    <a:pt x="1860" y="265"/>
                    <a:pt x="1860" y="265"/>
                  </a:cubicBezTo>
                  <a:cubicBezTo>
                    <a:pt x="1814" y="199"/>
                    <a:pt x="1768" y="131"/>
                    <a:pt x="1725" y="61"/>
                  </a:cubicBezTo>
                  <a:cubicBezTo>
                    <a:pt x="716" y="63"/>
                    <a:pt x="716" y="63"/>
                    <a:pt x="716" y="63"/>
                  </a:cubicBezTo>
                  <a:cubicBezTo>
                    <a:pt x="632" y="48"/>
                    <a:pt x="625" y="208"/>
                    <a:pt x="601" y="273"/>
                  </a:cubicBezTo>
                  <a:cubicBezTo>
                    <a:pt x="577" y="339"/>
                    <a:pt x="550" y="414"/>
                    <a:pt x="505" y="482"/>
                  </a:cubicBezTo>
                  <a:cubicBezTo>
                    <a:pt x="447" y="568"/>
                    <a:pt x="382" y="632"/>
                    <a:pt x="330" y="683"/>
                  </a:cubicBezTo>
                  <a:cubicBezTo>
                    <a:pt x="280" y="732"/>
                    <a:pt x="240" y="770"/>
                    <a:pt x="223" y="810"/>
                  </a:cubicBezTo>
                  <a:cubicBezTo>
                    <a:pt x="188" y="888"/>
                    <a:pt x="283" y="1008"/>
                    <a:pt x="343" y="1072"/>
                  </a:cubicBezTo>
                  <a:cubicBezTo>
                    <a:pt x="1273" y="2073"/>
                    <a:pt x="2651" y="2684"/>
                    <a:pt x="3876" y="2727"/>
                  </a:cubicBezTo>
                  <a:cubicBezTo>
                    <a:pt x="3876" y="2728"/>
                    <a:pt x="3876" y="2728"/>
                    <a:pt x="3876" y="2728"/>
                  </a:cubicBezTo>
                  <a:cubicBezTo>
                    <a:pt x="3879" y="2728"/>
                    <a:pt x="3881" y="2727"/>
                    <a:pt x="3884" y="2727"/>
                  </a:cubicBezTo>
                  <a:cubicBezTo>
                    <a:pt x="3887" y="2727"/>
                    <a:pt x="3890" y="2728"/>
                    <a:pt x="3892" y="2728"/>
                  </a:cubicBezTo>
                  <a:cubicBezTo>
                    <a:pt x="3892" y="2727"/>
                    <a:pt x="3892" y="2727"/>
                    <a:pt x="3892" y="2727"/>
                  </a:cubicBezTo>
                  <a:cubicBezTo>
                    <a:pt x="5117" y="2684"/>
                    <a:pt x="6495" y="2073"/>
                    <a:pt x="7425" y="1072"/>
                  </a:cubicBezTo>
                  <a:cubicBezTo>
                    <a:pt x="7485" y="1008"/>
                    <a:pt x="7580" y="888"/>
                    <a:pt x="7545" y="810"/>
                  </a:cubicBezTo>
                  <a:close/>
                  <a:moveTo>
                    <a:pt x="746" y="995"/>
                  </a:moveTo>
                  <a:cubicBezTo>
                    <a:pt x="738" y="1013"/>
                    <a:pt x="733" y="1023"/>
                    <a:pt x="722" y="1035"/>
                  </a:cubicBezTo>
                  <a:cubicBezTo>
                    <a:pt x="720" y="1037"/>
                    <a:pt x="716" y="1042"/>
                    <a:pt x="715" y="1043"/>
                  </a:cubicBezTo>
                  <a:cubicBezTo>
                    <a:pt x="714" y="1045"/>
                    <a:pt x="715" y="1047"/>
                    <a:pt x="717" y="1048"/>
                  </a:cubicBezTo>
                  <a:cubicBezTo>
                    <a:pt x="719" y="1048"/>
                    <a:pt x="725" y="1046"/>
                    <a:pt x="730" y="1045"/>
                  </a:cubicBezTo>
                  <a:cubicBezTo>
                    <a:pt x="760" y="1034"/>
                    <a:pt x="790" y="1024"/>
                    <a:pt x="814" y="1008"/>
                  </a:cubicBezTo>
                  <a:cubicBezTo>
                    <a:pt x="817" y="1006"/>
                    <a:pt x="821" y="1002"/>
                    <a:pt x="822" y="999"/>
                  </a:cubicBezTo>
                  <a:cubicBezTo>
                    <a:pt x="823" y="997"/>
                    <a:pt x="824" y="995"/>
                    <a:pt x="823" y="992"/>
                  </a:cubicBezTo>
                  <a:cubicBezTo>
                    <a:pt x="822" y="990"/>
                    <a:pt x="819" y="987"/>
                    <a:pt x="808" y="979"/>
                  </a:cubicBezTo>
                  <a:cubicBezTo>
                    <a:pt x="794" y="969"/>
                    <a:pt x="755" y="944"/>
                    <a:pt x="749" y="942"/>
                  </a:cubicBezTo>
                  <a:cubicBezTo>
                    <a:pt x="742" y="939"/>
                    <a:pt x="739" y="939"/>
                    <a:pt x="738" y="943"/>
                  </a:cubicBezTo>
                  <a:cubicBezTo>
                    <a:pt x="736" y="945"/>
                    <a:pt x="739" y="947"/>
                    <a:pt x="743" y="951"/>
                  </a:cubicBezTo>
                  <a:cubicBezTo>
                    <a:pt x="748" y="957"/>
                    <a:pt x="756" y="972"/>
                    <a:pt x="746" y="995"/>
                  </a:cubicBezTo>
                  <a:close/>
                  <a:moveTo>
                    <a:pt x="997" y="1218"/>
                  </a:moveTo>
                  <a:cubicBezTo>
                    <a:pt x="999" y="1215"/>
                    <a:pt x="1000" y="1215"/>
                    <a:pt x="1002" y="1217"/>
                  </a:cubicBezTo>
                  <a:cubicBezTo>
                    <a:pt x="1009" y="1222"/>
                    <a:pt x="1049" y="1257"/>
                    <a:pt x="1057" y="1267"/>
                  </a:cubicBezTo>
                  <a:cubicBezTo>
                    <a:pt x="1068" y="1279"/>
                    <a:pt x="1068" y="1290"/>
                    <a:pt x="1065" y="1298"/>
                  </a:cubicBezTo>
                  <a:cubicBezTo>
                    <a:pt x="1062" y="1303"/>
                    <a:pt x="1059" y="1308"/>
                    <a:pt x="1057" y="1311"/>
                  </a:cubicBezTo>
                  <a:cubicBezTo>
                    <a:pt x="1054" y="1314"/>
                    <a:pt x="1053" y="1317"/>
                    <a:pt x="1055" y="1319"/>
                  </a:cubicBezTo>
                  <a:cubicBezTo>
                    <a:pt x="1059" y="1322"/>
                    <a:pt x="1062" y="1318"/>
                    <a:pt x="1065" y="1315"/>
                  </a:cubicBezTo>
                  <a:cubicBezTo>
                    <a:pt x="1068" y="1313"/>
                    <a:pt x="1083" y="1296"/>
                    <a:pt x="1091" y="1289"/>
                  </a:cubicBezTo>
                  <a:cubicBezTo>
                    <a:pt x="1102" y="1278"/>
                    <a:pt x="1112" y="1270"/>
                    <a:pt x="1115" y="1268"/>
                  </a:cubicBezTo>
                  <a:cubicBezTo>
                    <a:pt x="1116" y="1266"/>
                    <a:pt x="1117" y="1264"/>
                    <a:pt x="1115" y="1263"/>
                  </a:cubicBezTo>
                  <a:cubicBezTo>
                    <a:pt x="1113" y="1261"/>
                    <a:pt x="1111" y="1261"/>
                    <a:pt x="1107" y="1262"/>
                  </a:cubicBezTo>
                  <a:cubicBezTo>
                    <a:pt x="1099" y="1263"/>
                    <a:pt x="1092" y="1261"/>
                    <a:pt x="1085" y="1254"/>
                  </a:cubicBezTo>
                  <a:cubicBezTo>
                    <a:pt x="1079" y="1250"/>
                    <a:pt x="1074" y="1246"/>
                    <a:pt x="1067" y="1240"/>
                  </a:cubicBezTo>
                  <a:cubicBezTo>
                    <a:pt x="1018" y="1198"/>
                    <a:pt x="1018" y="1198"/>
                    <a:pt x="1018" y="1198"/>
                  </a:cubicBezTo>
                  <a:cubicBezTo>
                    <a:pt x="1016" y="1196"/>
                    <a:pt x="1017" y="1194"/>
                    <a:pt x="1019" y="1192"/>
                  </a:cubicBezTo>
                  <a:cubicBezTo>
                    <a:pt x="1102" y="1098"/>
                    <a:pt x="1102" y="1098"/>
                    <a:pt x="1102" y="1098"/>
                  </a:cubicBezTo>
                  <a:cubicBezTo>
                    <a:pt x="1105" y="1093"/>
                    <a:pt x="1107" y="1093"/>
                    <a:pt x="1110" y="1095"/>
                  </a:cubicBezTo>
                  <a:cubicBezTo>
                    <a:pt x="1167" y="1148"/>
                    <a:pt x="1167" y="1148"/>
                    <a:pt x="1167" y="1148"/>
                  </a:cubicBezTo>
                  <a:cubicBezTo>
                    <a:pt x="1181" y="1161"/>
                    <a:pt x="1184" y="1173"/>
                    <a:pt x="1182" y="1181"/>
                  </a:cubicBezTo>
                  <a:cubicBezTo>
                    <a:pt x="1180" y="1188"/>
                    <a:pt x="1175" y="1194"/>
                    <a:pt x="1172" y="1197"/>
                  </a:cubicBezTo>
                  <a:cubicBezTo>
                    <a:pt x="1168" y="1202"/>
                    <a:pt x="1168" y="1204"/>
                    <a:pt x="1170" y="1207"/>
                  </a:cubicBezTo>
                  <a:cubicBezTo>
                    <a:pt x="1173" y="1209"/>
                    <a:pt x="1176" y="1207"/>
                    <a:pt x="1179" y="1205"/>
                  </a:cubicBezTo>
                  <a:cubicBezTo>
                    <a:pt x="1183" y="1201"/>
                    <a:pt x="1204" y="1179"/>
                    <a:pt x="1208" y="1175"/>
                  </a:cubicBezTo>
                  <a:cubicBezTo>
                    <a:pt x="1217" y="1167"/>
                    <a:pt x="1223" y="1164"/>
                    <a:pt x="1226" y="1161"/>
                  </a:cubicBezTo>
                  <a:cubicBezTo>
                    <a:pt x="1227" y="1159"/>
                    <a:pt x="1227" y="1157"/>
                    <a:pt x="1226" y="1155"/>
                  </a:cubicBezTo>
                  <a:cubicBezTo>
                    <a:pt x="1224" y="1154"/>
                    <a:pt x="1221" y="1153"/>
                    <a:pt x="1218" y="1152"/>
                  </a:cubicBezTo>
                  <a:cubicBezTo>
                    <a:pt x="1213" y="1150"/>
                    <a:pt x="1208" y="1146"/>
                    <a:pt x="1201" y="1140"/>
                  </a:cubicBezTo>
                  <a:cubicBezTo>
                    <a:pt x="1192" y="1133"/>
                    <a:pt x="1115" y="1066"/>
                    <a:pt x="1100" y="1053"/>
                  </a:cubicBezTo>
                  <a:cubicBezTo>
                    <a:pt x="1090" y="1043"/>
                    <a:pt x="1066" y="1022"/>
                    <a:pt x="1047" y="1004"/>
                  </a:cubicBezTo>
                  <a:cubicBezTo>
                    <a:pt x="1041" y="999"/>
                    <a:pt x="1037" y="998"/>
                    <a:pt x="1035" y="1000"/>
                  </a:cubicBezTo>
                  <a:cubicBezTo>
                    <a:pt x="1033" y="1003"/>
                    <a:pt x="1035" y="1006"/>
                    <a:pt x="1038" y="1009"/>
                  </a:cubicBezTo>
                  <a:cubicBezTo>
                    <a:pt x="1044" y="1014"/>
                    <a:pt x="1050" y="1020"/>
                    <a:pt x="1052" y="1023"/>
                  </a:cubicBezTo>
                  <a:cubicBezTo>
                    <a:pt x="1062" y="1037"/>
                    <a:pt x="1060" y="1045"/>
                    <a:pt x="1050" y="1059"/>
                  </a:cubicBezTo>
                  <a:cubicBezTo>
                    <a:pt x="1040" y="1072"/>
                    <a:pt x="1030" y="1082"/>
                    <a:pt x="980" y="1140"/>
                  </a:cubicBezTo>
                  <a:cubicBezTo>
                    <a:pt x="922" y="1207"/>
                    <a:pt x="922" y="1207"/>
                    <a:pt x="922" y="1207"/>
                  </a:cubicBezTo>
                  <a:cubicBezTo>
                    <a:pt x="890" y="1243"/>
                    <a:pt x="865" y="1272"/>
                    <a:pt x="850" y="1286"/>
                  </a:cubicBezTo>
                  <a:cubicBezTo>
                    <a:pt x="838" y="1295"/>
                    <a:pt x="829" y="1302"/>
                    <a:pt x="820" y="1297"/>
                  </a:cubicBezTo>
                  <a:cubicBezTo>
                    <a:pt x="816" y="1295"/>
                    <a:pt x="811" y="1292"/>
                    <a:pt x="805" y="1287"/>
                  </a:cubicBezTo>
                  <a:cubicBezTo>
                    <a:pt x="801" y="1283"/>
                    <a:pt x="799" y="1283"/>
                    <a:pt x="797" y="1285"/>
                  </a:cubicBezTo>
                  <a:cubicBezTo>
                    <a:pt x="794" y="1288"/>
                    <a:pt x="796" y="1291"/>
                    <a:pt x="801" y="1295"/>
                  </a:cubicBezTo>
                  <a:cubicBezTo>
                    <a:pt x="816" y="1308"/>
                    <a:pt x="841" y="1328"/>
                    <a:pt x="851" y="1337"/>
                  </a:cubicBezTo>
                  <a:cubicBezTo>
                    <a:pt x="861" y="1345"/>
                    <a:pt x="884" y="1367"/>
                    <a:pt x="907" y="1388"/>
                  </a:cubicBezTo>
                  <a:cubicBezTo>
                    <a:pt x="913" y="1393"/>
                    <a:pt x="917" y="1394"/>
                    <a:pt x="919" y="1391"/>
                  </a:cubicBezTo>
                  <a:cubicBezTo>
                    <a:pt x="921" y="1390"/>
                    <a:pt x="920" y="1387"/>
                    <a:pt x="915" y="1383"/>
                  </a:cubicBezTo>
                  <a:cubicBezTo>
                    <a:pt x="910" y="1378"/>
                    <a:pt x="902" y="1370"/>
                    <a:pt x="898" y="1365"/>
                  </a:cubicBezTo>
                  <a:cubicBezTo>
                    <a:pt x="888" y="1353"/>
                    <a:pt x="893" y="1343"/>
                    <a:pt x="901" y="1331"/>
                  </a:cubicBezTo>
                  <a:cubicBezTo>
                    <a:pt x="913" y="1313"/>
                    <a:pt x="938" y="1285"/>
                    <a:pt x="970" y="1248"/>
                  </a:cubicBezTo>
                  <a:lnTo>
                    <a:pt x="997" y="1218"/>
                  </a:lnTo>
                  <a:close/>
                  <a:moveTo>
                    <a:pt x="1294" y="1527"/>
                  </a:moveTo>
                  <a:cubicBezTo>
                    <a:pt x="1296" y="1528"/>
                    <a:pt x="1296" y="1530"/>
                    <a:pt x="1296" y="1533"/>
                  </a:cubicBezTo>
                  <a:cubicBezTo>
                    <a:pt x="1265" y="1642"/>
                    <a:pt x="1265" y="1642"/>
                    <a:pt x="1265" y="1642"/>
                  </a:cubicBezTo>
                  <a:cubicBezTo>
                    <a:pt x="1263" y="1649"/>
                    <a:pt x="1258" y="1650"/>
                    <a:pt x="1254" y="1649"/>
                  </a:cubicBezTo>
                  <a:cubicBezTo>
                    <a:pt x="1250" y="1646"/>
                    <a:pt x="1248" y="1646"/>
                    <a:pt x="1246" y="1648"/>
                  </a:cubicBezTo>
                  <a:cubicBezTo>
                    <a:pt x="1244" y="1651"/>
                    <a:pt x="1249" y="1655"/>
                    <a:pt x="1256" y="1660"/>
                  </a:cubicBezTo>
                  <a:cubicBezTo>
                    <a:pt x="1288" y="1685"/>
                    <a:pt x="1317" y="1707"/>
                    <a:pt x="1332" y="1718"/>
                  </a:cubicBezTo>
                  <a:cubicBezTo>
                    <a:pt x="1346" y="1729"/>
                    <a:pt x="1351" y="1731"/>
                    <a:pt x="1353" y="1728"/>
                  </a:cubicBezTo>
                  <a:cubicBezTo>
                    <a:pt x="1355" y="1725"/>
                    <a:pt x="1354" y="1723"/>
                    <a:pt x="1350" y="1721"/>
                  </a:cubicBezTo>
                  <a:cubicBezTo>
                    <a:pt x="1346" y="1717"/>
                    <a:pt x="1340" y="1712"/>
                    <a:pt x="1335" y="1706"/>
                  </a:cubicBezTo>
                  <a:cubicBezTo>
                    <a:pt x="1327" y="1698"/>
                    <a:pt x="1320" y="1684"/>
                    <a:pt x="1332" y="1636"/>
                  </a:cubicBezTo>
                  <a:cubicBezTo>
                    <a:pt x="1351" y="1555"/>
                    <a:pt x="1409" y="1342"/>
                    <a:pt x="1415" y="1313"/>
                  </a:cubicBezTo>
                  <a:cubicBezTo>
                    <a:pt x="1418" y="1300"/>
                    <a:pt x="1419" y="1295"/>
                    <a:pt x="1415" y="1292"/>
                  </a:cubicBezTo>
                  <a:cubicBezTo>
                    <a:pt x="1411" y="1289"/>
                    <a:pt x="1405" y="1292"/>
                    <a:pt x="1392" y="1300"/>
                  </a:cubicBezTo>
                  <a:cubicBezTo>
                    <a:pt x="1102" y="1479"/>
                    <a:pt x="1102" y="1479"/>
                    <a:pt x="1102" y="1479"/>
                  </a:cubicBezTo>
                  <a:cubicBezTo>
                    <a:pt x="1079" y="1493"/>
                    <a:pt x="1061" y="1501"/>
                    <a:pt x="1041" y="1490"/>
                  </a:cubicBezTo>
                  <a:cubicBezTo>
                    <a:pt x="1037" y="1488"/>
                    <a:pt x="1031" y="1484"/>
                    <a:pt x="1027" y="1482"/>
                  </a:cubicBezTo>
                  <a:cubicBezTo>
                    <a:pt x="1024" y="1479"/>
                    <a:pt x="1022" y="1479"/>
                    <a:pt x="1020" y="1481"/>
                  </a:cubicBezTo>
                  <a:cubicBezTo>
                    <a:pt x="1018" y="1484"/>
                    <a:pt x="1020" y="1487"/>
                    <a:pt x="1025" y="1491"/>
                  </a:cubicBezTo>
                  <a:cubicBezTo>
                    <a:pt x="1046" y="1506"/>
                    <a:pt x="1069" y="1522"/>
                    <a:pt x="1074" y="1525"/>
                  </a:cubicBezTo>
                  <a:cubicBezTo>
                    <a:pt x="1086" y="1534"/>
                    <a:pt x="1103" y="1548"/>
                    <a:pt x="1116" y="1558"/>
                  </a:cubicBezTo>
                  <a:cubicBezTo>
                    <a:pt x="1120" y="1561"/>
                    <a:pt x="1123" y="1562"/>
                    <a:pt x="1125" y="1559"/>
                  </a:cubicBezTo>
                  <a:cubicBezTo>
                    <a:pt x="1127" y="1557"/>
                    <a:pt x="1127" y="1555"/>
                    <a:pt x="1122" y="1551"/>
                  </a:cubicBezTo>
                  <a:cubicBezTo>
                    <a:pt x="1116" y="1547"/>
                    <a:pt x="1116" y="1547"/>
                    <a:pt x="1116" y="1547"/>
                  </a:cubicBezTo>
                  <a:cubicBezTo>
                    <a:pt x="1103" y="1537"/>
                    <a:pt x="1104" y="1530"/>
                    <a:pt x="1109" y="1522"/>
                  </a:cubicBezTo>
                  <a:cubicBezTo>
                    <a:pt x="1112" y="1518"/>
                    <a:pt x="1122" y="1509"/>
                    <a:pt x="1133" y="1502"/>
                  </a:cubicBezTo>
                  <a:cubicBezTo>
                    <a:pt x="1198" y="1460"/>
                    <a:pt x="1198" y="1460"/>
                    <a:pt x="1198" y="1460"/>
                  </a:cubicBezTo>
                  <a:cubicBezTo>
                    <a:pt x="1200" y="1459"/>
                    <a:pt x="1202" y="1458"/>
                    <a:pt x="1204" y="1460"/>
                  </a:cubicBezTo>
                  <a:lnTo>
                    <a:pt x="1294" y="1527"/>
                  </a:lnTo>
                  <a:close/>
                  <a:moveTo>
                    <a:pt x="1227" y="1446"/>
                  </a:moveTo>
                  <a:cubicBezTo>
                    <a:pt x="1225" y="1444"/>
                    <a:pt x="1226" y="1443"/>
                    <a:pt x="1227" y="1441"/>
                  </a:cubicBezTo>
                  <a:cubicBezTo>
                    <a:pt x="1338" y="1369"/>
                    <a:pt x="1338" y="1369"/>
                    <a:pt x="1338" y="1369"/>
                  </a:cubicBezTo>
                  <a:cubicBezTo>
                    <a:pt x="1340" y="1368"/>
                    <a:pt x="1342" y="1367"/>
                    <a:pt x="1344" y="1368"/>
                  </a:cubicBezTo>
                  <a:cubicBezTo>
                    <a:pt x="1345" y="1369"/>
                    <a:pt x="1344" y="1371"/>
                    <a:pt x="1343" y="1373"/>
                  </a:cubicBezTo>
                  <a:cubicBezTo>
                    <a:pt x="1305" y="1500"/>
                    <a:pt x="1305" y="1500"/>
                    <a:pt x="1305" y="1500"/>
                  </a:cubicBezTo>
                  <a:cubicBezTo>
                    <a:pt x="1305" y="1501"/>
                    <a:pt x="1303" y="1502"/>
                    <a:pt x="1301" y="1500"/>
                  </a:cubicBezTo>
                  <a:lnTo>
                    <a:pt x="1227" y="1446"/>
                  </a:lnTo>
                  <a:close/>
                  <a:moveTo>
                    <a:pt x="1590" y="1889"/>
                  </a:moveTo>
                  <a:cubicBezTo>
                    <a:pt x="1617" y="1906"/>
                    <a:pt x="1651" y="1923"/>
                    <a:pt x="1673" y="1926"/>
                  </a:cubicBezTo>
                  <a:cubicBezTo>
                    <a:pt x="1682" y="1928"/>
                    <a:pt x="1685" y="1927"/>
                    <a:pt x="1691" y="1921"/>
                  </a:cubicBezTo>
                  <a:cubicBezTo>
                    <a:pt x="1705" y="1909"/>
                    <a:pt x="1733" y="1875"/>
                    <a:pt x="1736" y="1869"/>
                  </a:cubicBezTo>
                  <a:cubicBezTo>
                    <a:pt x="1738" y="1866"/>
                    <a:pt x="1739" y="1863"/>
                    <a:pt x="1736" y="1861"/>
                  </a:cubicBezTo>
                  <a:cubicBezTo>
                    <a:pt x="1733" y="1858"/>
                    <a:pt x="1731" y="1860"/>
                    <a:pt x="1725" y="1866"/>
                  </a:cubicBezTo>
                  <a:cubicBezTo>
                    <a:pt x="1719" y="1872"/>
                    <a:pt x="1706" y="1882"/>
                    <a:pt x="1693" y="1885"/>
                  </a:cubicBezTo>
                  <a:cubicBezTo>
                    <a:pt x="1664" y="1894"/>
                    <a:pt x="1638" y="1884"/>
                    <a:pt x="1600" y="1861"/>
                  </a:cubicBezTo>
                  <a:cubicBezTo>
                    <a:pt x="1543" y="1825"/>
                    <a:pt x="1496" y="1727"/>
                    <a:pt x="1560" y="1625"/>
                  </a:cubicBezTo>
                  <a:cubicBezTo>
                    <a:pt x="1585" y="1583"/>
                    <a:pt x="1618" y="1547"/>
                    <a:pt x="1667" y="1538"/>
                  </a:cubicBezTo>
                  <a:cubicBezTo>
                    <a:pt x="1697" y="1533"/>
                    <a:pt x="1727" y="1538"/>
                    <a:pt x="1764" y="1561"/>
                  </a:cubicBezTo>
                  <a:cubicBezTo>
                    <a:pt x="1804" y="1586"/>
                    <a:pt x="1830" y="1618"/>
                    <a:pt x="1835" y="1642"/>
                  </a:cubicBezTo>
                  <a:cubicBezTo>
                    <a:pt x="1839" y="1659"/>
                    <a:pt x="1835" y="1677"/>
                    <a:pt x="1827" y="1691"/>
                  </a:cubicBezTo>
                  <a:cubicBezTo>
                    <a:pt x="1824" y="1697"/>
                    <a:pt x="1822" y="1701"/>
                    <a:pt x="1826" y="1703"/>
                  </a:cubicBezTo>
                  <a:cubicBezTo>
                    <a:pt x="1829" y="1705"/>
                    <a:pt x="1833" y="1703"/>
                    <a:pt x="1837" y="1697"/>
                  </a:cubicBezTo>
                  <a:cubicBezTo>
                    <a:pt x="1843" y="1689"/>
                    <a:pt x="1857" y="1665"/>
                    <a:pt x="1867" y="1651"/>
                  </a:cubicBezTo>
                  <a:cubicBezTo>
                    <a:pt x="1877" y="1637"/>
                    <a:pt x="1881" y="1632"/>
                    <a:pt x="1884" y="1629"/>
                  </a:cubicBezTo>
                  <a:cubicBezTo>
                    <a:pt x="1885" y="1626"/>
                    <a:pt x="1885" y="1623"/>
                    <a:pt x="1880" y="1620"/>
                  </a:cubicBezTo>
                  <a:cubicBezTo>
                    <a:pt x="1868" y="1610"/>
                    <a:pt x="1857" y="1598"/>
                    <a:pt x="1842" y="1586"/>
                  </a:cubicBezTo>
                  <a:cubicBezTo>
                    <a:pt x="1824" y="1571"/>
                    <a:pt x="1809" y="1560"/>
                    <a:pt x="1782" y="1543"/>
                  </a:cubicBezTo>
                  <a:cubicBezTo>
                    <a:pt x="1718" y="1504"/>
                    <a:pt x="1667" y="1496"/>
                    <a:pt x="1619" y="1505"/>
                  </a:cubicBezTo>
                  <a:cubicBezTo>
                    <a:pt x="1554" y="1518"/>
                    <a:pt x="1514" y="1563"/>
                    <a:pt x="1496" y="1592"/>
                  </a:cubicBezTo>
                  <a:cubicBezTo>
                    <a:pt x="1471" y="1633"/>
                    <a:pt x="1452" y="1688"/>
                    <a:pt x="1471" y="1751"/>
                  </a:cubicBezTo>
                  <a:cubicBezTo>
                    <a:pt x="1489" y="1809"/>
                    <a:pt x="1531" y="1852"/>
                    <a:pt x="1590" y="1889"/>
                  </a:cubicBezTo>
                  <a:close/>
                  <a:moveTo>
                    <a:pt x="1962" y="1921"/>
                  </a:moveTo>
                  <a:cubicBezTo>
                    <a:pt x="1941" y="1962"/>
                    <a:pt x="1923" y="1998"/>
                    <a:pt x="1911" y="2015"/>
                  </a:cubicBezTo>
                  <a:cubicBezTo>
                    <a:pt x="1903" y="2027"/>
                    <a:pt x="1896" y="2036"/>
                    <a:pt x="1885" y="2033"/>
                  </a:cubicBezTo>
                  <a:cubicBezTo>
                    <a:pt x="1881" y="2032"/>
                    <a:pt x="1875" y="2030"/>
                    <a:pt x="1868" y="2027"/>
                  </a:cubicBezTo>
                  <a:cubicBezTo>
                    <a:pt x="1863" y="2024"/>
                    <a:pt x="1861" y="2024"/>
                    <a:pt x="1859" y="2027"/>
                  </a:cubicBezTo>
                  <a:cubicBezTo>
                    <a:pt x="1858" y="2030"/>
                    <a:pt x="1860" y="2033"/>
                    <a:pt x="1866" y="2036"/>
                  </a:cubicBezTo>
                  <a:cubicBezTo>
                    <a:pt x="1884" y="2045"/>
                    <a:pt x="1913" y="2058"/>
                    <a:pt x="1923" y="2063"/>
                  </a:cubicBezTo>
                  <a:cubicBezTo>
                    <a:pt x="1936" y="2070"/>
                    <a:pt x="1964" y="2085"/>
                    <a:pt x="1993" y="2100"/>
                  </a:cubicBezTo>
                  <a:cubicBezTo>
                    <a:pt x="1998" y="2103"/>
                    <a:pt x="2003" y="2103"/>
                    <a:pt x="2004" y="2100"/>
                  </a:cubicBezTo>
                  <a:cubicBezTo>
                    <a:pt x="2005" y="2098"/>
                    <a:pt x="2004" y="2095"/>
                    <a:pt x="1999" y="2093"/>
                  </a:cubicBezTo>
                  <a:cubicBezTo>
                    <a:pt x="1992" y="2089"/>
                    <a:pt x="1982" y="2083"/>
                    <a:pt x="1977" y="2079"/>
                  </a:cubicBezTo>
                  <a:cubicBezTo>
                    <a:pt x="1964" y="2071"/>
                    <a:pt x="1967" y="2059"/>
                    <a:pt x="1971" y="2046"/>
                  </a:cubicBezTo>
                  <a:cubicBezTo>
                    <a:pt x="1979" y="2026"/>
                    <a:pt x="1997" y="1990"/>
                    <a:pt x="2018" y="1949"/>
                  </a:cubicBezTo>
                  <a:cubicBezTo>
                    <a:pt x="2111" y="1765"/>
                    <a:pt x="2111" y="1765"/>
                    <a:pt x="2111" y="1765"/>
                  </a:cubicBezTo>
                  <a:cubicBezTo>
                    <a:pt x="2167" y="1795"/>
                    <a:pt x="2167" y="1795"/>
                    <a:pt x="2167" y="1795"/>
                  </a:cubicBezTo>
                  <a:cubicBezTo>
                    <a:pt x="2207" y="1816"/>
                    <a:pt x="2212" y="1834"/>
                    <a:pt x="2207" y="1847"/>
                  </a:cubicBezTo>
                  <a:cubicBezTo>
                    <a:pt x="2205" y="1852"/>
                    <a:pt x="2205" y="1852"/>
                    <a:pt x="2205" y="1852"/>
                  </a:cubicBezTo>
                  <a:cubicBezTo>
                    <a:pt x="2202" y="1859"/>
                    <a:pt x="2202" y="1862"/>
                    <a:pt x="2206" y="1863"/>
                  </a:cubicBezTo>
                  <a:cubicBezTo>
                    <a:pt x="2208" y="1865"/>
                    <a:pt x="2210" y="1863"/>
                    <a:pt x="2213" y="1858"/>
                  </a:cubicBezTo>
                  <a:cubicBezTo>
                    <a:pt x="2219" y="1847"/>
                    <a:pt x="2236" y="1816"/>
                    <a:pt x="2241" y="1807"/>
                  </a:cubicBezTo>
                  <a:cubicBezTo>
                    <a:pt x="2244" y="1800"/>
                    <a:pt x="2245" y="1797"/>
                    <a:pt x="2242" y="1796"/>
                  </a:cubicBezTo>
                  <a:cubicBezTo>
                    <a:pt x="2239" y="1794"/>
                    <a:pt x="2226" y="1793"/>
                    <a:pt x="2197" y="1778"/>
                  </a:cubicBezTo>
                  <a:cubicBezTo>
                    <a:pt x="2019" y="1688"/>
                    <a:pt x="2019" y="1688"/>
                    <a:pt x="2019" y="1688"/>
                  </a:cubicBezTo>
                  <a:cubicBezTo>
                    <a:pt x="2004" y="1681"/>
                    <a:pt x="1987" y="1671"/>
                    <a:pt x="1975" y="1663"/>
                  </a:cubicBezTo>
                  <a:cubicBezTo>
                    <a:pt x="1964" y="1657"/>
                    <a:pt x="1962" y="1650"/>
                    <a:pt x="1959" y="1648"/>
                  </a:cubicBezTo>
                  <a:cubicBezTo>
                    <a:pt x="1956" y="1647"/>
                    <a:pt x="1953" y="1649"/>
                    <a:pt x="1949" y="1654"/>
                  </a:cubicBezTo>
                  <a:cubicBezTo>
                    <a:pt x="1946" y="1657"/>
                    <a:pt x="1917" y="1694"/>
                    <a:pt x="1913" y="1701"/>
                  </a:cubicBezTo>
                  <a:cubicBezTo>
                    <a:pt x="1911" y="1706"/>
                    <a:pt x="1911" y="1708"/>
                    <a:pt x="1913" y="1710"/>
                  </a:cubicBezTo>
                  <a:cubicBezTo>
                    <a:pt x="1916" y="1711"/>
                    <a:pt x="1919" y="1710"/>
                    <a:pt x="1921" y="1707"/>
                  </a:cubicBezTo>
                  <a:cubicBezTo>
                    <a:pt x="1924" y="1704"/>
                    <a:pt x="1929" y="1700"/>
                    <a:pt x="1937" y="1695"/>
                  </a:cubicBezTo>
                  <a:cubicBezTo>
                    <a:pt x="1949" y="1689"/>
                    <a:pt x="1961" y="1692"/>
                    <a:pt x="1987" y="1704"/>
                  </a:cubicBezTo>
                  <a:cubicBezTo>
                    <a:pt x="2055" y="1736"/>
                    <a:pt x="2055" y="1736"/>
                    <a:pt x="2055" y="1736"/>
                  </a:cubicBezTo>
                  <a:lnTo>
                    <a:pt x="1962" y="1921"/>
                  </a:lnTo>
                  <a:close/>
                  <a:moveTo>
                    <a:pt x="2242" y="2040"/>
                  </a:moveTo>
                  <a:cubicBezTo>
                    <a:pt x="2215" y="2107"/>
                    <a:pt x="2219" y="2149"/>
                    <a:pt x="2234" y="2180"/>
                  </a:cubicBezTo>
                  <a:cubicBezTo>
                    <a:pt x="2256" y="2225"/>
                    <a:pt x="2301" y="2244"/>
                    <a:pt x="2325" y="2254"/>
                  </a:cubicBezTo>
                  <a:cubicBezTo>
                    <a:pt x="2356" y="2266"/>
                    <a:pt x="2392" y="2274"/>
                    <a:pt x="2436" y="2259"/>
                  </a:cubicBezTo>
                  <a:cubicBezTo>
                    <a:pt x="2489" y="2241"/>
                    <a:pt x="2516" y="2188"/>
                    <a:pt x="2537" y="2136"/>
                  </a:cubicBezTo>
                  <a:cubicBezTo>
                    <a:pt x="2557" y="2085"/>
                    <a:pt x="2557" y="2085"/>
                    <a:pt x="2557" y="2085"/>
                  </a:cubicBezTo>
                  <a:cubicBezTo>
                    <a:pt x="2585" y="2014"/>
                    <a:pt x="2590" y="2001"/>
                    <a:pt x="2597" y="1987"/>
                  </a:cubicBezTo>
                  <a:cubicBezTo>
                    <a:pt x="2604" y="1971"/>
                    <a:pt x="2611" y="1964"/>
                    <a:pt x="2625" y="1967"/>
                  </a:cubicBezTo>
                  <a:cubicBezTo>
                    <a:pt x="2631" y="1968"/>
                    <a:pt x="2634" y="1969"/>
                    <a:pt x="2639" y="1971"/>
                  </a:cubicBezTo>
                  <a:cubicBezTo>
                    <a:pt x="2645" y="1973"/>
                    <a:pt x="2648" y="1973"/>
                    <a:pt x="2649" y="1970"/>
                  </a:cubicBezTo>
                  <a:cubicBezTo>
                    <a:pt x="2650" y="1967"/>
                    <a:pt x="2647" y="1965"/>
                    <a:pt x="2641" y="1962"/>
                  </a:cubicBezTo>
                  <a:cubicBezTo>
                    <a:pt x="2623" y="1955"/>
                    <a:pt x="2593" y="1944"/>
                    <a:pt x="2587" y="1942"/>
                  </a:cubicBezTo>
                  <a:cubicBezTo>
                    <a:pt x="2586" y="1942"/>
                    <a:pt x="2558" y="1929"/>
                    <a:pt x="2534" y="1919"/>
                  </a:cubicBezTo>
                  <a:cubicBezTo>
                    <a:pt x="2527" y="1917"/>
                    <a:pt x="2524" y="1917"/>
                    <a:pt x="2522" y="1920"/>
                  </a:cubicBezTo>
                  <a:cubicBezTo>
                    <a:pt x="2521" y="1923"/>
                    <a:pt x="2524" y="1925"/>
                    <a:pt x="2529" y="1927"/>
                  </a:cubicBezTo>
                  <a:cubicBezTo>
                    <a:pt x="2534" y="1929"/>
                    <a:pt x="2541" y="1933"/>
                    <a:pt x="2545" y="1935"/>
                  </a:cubicBezTo>
                  <a:cubicBezTo>
                    <a:pt x="2559" y="1944"/>
                    <a:pt x="2560" y="1954"/>
                    <a:pt x="2554" y="1970"/>
                  </a:cubicBezTo>
                  <a:cubicBezTo>
                    <a:pt x="2550" y="1985"/>
                    <a:pt x="2544" y="1998"/>
                    <a:pt x="2516" y="2069"/>
                  </a:cubicBezTo>
                  <a:cubicBezTo>
                    <a:pt x="2492" y="2128"/>
                    <a:pt x="2492" y="2128"/>
                    <a:pt x="2492" y="2128"/>
                  </a:cubicBezTo>
                  <a:cubicBezTo>
                    <a:pt x="2473" y="2176"/>
                    <a:pt x="2455" y="2218"/>
                    <a:pt x="2419" y="2233"/>
                  </a:cubicBezTo>
                  <a:cubicBezTo>
                    <a:pt x="2393" y="2244"/>
                    <a:pt x="2365" y="2241"/>
                    <a:pt x="2345" y="2233"/>
                  </a:cubicBezTo>
                  <a:cubicBezTo>
                    <a:pt x="2329" y="2226"/>
                    <a:pt x="2308" y="2216"/>
                    <a:pt x="2294" y="2190"/>
                  </a:cubicBezTo>
                  <a:cubicBezTo>
                    <a:pt x="2278" y="2162"/>
                    <a:pt x="2276" y="2129"/>
                    <a:pt x="2303" y="2061"/>
                  </a:cubicBezTo>
                  <a:cubicBezTo>
                    <a:pt x="2329" y="1995"/>
                    <a:pt x="2329" y="1995"/>
                    <a:pt x="2329" y="1995"/>
                  </a:cubicBezTo>
                  <a:cubicBezTo>
                    <a:pt x="2357" y="1924"/>
                    <a:pt x="2363" y="1911"/>
                    <a:pt x="2369" y="1896"/>
                  </a:cubicBezTo>
                  <a:cubicBezTo>
                    <a:pt x="2377" y="1880"/>
                    <a:pt x="2384" y="1874"/>
                    <a:pt x="2398" y="1876"/>
                  </a:cubicBezTo>
                  <a:cubicBezTo>
                    <a:pt x="2403" y="1878"/>
                    <a:pt x="2406" y="1878"/>
                    <a:pt x="2411" y="1880"/>
                  </a:cubicBezTo>
                  <a:cubicBezTo>
                    <a:pt x="2416" y="1882"/>
                    <a:pt x="2419" y="1882"/>
                    <a:pt x="2421" y="1879"/>
                  </a:cubicBezTo>
                  <a:cubicBezTo>
                    <a:pt x="2422" y="1876"/>
                    <a:pt x="2419" y="1874"/>
                    <a:pt x="2412" y="1871"/>
                  </a:cubicBezTo>
                  <a:cubicBezTo>
                    <a:pt x="2396" y="1864"/>
                    <a:pt x="2365" y="1854"/>
                    <a:pt x="2354" y="1849"/>
                  </a:cubicBezTo>
                  <a:cubicBezTo>
                    <a:pt x="2340" y="1844"/>
                    <a:pt x="2311" y="1831"/>
                    <a:pt x="2286" y="1821"/>
                  </a:cubicBezTo>
                  <a:cubicBezTo>
                    <a:pt x="2279" y="1818"/>
                    <a:pt x="2276" y="1817"/>
                    <a:pt x="2274" y="1821"/>
                  </a:cubicBezTo>
                  <a:cubicBezTo>
                    <a:pt x="2273" y="1824"/>
                    <a:pt x="2276" y="1826"/>
                    <a:pt x="2281" y="1828"/>
                  </a:cubicBezTo>
                  <a:cubicBezTo>
                    <a:pt x="2287" y="1831"/>
                    <a:pt x="2295" y="1834"/>
                    <a:pt x="2298" y="1837"/>
                  </a:cubicBezTo>
                  <a:cubicBezTo>
                    <a:pt x="2312" y="1846"/>
                    <a:pt x="2313" y="1855"/>
                    <a:pt x="2308" y="1872"/>
                  </a:cubicBezTo>
                  <a:cubicBezTo>
                    <a:pt x="2303" y="1887"/>
                    <a:pt x="2297" y="1900"/>
                    <a:pt x="2269" y="1971"/>
                  </a:cubicBezTo>
                  <a:lnTo>
                    <a:pt x="2242" y="2040"/>
                  </a:lnTo>
                  <a:close/>
                  <a:moveTo>
                    <a:pt x="2642" y="2311"/>
                  </a:moveTo>
                  <a:cubicBezTo>
                    <a:pt x="2635" y="2328"/>
                    <a:pt x="2626" y="2345"/>
                    <a:pt x="2612" y="2344"/>
                  </a:cubicBezTo>
                  <a:cubicBezTo>
                    <a:pt x="2604" y="2344"/>
                    <a:pt x="2601" y="2343"/>
                    <a:pt x="2597" y="2342"/>
                  </a:cubicBezTo>
                  <a:cubicBezTo>
                    <a:pt x="2592" y="2341"/>
                    <a:pt x="2589" y="2341"/>
                    <a:pt x="2588" y="2343"/>
                  </a:cubicBezTo>
                  <a:cubicBezTo>
                    <a:pt x="2587" y="2348"/>
                    <a:pt x="2591" y="2350"/>
                    <a:pt x="2595" y="2351"/>
                  </a:cubicBezTo>
                  <a:cubicBezTo>
                    <a:pt x="2611" y="2355"/>
                    <a:pt x="2635" y="2360"/>
                    <a:pt x="2644" y="2363"/>
                  </a:cubicBezTo>
                  <a:cubicBezTo>
                    <a:pt x="2653" y="2365"/>
                    <a:pt x="2674" y="2372"/>
                    <a:pt x="2695" y="2378"/>
                  </a:cubicBezTo>
                  <a:cubicBezTo>
                    <a:pt x="2702" y="2380"/>
                    <a:pt x="2707" y="2380"/>
                    <a:pt x="2708" y="2376"/>
                  </a:cubicBezTo>
                  <a:cubicBezTo>
                    <a:pt x="2709" y="2373"/>
                    <a:pt x="2706" y="2371"/>
                    <a:pt x="2702" y="2370"/>
                  </a:cubicBezTo>
                  <a:cubicBezTo>
                    <a:pt x="2697" y="2369"/>
                    <a:pt x="2690" y="2367"/>
                    <a:pt x="2682" y="2362"/>
                  </a:cubicBezTo>
                  <a:cubicBezTo>
                    <a:pt x="2674" y="2358"/>
                    <a:pt x="2669" y="2352"/>
                    <a:pt x="2671" y="2343"/>
                  </a:cubicBezTo>
                  <a:cubicBezTo>
                    <a:pt x="2674" y="2335"/>
                    <a:pt x="2676" y="2329"/>
                    <a:pt x="2679" y="2320"/>
                  </a:cubicBezTo>
                  <a:cubicBezTo>
                    <a:pt x="2756" y="2133"/>
                    <a:pt x="2756" y="2133"/>
                    <a:pt x="2756" y="2133"/>
                  </a:cubicBezTo>
                  <a:cubicBezTo>
                    <a:pt x="2758" y="2134"/>
                    <a:pt x="2758" y="2134"/>
                    <a:pt x="2758" y="2134"/>
                  </a:cubicBezTo>
                  <a:cubicBezTo>
                    <a:pt x="2766" y="2175"/>
                    <a:pt x="2778" y="2244"/>
                    <a:pt x="2780" y="2256"/>
                  </a:cubicBezTo>
                  <a:cubicBezTo>
                    <a:pt x="2782" y="2271"/>
                    <a:pt x="2800" y="2355"/>
                    <a:pt x="2806" y="2381"/>
                  </a:cubicBezTo>
                  <a:cubicBezTo>
                    <a:pt x="2810" y="2398"/>
                    <a:pt x="2812" y="2409"/>
                    <a:pt x="2816" y="2410"/>
                  </a:cubicBezTo>
                  <a:cubicBezTo>
                    <a:pt x="2821" y="2411"/>
                    <a:pt x="2825" y="2408"/>
                    <a:pt x="2842" y="2387"/>
                  </a:cubicBezTo>
                  <a:cubicBezTo>
                    <a:pt x="3007" y="2195"/>
                    <a:pt x="3007" y="2195"/>
                    <a:pt x="3007" y="2195"/>
                  </a:cubicBezTo>
                  <a:cubicBezTo>
                    <a:pt x="3009" y="2196"/>
                    <a:pt x="3009" y="2196"/>
                    <a:pt x="3009" y="2196"/>
                  </a:cubicBezTo>
                  <a:cubicBezTo>
                    <a:pt x="2981" y="2418"/>
                    <a:pt x="2981" y="2418"/>
                    <a:pt x="2981" y="2418"/>
                  </a:cubicBezTo>
                  <a:cubicBezTo>
                    <a:pt x="2979" y="2432"/>
                    <a:pt x="2976" y="2438"/>
                    <a:pt x="2973" y="2438"/>
                  </a:cubicBezTo>
                  <a:cubicBezTo>
                    <a:pt x="2969" y="2438"/>
                    <a:pt x="2967" y="2439"/>
                    <a:pt x="2966" y="2442"/>
                  </a:cubicBezTo>
                  <a:cubicBezTo>
                    <a:pt x="2965" y="2445"/>
                    <a:pt x="2968" y="2447"/>
                    <a:pt x="2979" y="2451"/>
                  </a:cubicBezTo>
                  <a:cubicBezTo>
                    <a:pt x="2998" y="2457"/>
                    <a:pt x="3065" y="2477"/>
                    <a:pt x="3077" y="2481"/>
                  </a:cubicBezTo>
                  <a:cubicBezTo>
                    <a:pt x="3084" y="2482"/>
                    <a:pt x="3090" y="2482"/>
                    <a:pt x="3091" y="2478"/>
                  </a:cubicBezTo>
                  <a:cubicBezTo>
                    <a:pt x="3092" y="2475"/>
                    <a:pt x="3088" y="2474"/>
                    <a:pt x="3084" y="2473"/>
                  </a:cubicBezTo>
                  <a:cubicBezTo>
                    <a:pt x="3078" y="2471"/>
                    <a:pt x="3068" y="2468"/>
                    <a:pt x="3055" y="2460"/>
                  </a:cubicBezTo>
                  <a:cubicBezTo>
                    <a:pt x="3042" y="2452"/>
                    <a:pt x="3041" y="2436"/>
                    <a:pt x="3044" y="2404"/>
                  </a:cubicBezTo>
                  <a:cubicBezTo>
                    <a:pt x="3081" y="2091"/>
                    <a:pt x="3081" y="2091"/>
                    <a:pt x="3081" y="2091"/>
                  </a:cubicBezTo>
                  <a:cubicBezTo>
                    <a:pt x="3082" y="2081"/>
                    <a:pt x="3081" y="2075"/>
                    <a:pt x="3076" y="2074"/>
                  </a:cubicBezTo>
                  <a:cubicBezTo>
                    <a:pt x="3072" y="2073"/>
                    <a:pt x="3068" y="2076"/>
                    <a:pt x="3063" y="2083"/>
                  </a:cubicBezTo>
                  <a:cubicBezTo>
                    <a:pt x="2856" y="2325"/>
                    <a:pt x="2856" y="2325"/>
                    <a:pt x="2856" y="2325"/>
                  </a:cubicBezTo>
                  <a:cubicBezTo>
                    <a:pt x="2796" y="2015"/>
                    <a:pt x="2796" y="2015"/>
                    <a:pt x="2796" y="2015"/>
                  </a:cubicBezTo>
                  <a:cubicBezTo>
                    <a:pt x="2793" y="2001"/>
                    <a:pt x="2791" y="1998"/>
                    <a:pt x="2787" y="1997"/>
                  </a:cubicBezTo>
                  <a:cubicBezTo>
                    <a:pt x="2783" y="1996"/>
                    <a:pt x="2779" y="1999"/>
                    <a:pt x="2776" y="2007"/>
                  </a:cubicBezTo>
                  <a:lnTo>
                    <a:pt x="2642" y="2311"/>
                  </a:lnTo>
                  <a:close/>
                  <a:moveTo>
                    <a:pt x="3431" y="2386"/>
                  </a:moveTo>
                  <a:cubicBezTo>
                    <a:pt x="3425" y="2433"/>
                    <a:pt x="3421" y="2472"/>
                    <a:pt x="3416" y="2493"/>
                  </a:cubicBezTo>
                  <a:cubicBezTo>
                    <a:pt x="3413" y="2507"/>
                    <a:pt x="3409" y="2518"/>
                    <a:pt x="3399" y="2519"/>
                  </a:cubicBezTo>
                  <a:cubicBezTo>
                    <a:pt x="3394" y="2519"/>
                    <a:pt x="3388" y="2520"/>
                    <a:pt x="3381" y="2519"/>
                  </a:cubicBezTo>
                  <a:cubicBezTo>
                    <a:pt x="3375" y="2518"/>
                    <a:pt x="3372" y="2519"/>
                    <a:pt x="3372" y="2522"/>
                  </a:cubicBezTo>
                  <a:cubicBezTo>
                    <a:pt x="3372" y="2525"/>
                    <a:pt x="3375" y="2527"/>
                    <a:pt x="3382" y="2528"/>
                  </a:cubicBezTo>
                  <a:cubicBezTo>
                    <a:pt x="3402" y="2530"/>
                    <a:pt x="3433" y="2532"/>
                    <a:pt x="3445" y="2533"/>
                  </a:cubicBezTo>
                  <a:cubicBezTo>
                    <a:pt x="3458" y="2535"/>
                    <a:pt x="3489" y="2540"/>
                    <a:pt x="3522" y="2543"/>
                  </a:cubicBezTo>
                  <a:cubicBezTo>
                    <a:pt x="3528" y="2544"/>
                    <a:pt x="3532" y="2543"/>
                    <a:pt x="3532" y="2540"/>
                  </a:cubicBezTo>
                  <a:cubicBezTo>
                    <a:pt x="3533" y="2537"/>
                    <a:pt x="3530" y="2535"/>
                    <a:pt x="3525" y="2535"/>
                  </a:cubicBezTo>
                  <a:cubicBezTo>
                    <a:pt x="3517" y="2533"/>
                    <a:pt x="3506" y="2531"/>
                    <a:pt x="3500" y="2530"/>
                  </a:cubicBezTo>
                  <a:cubicBezTo>
                    <a:pt x="3485" y="2526"/>
                    <a:pt x="3483" y="2515"/>
                    <a:pt x="3483" y="2501"/>
                  </a:cubicBezTo>
                  <a:cubicBezTo>
                    <a:pt x="3483" y="2479"/>
                    <a:pt x="3487" y="2439"/>
                    <a:pt x="3492" y="2393"/>
                  </a:cubicBezTo>
                  <a:cubicBezTo>
                    <a:pt x="3514" y="2193"/>
                    <a:pt x="3514" y="2193"/>
                    <a:pt x="3514" y="2193"/>
                  </a:cubicBezTo>
                  <a:cubicBezTo>
                    <a:pt x="3515" y="2188"/>
                    <a:pt x="3516" y="2184"/>
                    <a:pt x="3519" y="2184"/>
                  </a:cubicBezTo>
                  <a:cubicBezTo>
                    <a:pt x="3524" y="2183"/>
                    <a:pt x="3531" y="2183"/>
                    <a:pt x="3539" y="2184"/>
                  </a:cubicBezTo>
                  <a:cubicBezTo>
                    <a:pt x="3550" y="2185"/>
                    <a:pt x="3571" y="2191"/>
                    <a:pt x="3587" y="2209"/>
                  </a:cubicBezTo>
                  <a:cubicBezTo>
                    <a:pt x="3612" y="2237"/>
                    <a:pt x="3610" y="2271"/>
                    <a:pt x="3608" y="2287"/>
                  </a:cubicBezTo>
                  <a:cubicBezTo>
                    <a:pt x="3603" y="2338"/>
                    <a:pt x="3560" y="2366"/>
                    <a:pt x="3532" y="2363"/>
                  </a:cubicBezTo>
                  <a:cubicBezTo>
                    <a:pt x="3521" y="2361"/>
                    <a:pt x="3518" y="2363"/>
                    <a:pt x="3517" y="2367"/>
                  </a:cubicBezTo>
                  <a:cubicBezTo>
                    <a:pt x="3517" y="2370"/>
                    <a:pt x="3520" y="2371"/>
                    <a:pt x="3523" y="2372"/>
                  </a:cubicBezTo>
                  <a:cubicBezTo>
                    <a:pt x="3525" y="2373"/>
                    <a:pt x="3531" y="2373"/>
                    <a:pt x="3533" y="2374"/>
                  </a:cubicBezTo>
                  <a:cubicBezTo>
                    <a:pt x="3604" y="2381"/>
                    <a:pt x="3662" y="2337"/>
                    <a:pt x="3670" y="2266"/>
                  </a:cubicBezTo>
                  <a:cubicBezTo>
                    <a:pt x="3673" y="2239"/>
                    <a:pt x="3661" y="2215"/>
                    <a:pt x="3651" y="2203"/>
                  </a:cubicBezTo>
                  <a:cubicBezTo>
                    <a:pt x="3644" y="2195"/>
                    <a:pt x="3624" y="2172"/>
                    <a:pt x="3561" y="2165"/>
                  </a:cubicBezTo>
                  <a:cubicBezTo>
                    <a:pt x="3538" y="2162"/>
                    <a:pt x="3509" y="2160"/>
                    <a:pt x="3488" y="2158"/>
                  </a:cubicBezTo>
                  <a:cubicBezTo>
                    <a:pt x="3474" y="2157"/>
                    <a:pt x="3443" y="2152"/>
                    <a:pt x="3416" y="2149"/>
                  </a:cubicBezTo>
                  <a:cubicBezTo>
                    <a:pt x="3409" y="2148"/>
                    <a:pt x="3405" y="2149"/>
                    <a:pt x="3405" y="2152"/>
                  </a:cubicBezTo>
                  <a:cubicBezTo>
                    <a:pt x="3405" y="2156"/>
                    <a:pt x="3408" y="2157"/>
                    <a:pt x="3413" y="2158"/>
                  </a:cubicBezTo>
                  <a:cubicBezTo>
                    <a:pt x="3420" y="2158"/>
                    <a:pt x="3428" y="2160"/>
                    <a:pt x="3432" y="2161"/>
                  </a:cubicBezTo>
                  <a:cubicBezTo>
                    <a:pt x="3448" y="2167"/>
                    <a:pt x="3452" y="2175"/>
                    <a:pt x="3451" y="2192"/>
                  </a:cubicBezTo>
                  <a:cubicBezTo>
                    <a:pt x="3450" y="2208"/>
                    <a:pt x="3448" y="2223"/>
                    <a:pt x="3440" y="2298"/>
                  </a:cubicBezTo>
                  <a:lnTo>
                    <a:pt x="3431" y="2386"/>
                  </a:lnTo>
                  <a:close/>
                  <a:moveTo>
                    <a:pt x="3798" y="2418"/>
                  </a:moveTo>
                  <a:cubicBezTo>
                    <a:pt x="3797" y="2464"/>
                    <a:pt x="3796" y="2504"/>
                    <a:pt x="3793" y="2525"/>
                  </a:cubicBezTo>
                  <a:cubicBezTo>
                    <a:pt x="3791" y="2540"/>
                    <a:pt x="3788" y="2550"/>
                    <a:pt x="3778" y="2552"/>
                  </a:cubicBezTo>
                  <a:cubicBezTo>
                    <a:pt x="3773" y="2553"/>
                    <a:pt x="3767" y="2554"/>
                    <a:pt x="3759" y="2554"/>
                  </a:cubicBezTo>
                  <a:cubicBezTo>
                    <a:pt x="3753" y="2554"/>
                    <a:pt x="3751" y="2555"/>
                    <a:pt x="3751" y="2558"/>
                  </a:cubicBezTo>
                  <a:cubicBezTo>
                    <a:pt x="3751" y="2561"/>
                    <a:pt x="3755" y="2563"/>
                    <a:pt x="3761" y="2563"/>
                  </a:cubicBezTo>
                  <a:cubicBezTo>
                    <a:pt x="3781" y="2563"/>
                    <a:pt x="3813" y="2563"/>
                    <a:pt x="3825" y="2563"/>
                  </a:cubicBezTo>
                  <a:cubicBezTo>
                    <a:pt x="3854" y="2563"/>
                    <a:pt x="3888" y="2567"/>
                    <a:pt x="3964" y="2569"/>
                  </a:cubicBezTo>
                  <a:cubicBezTo>
                    <a:pt x="3983" y="2570"/>
                    <a:pt x="3988" y="2570"/>
                    <a:pt x="3992" y="2557"/>
                  </a:cubicBezTo>
                  <a:cubicBezTo>
                    <a:pt x="3994" y="2546"/>
                    <a:pt x="3999" y="2512"/>
                    <a:pt x="4000" y="2501"/>
                  </a:cubicBezTo>
                  <a:cubicBezTo>
                    <a:pt x="4000" y="2495"/>
                    <a:pt x="4000" y="2492"/>
                    <a:pt x="3996" y="2492"/>
                  </a:cubicBezTo>
                  <a:cubicBezTo>
                    <a:pt x="3992" y="2492"/>
                    <a:pt x="3991" y="2493"/>
                    <a:pt x="3990" y="2499"/>
                  </a:cubicBezTo>
                  <a:cubicBezTo>
                    <a:pt x="3986" y="2520"/>
                    <a:pt x="3979" y="2530"/>
                    <a:pt x="3966" y="2536"/>
                  </a:cubicBezTo>
                  <a:cubicBezTo>
                    <a:pt x="3953" y="2542"/>
                    <a:pt x="3932" y="2541"/>
                    <a:pt x="3919" y="2541"/>
                  </a:cubicBezTo>
                  <a:cubicBezTo>
                    <a:pt x="3868" y="2540"/>
                    <a:pt x="3860" y="2532"/>
                    <a:pt x="3860" y="2497"/>
                  </a:cubicBezTo>
                  <a:cubicBezTo>
                    <a:pt x="3859" y="2483"/>
                    <a:pt x="3861" y="2436"/>
                    <a:pt x="3861" y="2419"/>
                  </a:cubicBezTo>
                  <a:cubicBezTo>
                    <a:pt x="3862" y="2379"/>
                    <a:pt x="3862" y="2379"/>
                    <a:pt x="3862" y="2379"/>
                  </a:cubicBezTo>
                  <a:cubicBezTo>
                    <a:pt x="3862" y="2376"/>
                    <a:pt x="3863" y="2374"/>
                    <a:pt x="3865" y="2374"/>
                  </a:cubicBezTo>
                  <a:cubicBezTo>
                    <a:pt x="3877" y="2375"/>
                    <a:pt x="3927" y="2376"/>
                    <a:pt x="3937" y="2377"/>
                  </a:cubicBezTo>
                  <a:cubicBezTo>
                    <a:pt x="3955" y="2380"/>
                    <a:pt x="3962" y="2387"/>
                    <a:pt x="3964" y="2398"/>
                  </a:cubicBezTo>
                  <a:cubicBezTo>
                    <a:pt x="3966" y="2404"/>
                    <a:pt x="3966" y="2411"/>
                    <a:pt x="3966" y="2416"/>
                  </a:cubicBezTo>
                  <a:cubicBezTo>
                    <a:pt x="3966" y="2418"/>
                    <a:pt x="3967" y="2420"/>
                    <a:pt x="3971" y="2420"/>
                  </a:cubicBezTo>
                  <a:cubicBezTo>
                    <a:pt x="3975" y="2420"/>
                    <a:pt x="3975" y="2415"/>
                    <a:pt x="3975" y="2411"/>
                  </a:cubicBezTo>
                  <a:cubicBezTo>
                    <a:pt x="3975" y="2408"/>
                    <a:pt x="3977" y="2387"/>
                    <a:pt x="3978" y="2377"/>
                  </a:cubicBezTo>
                  <a:cubicBezTo>
                    <a:pt x="3980" y="2352"/>
                    <a:pt x="3983" y="2343"/>
                    <a:pt x="3983" y="2340"/>
                  </a:cubicBezTo>
                  <a:cubicBezTo>
                    <a:pt x="3983" y="2337"/>
                    <a:pt x="3981" y="2337"/>
                    <a:pt x="3979" y="2337"/>
                  </a:cubicBezTo>
                  <a:cubicBezTo>
                    <a:pt x="3977" y="2337"/>
                    <a:pt x="3975" y="2339"/>
                    <a:pt x="3971" y="2343"/>
                  </a:cubicBezTo>
                  <a:cubicBezTo>
                    <a:pt x="3967" y="2348"/>
                    <a:pt x="3959" y="2349"/>
                    <a:pt x="3947" y="2350"/>
                  </a:cubicBezTo>
                  <a:cubicBezTo>
                    <a:pt x="3935" y="2350"/>
                    <a:pt x="3877" y="2349"/>
                    <a:pt x="3866" y="2349"/>
                  </a:cubicBezTo>
                  <a:cubicBezTo>
                    <a:pt x="3863" y="2349"/>
                    <a:pt x="3863" y="2347"/>
                    <a:pt x="3863" y="2343"/>
                  </a:cubicBezTo>
                  <a:cubicBezTo>
                    <a:pt x="3866" y="2216"/>
                    <a:pt x="3866" y="2216"/>
                    <a:pt x="3866" y="2216"/>
                  </a:cubicBezTo>
                  <a:cubicBezTo>
                    <a:pt x="3866" y="2213"/>
                    <a:pt x="3867" y="2211"/>
                    <a:pt x="3869" y="2211"/>
                  </a:cubicBezTo>
                  <a:cubicBezTo>
                    <a:pt x="3879" y="2211"/>
                    <a:pt x="3932" y="2213"/>
                    <a:pt x="3941" y="2215"/>
                  </a:cubicBezTo>
                  <a:cubicBezTo>
                    <a:pt x="3966" y="2218"/>
                    <a:pt x="3971" y="2224"/>
                    <a:pt x="3974" y="2234"/>
                  </a:cubicBezTo>
                  <a:cubicBezTo>
                    <a:pt x="3977" y="2240"/>
                    <a:pt x="3977" y="2248"/>
                    <a:pt x="3977" y="2252"/>
                  </a:cubicBezTo>
                  <a:cubicBezTo>
                    <a:pt x="3977" y="2256"/>
                    <a:pt x="3977" y="2259"/>
                    <a:pt x="3981" y="2259"/>
                  </a:cubicBezTo>
                  <a:cubicBezTo>
                    <a:pt x="3985" y="2259"/>
                    <a:pt x="3986" y="2256"/>
                    <a:pt x="3986" y="2253"/>
                  </a:cubicBezTo>
                  <a:cubicBezTo>
                    <a:pt x="3987" y="2247"/>
                    <a:pt x="3989" y="2225"/>
                    <a:pt x="3990" y="2220"/>
                  </a:cubicBezTo>
                  <a:cubicBezTo>
                    <a:pt x="3992" y="2197"/>
                    <a:pt x="3994" y="2191"/>
                    <a:pt x="3994" y="2188"/>
                  </a:cubicBezTo>
                  <a:cubicBezTo>
                    <a:pt x="3994" y="2185"/>
                    <a:pt x="3994" y="2183"/>
                    <a:pt x="3992" y="2183"/>
                  </a:cubicBezTo>
                  <a:cubicBezTo>
                    <a:pt x="3989" y="2183"/>
                    <a:pt x="3986" y="2184"/>
                    <a:pt x="3983" y="2185"/>
                  </a:cubicBezTo>
                  <a:cubicBezTo>
                    <a:pt x="3979" y="2186"/>
                    <a:pt x="3971" y="2186"/>
                    <a:pt x="3962" y="2187"/>
                  </a:cubicBezTo>
                  <a:cubicBezTo>
                    <a:pt x="3952" y="2188"/>
                    <a:pt x="3852" y="2185"/>
                    <a:pt x="3836" y="2185"/>
                  </a:cubicBezTo>
                  <a:cubicBezTo>
                    <a:pt x="3822" y="2184"/>
                    <a:pt x="3790" y="2183"/>
                    <a:pt x="3763" y="2182"/>
                  </a:cubicBezTo>
                  <a:cubicBezTo>
                    <a:pt x="3755" y="2182"/>
                    <a:pt x="3752" y="2183"/>
                    <a:pt x="3752" y="2186"/>
                  </a:cubicBezTo>
                  <a:cubicBezTo>
                    <a:pt x="3752" y="2190"/>
                    <a:pt x="3755" y="2191"/>
                    <a:pt x="3760" y="2191"/>
                  </a:cubicBezTo>
                  <a:cubicBezTo>
                    <a:pt x="3768" y="2191"/>
                    <a:pt x="3776" y="2192"/>
                    <a:pt x="3780" y="2193"/>
                  </a:cubicBezTo>
                  <a:cubicBezTo>
                    <a:pt x="3796" y="2197"/>
                    <a:pt x="3800" y="2205"/>
                    <a:pt x="3801" y="2222"/>
                  </a:cubicBezTo>
                  <a:cubicBezTo>
                    <a:pt x="3802" y="2238"/>
                    <a:pt x="3801" y="2252"/>
                    <a:pt x="3800" y="2329"/>
                  </a:cubicBezTo>
                  <a:lnTo>
                    <a:pt x="3798" y="2418"/>
                  </a:lnTo>
                  <a:close/>
                  <a:moveTo>
                    <a:pt x="4156" y="2417"/>
                  </a:moveTo>
                  <a:cubicBezTo>
                    <a:pt x="4160" y="2463"/>
                    <a:pt x="4163" y="2503"/>
                    <a:pt x="4162" y="2524"/>
                  </a:cubicBezTo>
                  <a:cubicBezTo>
                    <a:pt x="4162" y="2539"/>
                    <a:pt x="4160" y="2550"/>
                    <a:pt x="4150" y="2552"/>
                  </a:cubicBezTo>
                  <a:cubicBezTo>
                    <a:pt x="4146" y="2554"/>
                    <a:pt x="4140" y="2556"/>
                    <a:pt x="4132" y="2557"/>
                  </a:cubicBezTo>
                  <a:cubicBezTo>
                    <a:pt x="4126" y="2557"/>
                    <a:pt x="4124" y="2559"/>
                    <a:pt x="4125" y="2561"/>
                  </a:cubicBezTo>
                  <a:cubicBezTo>
                    <a:pt x="4125" y="2564"/>
                    <a:pt x="4128" y="2566"/>
                    <a:pt x="4135" y="2565"/>
                  </a:cubicBezTo>
                  <a:cubicBezTo>
                    <a:pt x="4155" y="2563"/>
                    <a:pt x="4186" y="2559"/>
                    <a:pt x="4196" y="2558"/>
                  </a:cubicBezTo>
                  <a:cubicBezTo>
                    <a:pt x="4204" y="2558"/>
                    <a:pt x="4241" y="2556"/>
                    <a:pt x="4270" y="2554"/>
                  </a:cubicBezTo>
                  <a:cubicBezTo>
                    <a:pt x="4277" y="2553"/>
                    <a:pt x="4280" y="2552"/>
                    <a:pt x="4280" y="2548"/>
                  </a:cubicBezTo>
                  <a:cubicBezTo>
                    <a:pt x="4280" y="2546"/>
                    <a:pt x="4277" y="2544"/>
                    <a:pt x="4273" y="2544"/>
                  </a:cubicBezTo>
                  <a:cubicBezTo>
                    <a:pt x="4267" y="2545"/>
                    <a:pt x="4256" y="2545"/>
                    <a:pt x="4249" y="2544"/>
                  </a:cubicBezTo>
                  <a:cubicBezTo>
                    <a:pt x="4233" y="2544"/>
                    <a:pt x="4229" y="2533"/>
                    <a:pt x="4227" y="2519"/>
                  </a:cubicBezTo>
                  <a:cubicBezTo>
                    <a:pt x="4222" y="2498"/>
                    <a:pt x="4219" y="2458"/>
                    <a:pt x="4215" y="2411"/>
                  </a:cubicBezTo>
                  <a:cubicBezTo>
                    <a:pt x="4214" y="2404"/>
                    <a:pt x="4214" y="2404"/>
                    <a:pt x="4214" y="2404"/>
                  </a:cubicBezTo>
                  <a:cubicBezTo>
                    <a:pt x="4214" y="2401"/>
                    <a:pt x="4216" y="2400"/>
                    <a:pt x="4218" y="2400"/>
                  </a:cubicBezTo>
                  <a:cubicBezTo>
                    <a:pt x="4262" y="2397"/>
                    <a:pt x="4262" y="2397"/>
                    <a:pt x="4262" y="2397"/>
                  </a:cubicBezTo>
                  <a:cubicBezTo>
                    <a:pt x="4265" y="2397"/>
                    <a:pt x="4268" y="2397"/>
                    <a:pt x="4271" y="2400"/>
                  </a:cubicBezTo>
                  <a:cubicBezTo>
                    <a:pt x="4278" y="2407"/>
                    <a:pt x="4305" y="2439"/>
                    <a:pt x="4327" y="2465"/>
                  </a:cubicBezTo>
                  <a:cubicBezTo>
                    <a:pt x="4358" y="2501"/>
                    <a:pt x="4379" y="2523"/>
                    <a:pt x="4402" y="2533"/>
                  </a:cubicBezTo>
                  <a:cubicBezTo>
                    <a:pt x="4415" y="2539"/>
                    <a:pt x="4428" y="2540"/>
                    <a:pt x="4456" y="2538"/>
                  </a:cubicBezTo>
                  <a:cubicBezTo>
                    <a:pt x="4504" y="2534"/>
                    <a:pt x="4504" y="2534"/>
                    <a:pt x="4504" y="2534"/>
                  </a:cubicBezTo>
                  <a:cubicBezTo>
                    <a:pt x="4510" y="2533"/>
                    <a:pt x="4514" y="2532"/>
                    <a:pt x="4513" y="2528"/>
                  </a:cubicBezTo>
                  <a:cubicBezTo>
                    <a:pt x="4513" y="2525"/>
                    <a:pt x="4511" y="2524"/>
                    <a:pt x="4507" y="2525"/>
                  </a:cubicBezTo>
                  <a:cubicBezTo>
                    <a:pt x="4503" y="2525"/>
                    <a:pt x="4498" y="2525"/>
                    <a:pt x="4493" y="2524"/>
                  </a:cubicBezTo>
                  <a:cubicBezTo>
                    <a:pt x="4485" y="2523"/>
                    <a:pt x="4464" y="2522"/>
                    <a:pt x="4433" y="2495"/>
                  </a:cubicBezTo>
                  <a:cubicBezTo>
                    <a:pt x="4401" y="2466"/>
                    <a:pt x="4363" y="2424"/>
                    <a:pt x="4314" y="2372"/>
                  </a:cubicBezTo>
                  <a:cubicBezTo>
                    <a:pt x="4361" y="2326"/>
                    <a:pt x="4373" y="2291"/>
                    <a:pt x="4370" y="2254"/>
                  </a:cubicBezTo>
                  <a:cubicBezTo>
                    <a:pt x="4367" y="2220"/>
                    <a:pt x="4345" y="2197"/>
                    <a:pt x="4330" y="2188"/>
                  </a:cubicBezTo>
                  <a:cubicBezTo>
                    <a:pt x="4301" y="2172"/>
                    <a:pt x="4268" y="2172"/>
                    <a:pt x="4236" y="2174"/>
                  </a:cubicBezTo>
                  <a:cubicBezTo>
                    <a:pt x="4220" y="2176"/>
                    <a:pt x="4182" y="2180"/>
                    <a:pt x="4165" y="2182"/>
                  </a:cubicBezTo>
                  <a:cubicBezTo>
                    <a:pt x="4155" y="2183"/>
                    <a:pt x="4123" y="2184"/>
                    <a:pt x="4096" y="2186"/>
                  </a:cubicBezTo>
                  <a:cubicBezTo>
                    <a:pt x="4089" y="2187"/>
                    <a:pt x="4085" y="2188"/>
                    <a:pt x="4086" y="2192"/>
                  </a:cubicBezTo>
                  <a:cubicBezTo>
                    <a:pt x="4086" y="2195"/>
                    <a:pt x="4089" y="2196"/>
                    <a:pt x="4094" y="2195"/>
                  </a:cubicBezTo>
                  <a:cubicBezTo>
                    <a:pt x="4102" y="2195"/>
                    <a:pt x="4110" y="2195"/>
                    <a:pt x="4114" y="2195"/>
                  </a:cubicBezTo>
                  <a:cubicBezTo>
                    <a:pt x="4131" y="2197"/>
                    <a:pt x="4136" y="2205"/>
                    <a:pt x="4138" y="2222"/>
                  </a:cubicBezTo>
                  <a:cubicBezTo>
                    <a:pt x="4141" y="2238"/>
                    <a:pt x="4142" y="2252"/>
                    <a:pt x="4148" y="2328"/>
                  </a:cubicBezTo>
                  <a:lnTo>
                    <a:pt x="4156" y="2417"/>
                  </a:lnTo>
                  <a:close/>
                  <a:moveTo>
                    <a:pt x="4198" y="2210"/>
                  </a:moveTo>
                  <a:cubicBezTo>
                    <a:pt x="4197" y="2207"/>
                    <a:pt x="4198" y="2204"/>
                    <a:pt x="4202" y="2203"/>
                  </a:cubicBezTo>
                  <a:cubicBezTo>
                    <a:pt x="4207" y="2201"/>
                    <a:pt x="4216" y="2200"/>
                    <a:pt x="4228" y="2199"/>
                  </a:cubicBezTo>
                  <a:cubicBezTo>
                    <a:pt x="4258" y="2196"/>
                    <a:pt x="4307" y="2213"/>
                    <a:pt x="4313" y="2284"/>
                  </a:cubicBezTo>
                  <a:cubicBezTo>
                    <a:pt x="4317" y="2325"/>
                    <a:pt x="4304" y="2350"/>
                    <a:pt x="4290" y="2362"/>
                  </a:cubicBezTo>
                  <a:cubicBezTo>
                    <a:pt x="4281" y="2369"/>
                    <a:pt x="4275" y="2372"/>
                    <a:pt x="4255" y="2374"/>
                  </a:cubicBezTo>
                  <a:cubicBezTo>
                    <a:pt x="4242" y="2375"/>
                    <a:pt x="4227" y="2374"/>
                    <a:pt x="4216" y="2372"/>
                  </a:cubicBezTo>
                  <a:cubicBezTo>
                    <a:pt x="4213" y="2371"/>
                    <a:pt x="4211" y="2369"/>
                    <a:pt x="4211" y="2363"/>
                  </a:cubicBezTo>
                  <a:lnTo>
                    <a:pt x="4198" y="2210"/>
                  </a:lnTo>
                  <a:close/>
                  <a:moveTo>
                    <a:pt x="4563" y="2317"/>
                  </a:moveTo>
                  <a:cubicBezTo>
                    <a:pt x="4567" y="2337"/>
                    <a:pt x="4567" y="2348"/>
                    <a:pt x="4565" y="2363"/>
                  </a:cubicBezTo>
                  <a:cubicBezTo>
                    <a:pt x="4564" y="2367"/>
                    <a:pt x="4563" y="2373"/>
                    <a:pt x="4564" y="2375"/>
                  </a:cubicBezTo>
                  <a:cubicBezTo>
                    <a:pt x="4564" y="2377"/>
                    <a:pt x="4566" y="2377"/>
                    <a:pt x="4567" y="2377"/>
                  </a:cubicBezTo>
                  <a:cubicBezTo>
                    <a:pt x="4570" y="2377"/>
                    <a:pt x="4573" y="2371"/>
                    <a:pt x="4577" y="2367"/>
                  </a:cubicBezTo>
                  <a:cubicBezTo>
                    <a:pt x="4596" y="2342"/>
                    <a:pt x="4615" y="2318"/>
                    <a:pt x="4627" y="2291"/>
                  </a:cubicBezTo>
                  <a:cubicBezTo>
                    <a:pt x="4628" y="2288"/>
                    <a:pt x="4630" y="2281"/>
                    <a:pt x="4629" y="2279"/>
                  </a:cubicBezTo>
                  <a:cubicBezTo>
                    <a:pt x="4629" y="2277"/>
                    <a:pt x="4628" y="2274"/>
                    <a:pt x="4626" y="2273"/>
                  </a:cubicBezTo>
                  <a:cubicBezTo>
                    <a:pt x="4624" y="2272"/>
                    <a:pt x="4619" y="2271"/>
                    <a:pt x="4607" y="2270"/>
                  </a:cubicBezTo>
                  <a:cubicBezTo>
                    <a:pt x="4589" y="2269"/>
                    <a:pt x="4543" y="2270"/>
                    <a:pt x="4536" y="2271"/>
                  </a:cubicBezTo>
                  <a:cubicBezTo>
                    <a:pt x="4529" y="2272"/>
                    <a:pt x="4527" y="2274"/>
                    <a:pt x="4527" y="2278"/>
                  </a:cubicBezTo>
                  <a:cubicBezTo>
                    <a:pt x="4528" y="2280"/>
                    <a:pt x="4531" y="2281"/>
                    <a:pt x="4536" y="2283"/>
                  </a:cubicBezTo>
                  <a:cubicBezTo>
                    <a:pt x="4544" y="2284"/>
                    <a:pt x="4559" y="2293"/>
                    <a:pt x="4563" y="2317"/>
                  </a:cubicBezTo>
                  <a:close/>
                  <a:moveTo>
                    <a:pt x="4857" y="2215"/>
                  </a:moveTo>
                  <a:cubicBezTo>
                    <a:pt x="4838" y="2141"/>
                    <a:pt x="4834" y="2128"/>
                    <a:pt x="4831" y="2111"/>
                  </a:cubicBezTo>
                  <a:cubicBezTo>
                    <a:pt x="4828" y="2094"/>
                    <a:pt x="4830" y="2085"/>
                    <a:pt x="4842" y="2079"/>
                  </a:cubicBezTo>
                  <a:cubicBezTo>
                    <a:pt x="4847" y="2076"/>
                    <a:pt x="4855" y="2074"/>
                    <a:pt x="4861" y="2073"/>
                  </a:cubicBezTo>
                  <a:cubicBezTo>
                    <a:pt x="4866" y="2071"/>
                    <a:pt x="4869" y="2069"/>
                    <a:pt x="4868" y="2066"/>
                  </a:cubicBezTo>
                  <a:cubicBezTo>
                    <a:pt x="4867" y="2063"/>
                    <a:pt x="4864" y="2063"/>
                    <a:pt x="4857" y="2064"/>
                  </a:cubicBezTo>
                  <a:cubicBezTo>
                    <a:pt x="4838" y="2069"/>
                    <a:pt x="4803" y="2080"/>
                    <a:pt x="4791" y="2083"/>
                  </a:cubicBezTo>
                  <a:cubicBezTo>
                    <a:pt x="4778" y="2086"/>
                    <a:pt x="4746" y="2093"/>
                    <a:pt x="4724" y="2099"/>
                  </a:cubicBezTo>
                  <a:cubicBezTo>
                    <a:pt x="4716" y="2101"/>
                    <a:pt x="4713" y="2103"/>
                    <a:pt x="4714" y="2106"/>
                  </a:cubicBezTo>
                  <a:cubicBezTo>
                    <a:pt x="4715" y="2110"/>
                    <a:pt x="4718" y="2110"/>
                    <a:pt x="4724" y="2108"/>
                  </a:cubicBezTo>
                  <a:cubicBezTo>
                    <a:pt x="4730" y="2107"/>
                    <a:pt x="4736" y="2106"/>
                    <a:pt x="4740" y="2106"/>
                  </a:cubicBezTo>
                  <a:cubicBezTo>
                    <a:pt x="4757" y="2105"/>
                    <a:pt x="4763" y="2112"/>
                    <a:pt x="4768" y="2128"/>
                  </a:cubicBezTo>
                  <a:cubicBezTo>
                    <a:pt x="4773" y="2143"/>
                    <a:pt x="4777" y="2157"/>
                    <a:pt x="4796" y="2231"/>
                  </a:cubicBezTo>
                  <a:cubicBezTo>
                    <a:pt x="4818" y="2317"/>
                    <a:pt x="4818" y="2317"/>
                    <a:pt x="4818" y="2317"/>
                  </a:cubicBezTo>
                  <a:cubicBezTo>
                    <a:pt x="4830" y="2362"/>
                    <a:pt x="4840" y="2400"/>
                    <a:pt x="4843" y="2421"/>
                  </a:cubicBezTo>
                  <a:cubicBezTo>
                    <a:pt x="4845" y="2436"/>
                    <a:pt x="4845" y="2447"/>
                    <a:pt x="4836" y="2452"/>
                  </a:cubicBezTo>
                  <a:cubicBezTo>
                    <a:pt x="4832" y="2454"/>
                    <a:pt x="4826" y="2456"/>
                    <a:pt x="4819" y="2458"/>
                  </a:cubicBezTo>
                  <a:cubicBezTo>
                    <a:pt x="4813" y="2460"/>
                    <a:pt x="4811" y="2462"/>
                    <a:pt x="4812" y="2464"/>
                  </a:cubicBezTo>
                  <a:cubicBezTo>
                    <a:pt x="4813" y="2468"/>
                    <a:pt x="4817" y="2468"/>
                    <a:pt x="4823" y="2467"/>
                  </a:cubicBezTo>
                  <a:cubicBezTo>
                    <a:pt x="4843" y="2462"/>
                    <a:pt x="4873" y="2452"/>
                    <a:pt x="4885" y="2449"/>
                  </a:cubicBezTo>
                  <a:cubicBezTo>
                    <a:pt x="4924" y="2439"/>
                    <a:pt x="4957" y="2433"/>
                    <a:pt x="5027" y="2415"/>
                  </a:cubicBezTo>
                  <a:cubicBezTo>
                    <a:pt x="5052" y="2408"/>
                    <a:pt x="5054" y="2406"/>
                    <a:pt x="5054" y="2394"/>
                  </a:cubicBezTo>
                  <a:cubicBezTo>
                    <a:pt x="5054" y="2379"/>
                    <a:pt x="5048" y="2341"/>
                    <a:pt x="5047" y="2336"/>
                  </a:cubicBezTo>
                  <a:cubicBezTo>
                    <a:pt x="5045" y="2330"/>
                    <a:pt x="5044" y="2328"/>
                    <a:pt x="5041" y="2328"/>
                  </a:cubicBezTo>
                  <a:cubicBezTo>
                    <a:pt x="5037" y="2330"/>
                    <a:pt x="5037" y="2333"/>
                    <a:pt x="5037" y="2337"/>
                  </a:cubicBezTo>
                  <a:cubicBezTo>
                    <a:pt x="5039" y="2347"/>
                    <a:pt x="5036" y="2362"/>
                    <a:pt x="5032" y="2370"/>
                  </a:cubicBezTo>
                  <a:cubicBezTo>
                    <a:pt x="5024" y="2386"/>
                    <a:pt x="5005" y="2392"/>
                    <a:pt x="4979" y="2398"/>
                  </a:cubicBezTo>
                  <a:cubicBezTo>
                    <a:pt x="4941" y="2408"/>
                    <a:pt x="4927" y="2408"/>
                    <a:pt x="4917" y="2403"/>
                  </a:cubicBezTo>
                  <a:cubicBezTo>
                    <a:pt x="4904" y="2397"/>
                    <a:pt x="4896" y="2363"/>
                    <a:pt x="4879" y="2301"/>
                  </a:cubicBezTo>
                  <a:lnTo>
                    <a:pt x="4857" y="2215"/>
                  </a:lnTo>
                  <a:close/>
                  <a:moveTo>
                    <a:pt x="5146" y="2221"/>
                  </a:moveTo>
                  <a:cubicBezTo>
                    <a:pt x="5162" y="2268"/>
                    <a:pt x="5175" y="2305"/>
                    <a:pt x="5179" y="2326"/>
                  </a:cubicBezTo>
                  <a:cubicBezTo>
                    <a:pt x="5183" y="2340"/>
                    <a:pt x="5183" y="2350"/>
                    <a:pt x="5174" y="2355"/>
                  </a:cubicBezTo>
                  <a:cubicBezTo>
                    <a:pt x="5170" y="2357"/>
                    <a:pt x="5165" y="2360"/>
                    <a:pt x="5157" y="2363"/>
                  </a:cubicBezTo>
                  <a:cubicBezTo>
                    <a:pt x="5152" y="2364"/>
                    <a:pt x="5150" y="2367"/>
                    <a:pt x="5151" y="2369"/>
                  </a:cubicBezTo>
                  <a:cubicBezTo>
                    <a:pt x="5152" y="2372"/>
                    <a:pt x="5156" y="2373"/>
                    <a:pt x="5162" y="2371"/>
                  </a:cubicBezTo>
                  <a:cubicBezTo>
                    <a:pt x="5181" y="2364"/>
                    <a:pt x="5211" y="2352"/>
                    <a:pt x="5222" y="2348"/>
                  </a:cubicBezTo>
                  <a:cubicBezTo>
                    <a:pt x="5234" y="2344"/>
                    <a:pt x="5265" y="2335"/>
                    <a:pt x="5296" y="2324"/>
                  </a:cubicBezTo>
                  <a:cubicBezTo>
                    <a:pt x="5302" y="2322"/>
                    <a:pt x="5305" y="2320"/>
                    <a:pt x="5304" y="2316"/>
                  </a:cubicBezTo>
                  <a:cubicBezTo>
                    <a:pt x="5303" y="2314"/>
                    <a:pt x="5300" y="2313"/>
                    <a:pt x="5295" y="2315"/>
                  </a:cubicBezTo>
                  <a:cubicBezTo>
                    <a:pt x="5288" y="2318"/>
                    <a:pt x="5277" y="2320"/>
                    <a:pt x="5270" y="2322"/>
                  </a:cubicBezTo>
                  <a:cubicBezTo>
                    <a:pt x="5255" y="2325"/>
                    <a:pt x="5249" y="2317"/>
                    <a:pt x="5243" y="2305"/>
                  </a:cubicBezTo>
                  <a:cubicBezTo>
                    <a:pt x="5234" y="2285"/>
                    <a:pt x="5221" y="2247"/>
                    <a:pt x="5205" y="2201"/>
                  </a:cubicBezTo>
                  <a:cubicBezTo>
                    <a:pt x="5176" y="2117"/>
                    <a:pt x="5176" y="2117"/>
                    <a:pt x="5176" y="2117"/>
                  </a:cubicBezTo>
                  <a:cubicBezTo>
                    <a:pt x="5151" y="2045"/>
                    <a:pt x="5147" y="2032"/>
                    <a:pt x="5142" y="2016"/>
                  </a:cubicBezTo>
                  <a:cubicBezTo>
                    <a:pt x="5138" y="1999"/>
                    <a:pt x="5139" y="1990"/>
                    <a:pt x="5151" y="1983"/>
                  </a:cubicBezTo>
                  <a:cubicBezTo>
                    <a:pt x="5156" y="1980"/>
                    <a:pt x="5160" y="1978"/>
                    <a:pt x="5165" y="1976"/>
                  </a:cubicBezTo>
                  <a:cubicBezTo>
                    <a:pt x="5169" y="1975"/>
                    <a:pt x="5172" y="1973"/>
                    <a:pt x="5171" y="1969"/>
                  </a:cubicBezTo>
                  <a:cubicBezTo>
                    <a:pt x="5169" y="1966"/>
                    <a:pt x="5165" y="1967"/>
                    <a:pt x="5159" y="1968"/>
                  </a:cubicBezTo>
                  <a:cubicBezTo>
                    <a:pt x="5141" y="1975"/>
                    <a:pt x="5113" y="1986"/>
                    <a:pt x="5102" y="1990"/>
                  </a:cubicBezTo>
                  <a:cubicBezTo>
                    <a:pt x="5087" y="1995"/>
                    <a:pt x="5057" y="2004"/>
                    <a:pt x="5039" y="2010"/>
                  </a:cubicBezTo>
                  <a:cubicBezTo>
                    <a:pt x="5031" y="2013"/>
                    <a:pt x="5028" y="2015"/>
                    <a:pt x="5029" y="2018"/>
                  </a:cubicBezTo>
                  <a:cubicBezTo>
                    <a:pt x="5030" y="2022"/>
                    <a:pt x="5033" y="2022"/>
                    <a:pt x="5038" y="2020"/>
                  </a:cubicBezTo>
                  <a:cubicBezTo>
                    <a:pt x="5044" y="2018"/>
                    <a:pt x="5050" y="2016"/>
                    <a:pt x="5056" y="2016"/>
                  </a:cubicBezTo>
                  <a:cubicBezTo>
                    <a:pt x="5067" y="2015"/>
                    <a:pt x="5075" y="2021"/>
                    <a:pt x="5081" y="2037"/>
                  </a:cubicBezTo>
                  <a:cubicBezTo>
                    <a:pt x="5087" y="2052"/>
                    <a:pt x="5092" y="2065"/>
                    <a:pt x="5117" y="2138"/>
                  </a:cubicBezTo>
                  <a:lnTo>
                    <a:pt x="5146" y="2221"/>
                  </a:lnTo>
                  <a:close/>
                  <a:moveTo>
                    <a:pt x="5456" y="2104"/>
                  </a:moveTo>
                  <a:cubicBezTo>
                    <a:pt x="5474" y="2147"/>
                    <a:pt x="5490" y="2183"/>
                    <a:pt x="5496" y="2204"/>
                  </a:cubicBezTo>
                  <a:cubicBezTo>
                    <a:pt x="5501" y="2218"/>
                    <a:pt x="5502" y="2229"/>
                    <a:pt x="5494" y="2235"/>
                  </a:cubicBezTo>
                  <a:cubicBezTo>
                    <a:pt x="5490" y="2238"/>
                    <a:pt x="5485" y="2241"/>
                    <a:pt x="5478" y="2244"/>
                  </a:cubicBezTo>
                  <a:cubicBezTo>
                    <a:pt x="5472" y="2246"/>
                    <a:pt x="5471" y="2248"/>
                    <a:pt x="5472" y="2251"/>
                  </a:cubicBezTo>
                  <a:cubicBezTo>
                    <a:pt x="5473" y="2254"/>
                    <a:pt x="5477" y="2254"/>
                    <a:pt x="5483" y="2251"/>
                  </a:cubicBezTo>
                  <a:cubicBezTo>
                    <a:pt x="5502" y="2243"/>
                    <a:pt x="5530" y="2229"/>
                    <a:pt x="5541" y="2225"/>
                  </a:cubicBezTo>
                  <a:cubicBezTo>
                    <a:pt x="5554" y="2219"/>
                    <a:pt x="5584" y="2208"/>
                    <a:pt x="5614" y="2195"/>
                  </a:cubicBezTo>
                  <a:cubicBezTo>
                    <a:pt x="5619" y="2193"/>
                    <a:pt x="5622" y="2190"/>
                    <a:pt x="5621" y="2187"/>
                  </a:cubicBezTo>
                  <a:cubicBezTo>
                    <a:pt x="5620" y="2184"/>
                    <a:pt x="5617" y="2184"/>
                    <a:pt x="5612" y="2186"/>
                  </a:cubicBezTo>
                  <a:cubicBezTo>
                    <a:pt x="5605" y="2189"/>
                    <a:pt x="5595" y="2193"/>
                    <a:pt x="5587" y="2195"/>
                  </a:cubicBezTo>
                  <a:cubicBezTo>
                    <a:pt x="5573" y="2199"/>
                    <a:pt x="5566" y="2190"/>
                    <a:pt x="5559" y="2177"/>
                  </a:cubicBezTo>
                  <a:cubicBezTo>
                    <a:pt x="5548" y="2158"/>
                    <a:pt x="5532" y="2122"/>
                    <a:pt x="5514" y="2079"/>
                  </a:cubicBezTo>
                  <a:cubicBezTo>
                    <a:pt x="5432" y="1889"/>
                    <a:pt x="5432" y="1889"/>
                    <a:pt x="5432" y="1889"/>
                  </a:cubicBezTo>
                  <a:cubicBezTo>
                    <a:pt x="5491" y="1866"/>
                    <a:pt x="5491" y="1866"/>
                    <a:pt x="5491" y="1866"/>
                  </a:cubicBezTo>
                  <a:cubicBezTo>
                    <a:pt x="5533" y="1849"/>
                    <a:pt x="5551" y="1856"/>
                    <a:pt x="5557" y="1868"/>
                  </a:cubicBezTo>
                  <a:cubicBezTo>
                    <a:pt x="5560" y="1873"/>
                    <a:pt x="5560" y="1873"/>
                    <a:pt x="5560" y="1873"/>
                  </a:cubicBezTo>
                  <a:cubicBezTo>
                    <a:pt x="5563" y="1880"/>
                    <a:pt x="5565" y="1882"/>
                    <a:pt x="5569" y="1880"/>
                  </a:cubicBezTo>
                  <a:cubicBezTo>
                    <a:pt x="5572" y="1879"/>
                    <a:pt x="5571" y="1876"/>
                    <a:pt x="5570" y="1871"/>
                  </a:cubicBezTo>
                  <a:cubicBezTo>
                    <a:pt x="5565" y="1859"/>
                    <a:pt x="5552" y="1827"/>
                    <a:pt x="5548" y="1817"/>
                  </a:cubicBezTo>
                  <a:cubicBezTo>
                    <a:pt x="5545" y="1810"/>
                    <a:pt x="5543" y="1807"/>
                    <a:pt x="5540" y="1809"/>
                  </a:cubicBezTo>
                  <a:cubicBezTo>
                    <a:pt x="5536" y="1810"/>
                    <a:pt x="5527" y="1820"/>
                    <a:pt x="5498" y="1832"/>
                  </a:cubicBezTo>
                  <a:cubicBezTo>
                    <a:pt x="5315" y="1911"/>
                    <a:pt x="5315" y="1911"/>
                    <a:pt x="5315" y="1911"/>
                  </a:cubicBezTo>
                  <a:cubicBezTo>
                    <a:pt x="5299" y="1918"/>
                    <a:pt x="5281" y="1924"/>
                    <a:pt x="5267" y="1929"/>
                  </a:cubicBezTo>
                  <a:cubicBezTo>
                    <a:pt x="5255" y="1933"/>
                    <a:pt x="5248" y="1930"/>
                    <a:pt x="5245" y="1932"/>
                  </a:cubicBezTo>
                  <a:cubicBezTo>
                    <a:pt x="5242" y="1933"/>
                    <a:pt x="5242" y="1936"/>
                    <a:pt x="5243" y="1943"/>
                  </a:cubicBezTo>
                  <a:cubicBezTo>
                    <a:pt x="5244" y="1947"/>
                    <a:pt x="5253" y="1993"/>
                    <a:pt x="5256" y="2000"/>
                  </a:cubicBezTo>
                  <a:cubicBezTo>
                    <a:pt x="5259" y="2005"/>
                    <a:pt x="5261" y="2007"/>
                    <a:pt x="5264" y="2006"/>
                  </a:cubicBezTo>
                  <a:cubicBezTo>
                    <a:pt x="5266" y="2005"/>
                    <a:pt x="5267" y="2002"/>
                    <a:pt x="5266" y="1998"/>
                  </a:cubicBezTo>
                  <a:cubicBezTo>
                    <a:pt x="5266" y="1994"/>
                    <a:pt x="5266" y="1988"/>
                    <a:pt x="5267" y="1978"/>
                  </a:cubicBezTo>
                  <a:cubicBezTo>
                    <a:pt x="5270" y="1966"/>
                    <a:pt x="5280" y="1958"/>
                    <a:pt x="5307" y="1946"/>
                  </a:cubicBezTo>
                  <a:cubicBezTo>
                    <a:pt x="5374" y="1914"/>
                    <a:pt x="5374" y="1914"/>
                    <a:pt x="5374" y="1914"/>
                  </a:cubicBezTo>
                  <a:lnTo>
                    <a:pt x="5456" y="2104"/>
                  </a:lnTo>
                  <a:close/>
                  <a:moveTo>
                    <a:pt x="5813" y="1935"/>
                  </a:moveTo>
                  <a:cubicBezTo>
                    <a:pt x="5835" y="1976"/>
                    <a:pt x="5853" y="2011"/>
                    <a:pt x="5861" y="2031"/>
                  </a:cubicBezTo>
                  <a:cubicBezTo>
                    <a:pt x="5867" y="2045"/>
                    <a:pt x="5869" y="2056"/>
                    <a:pt x="5861" y="2063"/>
                  </a:cubicBezTo>
                  <a:cubicBezTo>
                    <a:pt x="5858" y="2065"/>
                    <a:pt x="5853" y="2069"/>
                    <a:pt x="5846" y="2073"/>
                  </a:cubicBezTo>
                  <a:cubicBezTo>
                    <a:pt x="5841" y="2075"/>
                    <a:pt x="5840" y="2078"/>
                    <a:pt x="5841" y="2080"/>
                  </a:cubicBezTo>
                  <a:cubicBezTo>
                    <a:pt x="5843" y="2083"/>
                    <a:pt x="5846" y="2083"/>
                    <a:pt x="5853" y="2080"/>
                  </a:cubicBezTo>
                  <a:cubicBezTo>
                    <a:pt x="5870" y="2070"/>
                    <a:pt x="5898" y="2054"/>
                    <a:pt x="5908" y="2049"/>
                  </a:cubicBezTo>
                  <a:cubicBezTo>
                    <a:pt x="5920" y="2042"/>
                    <a:pt x="5949" y="2028"/>
                    <a:pt x="5978" y="2013"/>
                  </a:cubicBezTo>
                  <a:cubicBezTo>
                    <a:pt x="5983" y="2010"/>
                    <a:pt x="5986" y="2007"/>
                    <a:pt x="5984" y="2004"/>
                  </a:cubicBezTo>
                  <a:cubicBezTo>
                    <a:pt x="5983" y="2002"/>
                    <a:pt x="5980" y="2001"/>
                    <a:pt x="5976" y="2004"/>
                  </a:cubicBezTo>
                  <a:cubicBezTo>
                    <a:pt x="5969" y="2008"/>
                    <a:pt x="5958" y="2012"/>
                    <a:pt x="5952" y="2014"/>
                  </a:cubicBezTo>
                  <a:cubicBezTo>
                    <a:pt x="5937" y="2020"/>
                    <a:pt x="5930" y="2011"/>
                    <a:pt x="5922" y="2000"/>
                  </a:cubicBezTo>
                  <a:cubicBezTo>
                    <a:pt x="5909" y="1982"/>
                    <a:pt x="5890" y="1947"/>
                    <a:pt x="5869" y="1906"/>
                  </a:cubicBezTo>
                  <a:cubicBezTo>
                    <a:pt x="5772" y="1723"/>
                    <a:pt x="5772" y="1723"/>
                    <a:pt x="5772" y="1723"/>
                  </a:cubicBezTo>
                  <a:cubicBezTo>
                    <a:pt x="5829" y="1695"/>
                    <a:pt x="5829" y="1695"/>
                    <a:pt x="5829" y="1695"/>
                  </a:cubicBezTo>
                  <a:cubicBezTo>
                    <a:pt x="5869" y="1675"/>
                    <a:pt x="5887" y="1681"/>
                    <a:pt x="5894" y="1692"/>
                  </a:cubicBezTo>
                  <a:cubicBezTo>
                    <a:pt x="5897" y="1696"/>
                    <a:pt x="5897" y="1696"/>
                    <a:pt x="5897" y="1696"/>
                  </a:cubicBezTo>
                  <a:cubicBezTo>
                    <a:pt x="5901" y="1703"/>
                    <a:pt x="5903" y="1704"/>
                    <a:pt x="5907" y="1703"/>
                  </a:cubicBezTo>
                  <a:cubicBezTo>
                    <a:pt x="5910" y="1701"/>
                    <a:pt x="5909" y="1698"/>
                    <a:pt x="5907" y="1693"/>
                  </a:cubicBezTo>
                  <a:cubicBezTo>
                    <a:pt x="5901" y="1682"/>
                    <a:pt x="5886" y="1650"/>
                    <a:pt x="5881" y="1641"/>
                  </a:cubicBezTo>
                  <a:cubicBezTo>
                    <a:pt x="5878" y="1634"/>
                    <a:pt x="5876" y="1632"/>
                    <a:pt x="5872" y="1634"/>
                  </a:cubicBezTo>
                  <a:cubicBezTo>
                    <a:pt x="5869" y="1635"/>
                    <a:pt x="5861" y="1646"/>
                    <a:pt x="5832" y="1661"/>
                  </a:cubicBezTo>
                  <a:cubicBezTo>
                    <a:pt x="5656" y="1755"/>
                    <a:pt x="5656" y="1755"/>
                    <a:pt x="5656" y="1755"/>
                  </a:cubicBezTo>
                  <a:cubicBezTo>
                    <a:pt x="5641" y="1762"/>
                    <a:pt x="5624" y="1770"/>
                    <a:pt x="5610" y="1776"/>
                  </a:cubicBezTo>
                  <a:cubicBezTo>
                    <a:pt x="5599" y="1781"/>
                    <a:pt x="5592" y="1779"/>
                    <a:pt x="5588" y="1781"/>
                  </a:cubicBezTo>
                  <a:cubicBezTo>
                    <a:pt x="5585" y="1782"/>
                    <a:pt x="5586" y="1785"/>
                    <a:pt x="5587" y="1792"/>
                  </a:cubicBezTo>
                  <a:cubicBezTo>
                    <a:pt x="5588" y="1796"/>
                    <a:pt x="5602" y="1841"/>
                    <a:pt x="5605" y="1848"/>
                  </a:cubicBezTo>
                  <a:cubicBezTo>
                    <a:pt x="5608" y="1853"/>
                    <a:pt x="5610" y="1855"/>
                    <a:pt x="5613" y="1853"/>
                  </a:cubicBezTo>
                  <a:cubicBezTo>
                    <a:pt x="5616" y="1852"/>
                    <a:pt x="5616" y="1849"/>
                    <a:pt x="5615" y="1845"/>
                  </a:cubicBezTo>
                  <a:cubicBezTo>
                    <a:pt x="5614" y="1841"/>
                    <a:pt x="5614" y="1834"/>
                    <a:pt x="5615" y="1826"/>
                  </a:cubicBezTo>
                  <a:cubicBezTo>
                    <a:pt x="5616" y="1812"/>
                    <a:pt x="5626" y="1804"/>
                    <a:pt x="5651" y="1790"/>
                  </a:cubicBezTo>
                  <a:cubicBezTo>
                    <a:pt x="5716" y="1752"/>
                    <a:pt x="5716" y="1752"/>
                    <a:pt x="5716" y="1752"/>
                  </a:cubicBezTo>
                  <a:lnTo>
                    <a:pt x="5813" y="1935"/>
                  </a:lnTo>
                  <a:close/>
                  <a:moveTo>
                    <a:pt x="6098" y="1774"/>
                  </a:moveTo>
                  <a:cubicBezTo>
                    <a:pt x="6122" y="1813"/>
                    <a:pt x="6144" y="1848"/>
                    <a:pt x="6152" y="1867"/>
                  </a:cubicBezTo>
                  <a:cubicBezTo>
                    <a:pt x="6159" y="1880"/>
                    <a:pt x="6162" y="1891"/>
                    <a:pt x="6155" y="1898"/>
                  </a:cubicBezTo>
                  <a:cubicBezTo>
                    <a:pt x="6152" y="1901"/>
                    <a:pt x="6147" y="1905"/>
                    <a:pt x="6141" y="1909"/>
                  </a:cubicBezTo>
                  <a:cubicBezTo>
                    <a:pt x="6136" y="1912"/>
                    <a:pt x="6135" y="1915"/>
                    <a:pt x="6136" y="1917"/>
                  </a:cubicBezTo>
                  <a:cubicBezTo>
                    <a:pt x="6138" y="1920"/>
                    <a:pt x="6142" y="1919"/>
                    <a:pt x="6147" y="1916"/>
                  </a:cubicBezTo>
                  <a:cubicBezTo>
                    <a:pt x="6164" y="1905"/>
                    <a:pt x="6191" y="1887"/>
                    <a:pt x="6200" y="1881"/>
                  </a:cubicBezTo>
                  <a:cubicBezTo>
                    <a:pt x="6225" y="1865"/>
                    <a:pt x="6256" y="1850"/>
                    <a:pt x="6320" y="1809"/>
                  </a:cubicBezTo>
                  <a:cubicBezTo>
                    <a:pt x="6336" y="1799"/>
                    <a:pt x="6340" y="1796"/>
                    <a:pt x="6336" y="1783"/>
                  </a:cubicBezTo>
                  <a:cubicBezTo>
                    <a:pt x="6333" y="1773"/>
                    <a:pt x="6318" y="1742"/>
                    <a:pt x="6312" y="1733"/>
                  </a:cubicBezTo>
                  <a:cubicBezTo>
                    <a:pt x="6309" y="1728"/>
                    <a:pt x="6307" y="1725"/>
                    <a:pt x="6303" y="1727"/>
                  </a:cubicBezTo>
                  <a:cubicBezTo>
                    <a:pt x="6300" y="1729"/>
                    <a:pt x="6301" y="1731"/>
                    <a:pt x="6303" y="1736"/>
                  </a:cubicBezTo>
                  <a:cubicBezTo>
                    <a:pt x="6311" y="1756"/>
                    <a:pt x="6311" y="1768"/>
                    <a:pt x="6303" y="1780"/>
                  </a:cubicBezTo>
                  <a:cubicBezTo>
                    <a:pt x="6296" y="1792"/>
                    <a:pt x="6277" y="1804"/>
                    <a:pt x="6267" y="1810"/>
                  </a:cubicBezTo>
                  <a:cubicBezTo>
                    <a:pt x="6223" y="1838"/>
                    <a:pt x="6212" y="1836"/>
                    <a:pt x="6193" y="1807"/>
                  </a:cubicBezTo>
                  <a:cubicBezTo>
                    <a:pt x="6185" y="1795"/>
                    <a:pt x="6160" y="1755"/>
                    <a:pt x="6151" y="1741"/>
                  </a:cubicBezTo>
                  <a:cubicBezTo>
                    <a:pt x="6130" y="1707"/>
                    <a:pt x="6130" y="1707"/>
                    <a:pt x="6130" y="1707"/>
                  </a:cubicBezTo>
                  <a:cubicBezTo>
                    <a:pt x="6129" y="1704"/>
                    <a:pt x="6128" y="1703"/>
                    <a:pt x="6130" y="1701"/>
                  </a:cubicBezTo>
                  <a:cubicBezTo>
                    <a:pt x="6140" y="1695"/>
                    <a:pt x="6183" y="1669"/>
                    <a:pt x="6191" y="1664"/>
                  </a:cubicBezTo>
                  <a:cubicBezTo>
                    <a:pt x="6208" y="1656"/>
                    <a:pt x="6218" y="1659"/>
                    <a:pt x="6226" y="1666"/>
                  </a:cubicBezTo>
                  <a:cubicBezTo>
                    <a:pt x="6230" y="1671"/>
                    <a:pt x="6234" y="1676"/>
                    <a:pt x="6237" y="1680"/>
                  </a:cubicBezTo>
                  <a:cubicBezTo>
                    <a:pt x="6239" y="1682"/>
                    <a:pt x="6240" y="1684"/>
                    <a:pt x="6243" y="1682"/>
                  </a:cubicBezTo>
                  <a:cubicBezTo>
                    <a:pt x="6247" y="1679"/>
                    <a:pt x="6244" y="1675"/>
                    <a:pt x="6242" y="1671"/>
                  </a:cubicBezTo>
                  <a:cubicBezTo>
                    <a:pt x="6240" y="1668"/>
                    <a:pt x="6230" y="1651"/>
                    <a:pt x="6226" y="1642"/>
                  </a:cubicBezTo>
                  <a:cubicBezTo>
                    <a:pt x="6213" y="1619"/>
                    <a:pt x="6211" y="1611"/>
                    <a:pt x="6210" y="1608"/>
                  </a:cubicBezTo>
                  <a:cubicBezTo>
                    <a:pt x="6208" y="1606"/>
                    <a:pt x="6206" y="1606"/>
                    <a:pt x="6204" y="1607"/>
                  </a:cubicBezTo>
                  <a:cubicBezTo>
                    <a:pt x="6202" y="1608"/>
                    <a:pt x="6202" y="1611"/>
                    <a:pt x="6201" y="1617"/>
                  </a:cubicBezTo>
                  <a:cubicBezTo>
                    <a:pt x="6200" y="1623"/>
                    <a:pt x="6194" y="1629"/>
                    <a:pt x="6185" y="1636"/>
                  </a:cubicBezTo>
                  <a:cubicBezTo>
                    <a:pt x="6176" y="1643"/>
                    <a:pt x="6127" y="1673"/>
                    <a:pt x="6117" y="1680"/>
                  </a:cubicBezTo>
                  <a:cubicBezTo>
                    <a:pt x="6114" y="1681"/>
                    <a:pt x="6113" y="1680"/>
                    <a:pt x="6112" y="1677"/>
                  </a:cubicBezTo>
                  <a:cubicBezTo>
                    <a:pt x="6043" y="1569"/>
                    <a:pt x="6043" y="1569"/>
                    <a:pt x="6043" y="1569"/>
                  </a:cubicBezTo>
                  <a:cubicBezTo>
                    <a:pt x="6041" y="1566"/>
                    <a:pt x="6041" y="1564"/>
                    <a:pt x="6043" y="1563"/>
                  </a:cubicBezTo>
                  <a:cubicBezTo>
                    <a:pt x="6052" y="1558"/>
                    <a:pt x="6097" y="1530"/>
                    <a:pt x="6105" y="1527"/>
                  </a:cubicBezTo>
                  <a:cubicBezTo>
                    <a:pt x="6128" y="1516"/>
                    <a:pt x="6136" y="1518"/>
                    <a:pt x="6143" y="1524"/>
                  </a:cubicBezTo>
                  <a:cubicBezTo>
                    <a:pt x="6149" y="1528"/>
                    <a:pt x="6154" y="1535"/>
                    <a:pt x="6156" y="1537"/>
                  </a:cubicBezTo>
                  <a:cubicBezTo>
                    <a:pt x="6158" y="1541"/>
                    <a:pt x="6160" y="1543"/>
                    <a:pt x="6163" y="1541"/>
                  </a:cubicBezTo>
                  <a:cubicBezTo>
                    <a:pt x="6166" y="1539"/>
                    <a:pt x="6165" y="1536"/>
                    <a:pt x="6164" y="1534"/>
                  </a:cubicBezTo>
                  <a:cubicBezTo>
                    <a:pt x="6162" y="1528"/>
                    <a:pt x="6151" y="1509"/>
                    <a:pt x="6149" y="1504"/>
                  </a:cubicBezTo>
                  <a:cubicBezTo>
                    <a:pt x="6138" y="1484"/>
                    <a:pt x="6137" y="1478"/>
                    <a:pt x="6135" y="1474"/>
                  </a:cubicBezTo>
                  <a:cubicBezTo>
                    <a:pt x="6133" y="1472"/>
                    <a:pt x="6132" y="1471"/>
                    <a:pt x="6130" y="1472"/>
                  </a:cubicBezTo>
                  <a:cubicBezTo>
                    <a:pt x="6128" y="1474"/>
                    <a:pt x="6126" y="1477"/>
                    <a:pt x="6124" y="1478"/>
                  </a:cubicBezTo>
                  <a:cubicBezTo>
                    <a:pt x="6121" y="1481"/>
                    <a:pt x="6115" y="1487"/>
                    <a:pt x="6107" y="1492"/>
                  </a:cubicBezTo>
                  <a:cubicBezTo>
                    <a:pt x="6100" y="1498"/>
                    <a:pt x="6015" y="1551"/>
                    <a:pt x="6001" y="1560"/>
                  </a:cubicBezTo>
                  <a:cubicBezTo>
                    <a:pt x="5989" y="1567"/>
                    <a:pt x="5962" y="1583"/>
                    <a:pt x="5939" y="1597"/>
                  </a:cubicBezTo>
                  <a:cubicBezTo>
                    <a:pt x="5932" y="1601"/>
                    <a:pt x="5930" y="1604"/>
                    <a:pt x="5932" y="1607"/>
                  </a:cubicBezTo>
                  <a:cubicBezTo>
                    <a:pt x="5934" y="1610"/>
                    <a:pt x="5937" y="1609"/>
                    <a:pt x="5942" y="1606"/>
                  </a:cubicBezTo>
                  <a:cubicBezTo>
                    <a:pt x="5948" y="1602"/>
                    <a:pt x="5955" y="1598"/>
                    <a:pt x="5959" y="1597"/>
                  </a:cubicBezTo>
                  <a:cubicBezTo>
                    <a:pt x="5975" y="1591"/>
                    <a:pt x="5983" y="1596"/>
                    <a:pt x="5993" y="1610"/>
                  </a:cubicBezTo>
                  <a:cubicBezTo>
                    <a:pt x="6002" y="1623"/>
                    <a:pt x="6010" y="1635"/>
                    <a:pt x="6050" y="1699"/>
                  </a:cubicBezTo>
                  <a:lnTo>
                    <a:pt x="6098" y="1774"/>
                  </a:lnTo>
                  <a:close/>
                  <a:moveTo>
                    <a:pt x="6394" y="1581"/>
                  </a:moveTo>
                  <a:cubicBezTo>
                    <a:pt x="6422" y="1618"/>
                    <a:pt x="6445" y="1651"/>
                    <a:pt x="6456" y="1669"/>
                  </a:cubicBezTo>
                  <a:cubicBezTo>
                    <a:pt x="6463" y="1682"/>
                    <a:pt x="6467" y="1693"/>
                    <a:pt x="6460" y="1700"/>
                  </a:cubicBezTo>
                  <a:cubicBezTo>
                    <a:pt x="6457" y="1704"/>
                    <a:pt x="6453" y="1708"/>
                    <a:pt x="6447" y="1712"/>
                  </a:cubicBezTo>
                  <a:cubicBezTo>
                    <a:pt x="6442" y="1716"/>
                    <a:pt x="6441" y="1718"/>
                    <a:pt x="6442" y="1720"/>
                  </a:cubicBezTo>
                  <a:cubicBezTo>
                    <a:pt x="6445" y="1723"/>
                    <a:pt x="6448" y="1722"/>
                    <a:pt x="6454" y="1718"/>
                  </a:cubicBezTo>
                  <a:cubicBezTo>
                    <a:pt x="6470" y="1707"/>
                    <a:pt x="6495" y="1687"/>
                    <a:pt x="6502" y="1681"/>
                  </a:cubicBezTo>
                  <a:cubicBezTo>
                    <a:pt x="6509" y="1677"/>
                    <a:pt x="6540" y="1656"/>
                    <a:pt x="6563" y="1639"/>
                  </a:cubicBezTo>
                  <a:cubicBezTo>
                    <a:pt x="6568" y="1635"/>
                    <a:pt x="6571" y="1632"/>
                    <a:pt x="6568" y="1629"/>
                  </a:cubicBezTo>
                  <a:cubicBezTo>
                    <a:pt x="6567" y="1627"/>
                    <a:pt x="6564" y="1627"/>
                    <a:pt x="6561" y="1629"/>
                  </a:cubicBezTo>
                  <a:cubicBezTo>
                    <a:pt x="6556" y="1633"/>
                    <a:pt x="6547" y="1638"/>
                    <a:pt x="6540" y="1642"/>
                  </a:cubicBezTo>
                  <a:cubicBezTo>
                    <a:pt x="6526" y="1649"/>
                    <a:pt x="6518" y="1642"/>
                    <a:pt x="6508" y="1631"/>
                  </a:cubicBezTo>
                  <a:cubicBezTo>
                    <a:pt x="6493" y="1616"/>
                    <a:pt x="6470" y="1584"/>
                    <a:pt x="6442" y="1546"/>
                  </a:cubicBezTo>
                  <a:cubicBezTo>
                    <a:pt x="6438" y="1540"/>
                    <a:pt x="6438" y="1540"/>
                    <a:pt x="6438" y="1540"/>
                  </a:cubicBezTo>
                  <a:cubicBezTo>
                    <a:pt x="6436" y="1537"/>
                    <a:pt x="6437" y="1536"/>
                    <a:pt x="6439" y="1534"/>
                  </a:cubicBezTo>
                  <a:cubicBezTo>
                    <a:pt x="6475" y="1509"/>
                    <a:pt x="6475" y="1509"/>
                    <a:pt x="6475" y="1509"/>
                  </a:cubicBezTo>
                  <a:cubicBezTo>
                    <a:pt x="6478" y="1507"/>
                    <a:pt x="6481" y="1506"/>
                    <a:pt x="6484" y="1507"/>
                  </a:cubicBezTo>
                  <a:cubicBezTo>
                    <a:pt x="6495" y="1509"/>
                    <a:pt x="6533" y="1523"/>
                    <a:pt x="6566" y="1533"/>
                  </a:cubicBezTo>
                  <a:cubicBezTo>
                    <a:pt x="6612" y="1548"/>
                    <a:pt x="6641" y="1556"/>
                    <a:pt x="6665" y="1553"/>
                  </a:cubicBezTo>
                  <a:cubicBezTo>
                    <a:pt x="6680" y="1551"/>
                    <a:pt x="6691" y="1546"/>
                    <a:pt x="6714" y="1529"/>
                  </a:cubicBezTo>
                  <a:cubicBezTo>
                    <a:pt x="6753" y="1501"/>
                    <a:pt x="6753" y="1501"/>
                    <a:pt x="6753" y="1501"/>
                  </a:cubicBezTo>
                  <a:cubicBezTo>
                    <a:pt x="6758" y="1497"/>
                    <a:pt x="6760" y="1494"/>
                    <a:pt x="6758" y="1491"/>
                  </a:cubicBezTo>
                  <a:cubicBezTo>
                    <a:pt x="6756" y="1489"/>
                    <a:pt x="6754" y="1489"/>
                    <a:pt x="6751" y="1492"/>
                  </a:cubicBezTo>
                  <a:cubicBezTo>
                    <a:pt x="6747" y="1494"/>
                    <a:pt x="6743" y="1496"/>
                    <a:pt x="6738" y="1498"/>
                  </a:cubicBezTo>
                  <a:cubicBezTo>
                    <a:pt x="6731" y="1502"/>
                    <a:pt x="6712" y="1511"/>
                    <a:pt x="6672" y="1504"/>
                  </a:cubicBezTo>
                  <a:cubicBezTo>
                    <a:pt x="6630" y="1496"/>
                    <a:pt x="6576" y="1481"/>
                    <a:pt x="6506" y="1461"/>
                  </a:cubicBezTo>
                  <a:cubicBezTo>
                    <a:pt x="6523" y="1398"/>
                    <a:pt x="6516" y="1361"/>
                    <a:pt x="6493" y="1331"/>
                  </a:cubicBezTo>
                  <a:cubicBezTo>
                    <a:pt x="6474" y="1304"/>
                    <a:pt x="6442" y="1294"/>
                    <a:pt x="6425" y="1295"/>
                  </a:cubicBezTo>
                  <a:cubicBezTo>
                    <a:pt x="6392" y="1296"/>
                    <a:pt x="6363" y="1313"/>
                    <a:pt x="6338" y="1332"/>
                  </a:cubicBezTo>
                  <a:cubicBezTo>
                    <a:pt x="6325" y="1342"/>
                    <a:pt x="6295" y="1365"/>
                    <a:pt x="6281" y="1375"/>
                  </a:cubicBezTo>
                  <a:cubicBezTo>
                    <a:pt x="6273" y="1381"/>
                    <a:pt x="6246" y="1399"/>
                    <a:pt x="6224" y="1414"/>
                  </a:cubicBezTo>
                  <a:cubicBezTo>
                    <a:pt x="6218" y="1419"/>
                    <a:pt x="6216" y="1422"/>
                    <a:pt x="6218" y="1425"/>
                  </a:cubicBezTo>
                  <a:cubicBezTo>
                    <a:pt x="6220" y="1428"/>
                    <a:pt x="6223" y="1426"/>
                    <a:pt x="6228" y="1423"/>
                  </a:cubicBezTo>
                  <a:cubicBezTo>
                    <a:pt x="6233" y="1419"/>
                    <a:pt x="6241" y="1414"/>
                    <a:pt x="6245" y="1413"/>
                  </a:cubicBezTo>
                  <a:cubicBezTo>
                    <a:pt x="6260" y="1406"/>
                    <a:pt x="6268" y="1410"/>
                    <a:pt x="6279" y="1423"/>
                  </a:cubicBezTo>
                  <a:cubicBezTo>
                    <a:pt x="6289" y="1436"/>
                    <a:pt x="6297" y="1447"/>
                    <a:pt x="6342" y="1509"/>
                  </a:cubicBezTo>
                  <a:lnTo>
                    <a:pt x="6394" y="1581"/>
                  </a:lnTo>
                  <a:close/>
                  <a:moveTo>
                    <a:pt x="6324" y="1383"/>
                  </a:moveTo>
                  <a:cubicBezTo>
                    <a:pt x="6321" y="1379"/>
                    <a:pt x="6321" y="1377"/>
                    <a:pt x="6323" y="1374"/>
                  </a:cubicBezTo>
                  <a:cubicBezTo>
                    <a:pt x="6327" y="1370"/>
                    <a:pt x="6334" y="1364"/>
                    <a:pt x="6344" y="1357"/>
                  </a:cubicBezTo>
                  <a:cubicBezTo>
                    <a:pt x="6368" y="1339"/>
                    <a:pt x="6418" y="1328"/>
                    <a:pt x="6460" y="1386"/>
                  </a:cubicBezTo>
                  <a:cubicBezTo>
                    <a:pt x="6485" y="1420"/>
                    <a:pt x="6487" y="1447"/>
                    <a:pt x="6481" y="1465"/>
                  </a:cubicBezTo>
                  <a:cubicBezTo>
                    <a:pt x="6477" y="1475"/>
                    <a:pt x="6473" y="1481"/>
                    <a:pt x="6457" y="1493"/>
                  </a:cubicBezTo>
                  <a:cubicBezTo>
                    <a:pt x="6447" y="1500"/>
                    <a:pt x="6434" y="1508"/>
                    <a:pt x="6423" y="1511"/>
                  </a:cubicBezTo>
                  <a:cubicBezTo>
                    <a:pt x="6419" y="1512"/>
                    <a:pt x="6417" y="1511"/>
                    <a:pt x="6414" y="1507"/>
                  </a:cubicBezTo>
                  <a:lnTo>
                    <a:pt x="6324" y="1383"/>
                  </a:lnTo>
                  <a:close/>
                  <a:moveTo>
                    <a:pt x="6836" y="1256"/>
                  </a:moveTo>
                  <a:cubicBezTo>
                    <a:pt x="6838" y="1254"/>
                    <a:pt x="6840" y="1254"/>
                    <a:pt x="6842" y="1256"/>
                  </a:cubicBezTo>
                  <a:cubicBezTo>
                    <a:pt x="6942" y="1311"/>
                    <a:pt x="6942" y="1311"/>
                    <a:pt x="6942" y="1311"/>
                  </a:cubicBezTo>
                  <a:cubicBezTo>
                    <a:pt x="6948" y="1314"/>
                    <a:pt x="6948" y="1320"/>
                    <a:pt x="6946" y="1323"/>
                  </a:cubicBezTo>
                  <a:cubicBezTo>
                    <a:pt x="6942" y="1327"/>
                    <a:pt x="6941" y="1329"/>
                    <a:pt x="6943" y="1331"/>
                  </a:cubicBezTo>
                  <a:cubicBezTo>
                    <a:pt x="6946" y="1334"/>
                    <a:pt x="6950" y="1330"/>
                    <a:pt x="6958" y="1325"/>
                  </a:cubicBezTo>
                  <a:cubicBezTo>
                    <a:pt x="6989" y="1299"/>
                    <a:pt x="7017" y="1276"/>
                    <a:pt x="7031" y="1264"/>
                  </a:cubicBezTo>
                  <a:cubicBezTo>
                    <a:pt x="7045" y="1252"/>
                    <a:pt x="7048" y="1248"/>
                    <a:pt x="7046" y="1245"/>
                  </a:cubicBezTo>
                  <a:cubicBezTo>
                    <a:pt x="7043" y="1242"/>
                    <a:pt x="7041" y="1244"/>
                    <a:pt x="7038" y="1246"/>
                  </a:cubicBezTo>
                  <a:cubicBezTo>
                    <a:pt x="7033" y="1250"/>
                    <a:pt x="7027" y="1254"/>
                    <a:pt x="7020" y="1258"/>
                  </a:cubicBezTo>
                  <a:cubicBezTo>
                    <a:pt x="7011" y="1263"/>
                    <a:pt x="6995" y="1267"/>
                    <a:pt x="6951" y="1245"/>
                  </a:cubicBezTo>
                  <a:cubicBezTo>
                    <a:pt x="6877" y="1207"/>
                    <a:pt x="6683" y="1102"/>
                    <a:pt x="6656" y="1088"/>
                  </a:cubicBezTo>
                  <a:cubicBezTo>
                    <a:pt x="6645" y="1083"/>
                    <a:pt x="6640" y="1081"/>
                    <a:pt x="6636" y="1084"/>
                  </a:cubicBezTo>
                  <a:cubicBezTo>
                    <a:pt x="6632" y="1088"/>
                    <a:pt x="6633" y="1094"/>
                    <a:pt x="6638" y="1109"/>
                  </a:cubicBezTo>
                  <a:cubicBezTo>
                    <a:pt x="6745" y="1432"/>
                    <a:pt x="6745" y="1432"/>
                    <a:pt x="6745" y="1432"/>
                  </a:cubicBezTo>
                  <a:cubicBezTo>
                    <a:pt x="6754" y="1458"/>
                    <a:pt x="6758" y="1477"/>
                    <a:pt x="6742" y="1494"/>
                  </a:cubicBezTo>
                  <a:cubicBezTo>
                    <a:pt x="6739" y="1497"/>
                    <a:pt x="6734" y="1503"/>
                    <a:pt x="6731" y="1505"/>
                  </a:cubicBezTo>
                  <a:cubicBezTo>
                    <a:pt x="6727" y="1508"/>
                    <a:pt x="6727" y="1510"/>
                    <a:pt x="6729" y="1512"/>
                  </a:cubicBezTo>
                  <a:cubicBezTo>
                    <a:pt x="6731" y="1515"/>
                    <a:pt x="6734" y="1514"/>
                    <a:pt x="6739" y="1510"/>
                  </a:cubicBezTo>
                  <a:cubicBezTo>
                    <a:pt x="6759" y="1493"/>
                    <a:pt x="6780" y="1474"/>
                    <a:pt x="6783" y="1470"/>
                  </a:cubicBezTo>
                  <a:cubicBezTo>
                    <a:pt x="6796" y="1460"/>
                    <a:pt x="6813" y="1447"/>
                    <a:pt x="6825" y="1438"/>
                  </a:cubicBezTo>
                  <a:cubicBezTo>
                    <a:pt x="6829" y="1434"/>
                    <a:pt x="6831" y="1431"/>
                    <a:pt x="6829" y="1428"/>
                  </a:cubicBezTo>
                  <a:cubicBezTo>
                    <a:pt x="6827" y="1425"/>
                    <a:pt x="6825" y="1426"/>
                    <a:pt x="6821" y="1429"/>
                  </a:cubicBezTo>
                  <a:cubicBezTo>
                    <a:pt x="6815" y="1435"/>
                    <a:pt x="6815" y="1435"/>
                    <a:pt x="6815" y="1435"/>
                  </a:cubicBezTo>
                  <a:cubicBezTo>
                    <a:pt x="6802" y="1444"/>
                    <a:pt x="6795" y="1442"/>
                    <a:pt x="6789" y="1436"/>
                  </a:cubicBezTo>
                  <a:cubicBezTo>
                    <a:pt x="6785" y="1431"/>
                    <a:pt x="6779" y="1420"/>
                    <a:pt x="6775" y="1407"/>
                  </a:cubicBezTo>
                  <a:cubicBezTo>
                    <a:pt x="6749" y="1334"/>
                    <a:pt x="6749" y="1334"/>
                    <a:pt x="6749" y="1334"/>
                  </a:cubicBezTo>
                  <a:cubicBezTo>
                    <a:pt x="6748" y="1332"/>
                    <a:pt x="6748" y="1330"/>
                    <a:pt x="6750" y="1328"/>
                  </a:cubicBezTo>
                  <a:lnTo>
                    <a:pt x="6836" y="1256"/>
                  </a:lnTo>
                  <a:close/>
                  <a:moveTo>
                    <a:pt x="6742" y="1303"/>
                  </a:moveTo>
                  <a:cubicBezTo>
                    <a:pt x="6740" y="1304"/>
                    <a:pt x="6739" y="1303"/>
                    <a:pt x="6738" y="1301"/>
                  </a:cubicBezTo>
                  <a:cubicBezTo>
                    <a:pt x="6694" y="1177"/>
                    <a:pt x="6694" y="1177"/>
                    <a:pt x="6694" y="1177"/>
                  </a:cubicBezTo>
                  <a:cubicBezTo>
                    <a:pt x="6693" y="1175"/>
                    <a:pt x="6692" y="1172"/>
                    <a:pt x="6693" y="1171"/>
                  </a:cubicBezTo>
                  <a:cubicBezTo>
                    <a:pt x="6694" y="1170"/>
                    <a:pt x="6696" y="1172"/>
                    <a:pt x="6698" y="1173"/>
                  </a:cubicBezTo>
                  <a:cubicBezTo>
                    <a:pt x="6813" y="1239"/>
                    <a:pt x="6813" y="1239"/>
                    <a:pt x="6813" y="1239"/>
                  </a:cubicBezTo>
                  <a:cubicBezTo>
                    <a:pt x="6814" y="1240"/>
                    <a:pt x="6815" y="1242"/>
                    <a:pt x="6813" y="1243"/>
                  </a:cubicBezTo>
                  <a:lnTo>
                    <a:pt x="6742" y="1303"/>
                  </a:lnTo>
                  <a:close/>
                  <a:moveTo>
                    <a:pt x="7155" y="1156"/>
                  </a:moveTo>
                  <a:cubicBezTo>
                    <a:pt x="7174" y="1137"/>
                    <a:pt x="7192" y="1115"/>
                    <a:pt x="7199" y="1085"/>
                  </a:cubicBezTo>
                  <a:cubicBezTo>
                    <a:pt x="7208" y="1043"/>
                    <a:pt x="7192" y="1010"/>
                    <a:pt x="7172" y="989"/>
                  </a:cubicBezTo>
                  <a:cubicBezTo>
                    <a:pt x="7139" y="955"/>
                    <a:pt x="7100" y="946"/>
                    <a:pt x="7024" y="954"/>
                  </a:cubicBezTo>
                  <a:cubicBezTo>
                    <a:pt x="7006" y="956"/>
                    <a:pt x="7006" y="956"/>
                    <a:pt x="7006" y="956"/>
                  </a:cubicBezTo>
                  <a:cubicBezTo>
                    <a:pt x="6954" y="962"/>
                    <a:pt x="6934" y="957"/>
                    <a:pt x="6917" y="940"/>
                  </a:cubicBezTo>
                  <a:cubicBezTo>
                    <a:pt x="6896" y="918"/>
                    <a:pt x="6898" y="887"/>
                    <a:pt x="6925" y="862"/>
                  </a:cubicBezTo>
                  <a:cubicBezTo>
                    <a:pt x="6948" y="839"/>
                    <a:pt x="6969" y="840"/>
                    <a:pt x="6982" y="841"/>
                  </a:cubicBezTo>
                  <a:cubicBezTo>
                    <a:pt x="6998" y="843"/>
                    <a:pt x="7011" y="853"/>
                    <a:pt x="7014" y="856"/>
                  </a:cubicBezTo>
                  <a:cubicBezTo>
                    <a:pt x="7018" y="861"/>
                    <a:pt x="7021" y="862"/>
                    <a:pt x="7024" y="859"/>
                  </a:cubicBezTo>
                  <a:cubicBezTo>
                    <a:pt x="7027" y="857"/>
                    <a:pt x="7025" y="853"/>
                    <a:pt x="7017" y="845"/>
                  </a:cubicBezTo>
                  <a:cubicBezTo>
                    <a:pt x="6990" y="816"/>
                    <a:pt x="6982" y="804"/>
                    <a:pt x="6977" y="800"/>
                  </a:cubicBezTo>
                  <a:cubicBezTo>
                    <a:pt x="6975" y="797"/>
                    <a:pt x="6972" y="798"/>
                    <a:pt x="6968" y="800"/>
                  </a:cubicBezTo>
                  <a:cubicBezTo>
                    <a:pt x="6956" y="807"/>
                    <a:pt x="6937" y="818"/>
                    <a:pt x="6914" y="840"/>
                  </a:cubicBezTo>
                  <a:cubicBezTo>
                    <a:pt x="6863" y="889"/>
                    <a:pt x="6857" y="949"/>
                    <a:pt x="6896" y="989"/>
                  </a:cubicBezTo>
                  <a:cubicBezTo>
                    <a:pt x="6924" y="1019"/>
                    <a:pt x="6962" y="1031"/>
                    <a:pt x="7032" y="1024"/>
                  </a:cubicBezTo>
                  <a:cubicBezTo>
                    <a:pt x="7061" y="1021"/>
                    <a:pt x="7061" y="1021"/>
                    <a:pt x="7061" y="1021"/>
                  </a:cubicBezTo>
                  <a:cubicBezTo>
                    <a:pt x="7114" y="1016"/>
                    <a:pt x="7135" y="1027"/>
                    <a:pt x="7153" y="1045"/>
                  </a:cubicBezTo>
                  <a:cubicBezTo>
                    <a:pt x="7171" y="1065"/>
                    <a:pt x="7176" y="1102"/>
                    <a:pt x="7143" y="1133"/>
                  </a:cubicBezTo>
                  <a:cubicBezTo>
                    <a:pt x="7121" y="1155"/>
                    <a:pt x="7090" y="1166"/>
                    <a:pt x="7056" y="1147"/>
                  </a:cubicBezTo>
                  <a:cubicBezTo>
                    <a:pt x="7049" y="1142"/>
                    <a:pt x="7040" y="1136"/>
                    <a:pt x="7035" y="1131"/>
                  </a:cubicBezTo>
                  <a:cubicBezTo>
                    <a:pt x="7032" y="1128"/>
                    <a:pt x="7029" y="1125"/>
                    <a:pt x="7026" y="1128"/>
                  </a:cubicBezTo>
                  <a:cubicBezTo>
                    <a:pt x="7023" y="1131"/>
                    <a:pt x="7026" y="1136"/>
                    <a:pt x="7030" y="1142"/>
                  </a:cubicBezTo>
                  <a:cubicBezTo>
                    <a:pt x="7036" y="1148"/>
                    <a:pt x="7055" y="1171"/>
                    <a:pt x="7074" y="1191"/>
                  </a:cubicBezTo>
                  <a:cubicBezTo>
                    <a:pt x="7082" y="1199"/>
                    <a:pt x="7085" y="1200"/>
                    <a:pt x="7093" y="1197"/>
                  </a:cubicBezTo>
                  <a:cubicBezTo>
                    <a:pt x="7115" y="1189"/>
                    <a:pt x="7134" y="1176"/>
                    <a:pt x="7155" y="1156"/>
                  </a:cubicBezTo>
                  <a:close/>
                  <a:moveTo>
                    <a:pt x="7167" y="800"/>
                  </a:moveTo>
                  <a:cubicBezTo>
                    <a:pt x="7162" y="802"/>
                    <a:pt x="7159" y="804"/>
                    <a:pt x="7157" y="802"/>
                  </a:cubicBezTo>
                  <a:cubicBezTo>
                    <a:pt x="7154" y="799"/>
                    <a:pt x="7155" y="797"/>
                    <a:pt x="7160" y="791"/>
                  </a:cubicBezTo>
                  <a:cubicBezTo>
                    <a:pt x="7164" y="786"/>
                    <a:pt x="7200" y="757"/>
                    <a:pt x="7214" y="747"/>
                  </a:cubicBezTo>
                  <a:cubicBezTo>
                    <a:pt x="7225" y="739"/>
                    <a:pt x="7230" y="737"/>
                    <a:pt x="7232" y="737"/>
                  </a:cubicBezTo>
                  <a:cubicBezTo>
                    <a:pt x="7234" y="736"/>
                    <a:pt x="7236" y="738"/>
                    <a:pt x="7238" y="739"/>
                  </a:cubicBezTo>
                  <a:cubicBezTo>
                    <a:pt x="7240" y="741"/>
                    <a:pt x="7243" y="748"/>
                    <a:pt x="7243" y="750"/>
                  </a:cubicBezTo>
                  <a:cubicBezTo>
                    <a:pt x="7251" y="779"/>
                    <a:pt x="7251" y="810"/>
                    <a:pt x="7251" y="842"/>
                  </a:cubicBezTo>
                  <a:cubicBezTo>
                    <a:pt x="7251" y="847"/>
                    <a:pt x="7251" y="853"/>
                    <a:pt x="7250" y="855"/>
                  </a:cubicBezTo>
                  <a:cubicBezTo>
                    <a:pt x="7248" y="857"/>
                    <a:pt x="7247" y="857"/>
                    <a:pt x="7245" y="855"/>
                  </a:cubicBezTo>
                  <a:cubicBezTo>
                    <a:pt x="7244" y="854"/>
                    <a:pt x="7241" y="849"/>
                    <a:pt x="7239" y="846"/>
                  </a:cubicBezTo>
                  <a:cubicBezTo>
                    <a:pt x="7231" y="832"/>
                    <a:pt x="7224" y="824"/>
                    <a:pt x="7210" y="811"/>
                  </a:cubicBezTo>
                  <a:cubicBezTo>
                    <a:pt x="7191" y="794"/>
                    <a:pt x="7174" y="797"/>
                    <a:pt x="7167" y="800"/>
                  </a:cubicBezTo>
                  <a:close/>
                </a:path>
              </a:pathLst>
            </a:custGeom>
            <a:solidFill>
              <a:srgbClr val="808080"/>
            </a:solidFill>
            <a:ln w="9525">
              <a:noFill/>
              <a:round/>
              <a:headEnd/>
              <a:tailEnd/>
            </a:ln>
          </p:spPr>
          <p:txBody>
            <a:bodyPr/>
            <a:lstStyle/>
            <a:p>
              <a:pPr fontAlgn="base">
                <a:spcBef>
                  <a:spcPct val="0"/>
                </a:spcBef>
                <a:spcAft>
                  <a:spcPct val="0"/>
                </a:spcAft>
                <a:defRPr/>
              </a:pPr>
              <a:endParaRPr lang="en-AU" dirty="0">
                <a:solidFill>
                  <a:srgbClr val="000000"/>
                </a:solidFill>
              </a:endParaRPr>
            </a:p>
          </p:txBody>
        </p:sp>
      </p:gr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19138" y="655638"/>
            <a:ext cx="793273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AU"/>
              <a:t>Title</a:t>
            </a:r>
          </a:p>
        </p:txBody>
      </p:sp>
      <p:sp>
        <p:nvSpPr>
          <p:cNvPr id="1027" name="Rectangle 3"/>
          <p:cNvSpPr>
            <a:spLocks noGrp="1" noChangeArrowheads="1"/>
          </p:cNvSpPr>
          <p:nvPr>
            <p:ph type="body" idx="1"/>
          </p:nvPr>
        </p:nvSpPr>
        <p:spPr bwMode="auto">
          <a:xfrm>
            <a:off x="722313" y="1663700"/>
            <a:ext cx="7986712"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1029" name="Rectangle 5"/>
          <p:cNvSpPr>
            <a:spLocks noGrp="1" noChangeArrowheads="1"/>
          </p:cNvSpPr>
          <p:nvPr>
            <p:ph type="ftr" sz="quarter" idx="3"/>
          </p:nvPr>
        </p:nvSpPr>
        <p:spPr bwMode="auto">
          <a:xfrm>
            <a:off x="715963" y="6173788"/>
            <a:ext cx="5394325" cy="3365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sz="1600"/>
            </a:lvl1pPr>
          </a:lstStyle>
          <a:p>
            <a:pPr fontAlgn="base">
              <a:spcBef>
                <a:spcPct val="0"/>
              </a:spcBef>
              <a:spcAft>
                <a:spcPct val="0"/>
              </a:spcAft>
              <a:defRPr/>
            </a:pPr>
            <a:endParaRPr lang="en-AU" dirty="0">
              <a:solidFill>
                <a:srgbClr val="000000"/>
              </a:solidFill>
            </a:endParaRPr>
          </a:p>
        </p:txBody>
      </p:sp>
      <p:sp>
        <p:nvSpPr>
          <p:cNvPr id="1030" name="Rectangle 6"/>
          <p:cNvSpPr>
            <a:spLocks noGrp="1" noChangeArrowheads="1"/>
          </p:cNvSpPr>
          <p:nvPr>
            <p:ph type="sldNum" sz="quarter" idx="4"/>
          </p:nvPr>
        </p:nvSpPr>
        <p:spPr bwMode="auto">
          <a:xfrm>
            <a:off x="6643688" y="6154738"/>
            <a:ext cx="1812925" cy="3651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1600"/>
            </a:lvl1pPr>
          </a:lstStyle>
          <a:p>
            <a:pPr fontAlgn="base">
              <a:spcBef>
                <a:spcPct val="0"/>
              </a:spcBef>
              <a:spcAft>
                <a:spcPct val="0"/>
              </a:spcAft>
              <a:defRPr/>
            </a:pPr>
            <a:fld id="{DCD69A7C-9AF6-4207-95FF-8524424D5DF9}" type="slidenum">
              <a:rPr lang="en-AU">
                <a:solidFill>
                  <a:srgbClr val="000000"/>
                </a:solidFill>
              </a:rPr>
              <a:pPr fontAlgn="base">
                <a:spcBef>
                  <a:spcPct val="0"/>
                </a:spcBef>
                <a:spcAft>
                  <a:spcPct val="0"/>
                </a:spcAft>
                <a:defRPr/>
              </a:pPr>
              <a:t>‹#›</a:t>
            </a:fld>
            <a:endParaRPr lang="en-AU" dirty="0">
              <a:solidFill>
                <a:srgbClr val="000000"/>
              </a:solidFill>
            </a:endParaRPr>
          </a:p>
        </p:txBody>
      </p:sp>
      <p:grpSp>
        <p:nvGrpSpPr>
          <p:cNvPr id="2" name="Group 11"/>
          <p:cNvGrpSpPr>
            <a:grpSpLocks noChangeAspect="1"/>
          </p:cNvGrpSpPr>
          <p:nvPr userDrawn="1"/>
        </p:nvGrpSpPr>
        <p:grpSpPr bwMode="auto">
          <a:xfrm>
            <a:off x="125413" y="5627688"/>
            <a:ext cx="541337" cy="820737"/>
            <a:chOff x="-10395" y="-17929"/>
            <a:chExt cx="26618" cy="40273"/>
          </a:xfrm>
        </p:grpSpPr>
        <p:sp>
          <p:nvSpPr>
            <p:cNvPr id="1031" name="Freeform 12"/>
            <p:cNvSpPr>
              <a:spLocks noChangeAspect="1" noEditPoints="1"/>
            </p:cNvSpPr>
            <p:nvPr/>
          </p:nvSpPr>
          <p:spPr bwMode="gray">
            <a:xfrm>
              <a:off x="-4306" y="1000"/>
              <a:ext cx="14441" cy="18306"/>
            </a:xfrm>
            <a:custGeom>
              <a:avLst/>
              <a:gdLst>
                <a:gd name="T0" fmla="*/ 6022 w 6120"/>
                <a:gd name="T1" fmla="*/ 8406 h 7720"/>
                <a:gd name="T2" fmla="*/ 5144 w 6120"/>
                <a:gd name="T3" fmla="*/ 8539 h 7720"/>
                <a:gd name="T4" fmla="*/ 5942 w 6120"/>
                <a:gd name="T5" fmla="*/ 9803 h 7720"/>
                <a:gd name="T6" fmla="*/ 5489 w 6120"/>
                <a:gd name="T7" fmla="*/ 9997 h 7720"/>
                <a:gd name="T8" fmla="*/ 4698 w 6120"/>
                <a:gd name="T9" fmla="*/ 8826 h 7720"/>
                <a:gd name="T10" fmla="*/ 4507 w 6120"/>
                <a:gd name="T11" fmla="*/ 8515 h 7720"/>
                <a:gd name="T12" fmla="*/ 4207 w 6120"/>
                <a:gd name="T13" fmla="*/ 9727 h 7720"/>
                <a:gd name="T14" fmla="*/ 3148 w 6120"/>
                <a:gd name="T15" fmla="*/ 10075 h 7720"/>
                <a:gd name="T16" fmla="*/ 3110 w 6120"/>
                <a:gd name="T17" fmla="*/ 8892 h 7720"/>
                <a:gd name="T18" fmla="*/ 3811 w 6120"/>
                <a:gd name="T19" fmla="*/ 8250 h 7720"/>
                <a:gd name="T20" fmla="*/ 2520 w 6120"/>
                <a:gd name="T21" fmla="*/ 7676 h 7720"/>
                <a:gd name="T22" fmla="*/ 2692 w 6120"/>
                <a:gd name="T23" fmla="*/ 7211 h 7720"/>
                <a:gd name="T24" fmla="*/ 3950 w 6120"/>
                <a:gd name="T25" fmla="*/ 7564 h 7720"/>
                <a:gd name="T26" fmla="*/ 3761 w 6120"/>
                <a:gd name="T27" fmla="*/ 6583 h 7720"/>
                <a:gd name="T28" fmla="*/ 4502 w 6120"/>
                <a:gd name="T29" fmla="*/ 5568 h 7720"/>
                <a:gd name="T30" fmla="*/ 4512 w 6120"/>
                <a:gd name="T31" fmla="*/ 5568 h 7720"/>
                <a:gd name="T32" fmla="*/ 4521 w 6120"/>
                <a:gd name="T33" fmla="*/ 5568 h 7720"/>
                <a:gd name="T34" fmla="*/ 5262 w 6120"/>
                <a:gd name="T35" fmla="*/ 6583 h 7720"/>
                <a:gd name="T36" fmla="*/ 5073 w 6120"/>
                <a:gd name="T37" fmla="*/ 7564 h 7720"/>
                <a:gd name="T38" fmla="*/ 6333 w 6120"/>
                <a:gd name="T39" fmla="*/ 7211 h 7720"/>
                <a:gd name="T40" fmla="*/ 6503 w 6120"/>
                <a:gd name="T41" fmla="*/ 7676 h 7720"/>
                <a:gd name="T42" fmla="*/ 7077 w 6120"/>
                <a:gd name="T43" fmla="*/ 15835 h 7720"/>
                <a:gd name="T44" fmla="*/ 7077 w 6120"/>
                <a:gd name="T45" fmla="*/ 15833 h 7720"/>
                <a:gd name="T46" fmla="*/ 7079 w 6120"/>
                <a:gd name="T47" fmla="*/ 15833 h 7720"/>
                <a:gd name="T48" fmla="*/ 12155 w 6120"/>
                <a:gd name="T49" fmla="*/ 2305 h 7720"/>
                <a:gd name="T50" fmla="*/ 14146 w 6120"/>
                <a:gd name="T51" fmla="*/ 6087 h 7720"/>
                <a:gd name="T52" fmla="*/ 7074 w 6120"/>
                <a:gd name="T53" fmla="*/ 304 h 7720"/>
                <a:gd name="T54" fmla="*/ 2001 w 6120"/>
                <a:gd name="T55" fmla="*/ 2305 h 7720"/>
                <a:gd name="T56" fmla="*/ 7074 w 6120"/>
                <a:gd name="T57" fmla="*/ 15833 h 7720"/>
                <a:gd name="T58" fmla="*/ 6782 w 6120"/>
                <a:gd name="T59" fmla="*/ 17803 h 7720"/>
                <a:gd name="T60" fmla="*/ 297 w 6120"/>
                <a:gd name="T61" fmla="*/ 294 h 7720"/>
                <a:gd name="T62" fmla="*/ 4724 w 6120"/>
                <a:gd name="T63" fmla="*/ 0 h 7720"/>
                <a:gd name="T64" fmla="*/ 5 w 6120"/>
                <a:gd name="T65" fmla="*/ 6075 h 7720"/>
                <a:gd name="T66" fmla="*/ 7074 w 6120"/>
                <a:gd name="T67" fmla="*/ 18306 h 7720"/>
                <a:gd name="T68" fmla="*/ 8179 w 6120"/>
                <a:gd name="T69" fmla="*/ 8406 h 7720"/>
                <a:gd name="T70" fmla="*/ 9054 w 6120"/>
                <a:gd name="T71" fmla="*/ 8539 h 7720"/>
                <a:gd name="T72" fmla="*/ 8259 w 6120"/>
                <a:gd name="T73" fmla="*/ 9803 h 7720"/>
                <a:gd name="T74" fmla="*/ 8712 w 6120"/>
                <a:gd name="T75" fmla="*/ 9997 h 7720"/>
                <a:gd name="T76" fmla="*/ 9502 w 6120"/>
                <a:gd name="T77" fmla="*/ 8826 h 7720"/>
                <a:gd name="T78" fmla="*/ 9693 w 6120"/>
                <a:gd name="T79" fmla="*/ 8515 h 7720"/>
                <a:gd name="T80" fmla="*/ 9993 w 6120"/>
                <a:gd name="T81" fmla="*/ 9727 h 7720"/>
                <a:gd name="T82" fmla="*/ 11053 w 6120"/>
                <a:gd name="T83" fmla="*/ 10075 h 7720"/>
                <a:gd name="T84" fmla="*/ 11090 w 6120"/>
                <a:gd name="T85" fmla="*/ 8892 h 7720"/>
                <a:gd name="T86" fmla="*/ 10389 w 6120"/>
                <a:gd name="T87" fmla="*/ 8250 h 7720"/>
                <a:gd name="T88" fmla="*/ 11678 w 6120"/>
                <a:gd name="T89" fmla="*/ 7676 h 7720"/>
                <a:gd name="T90" fmla="*/ 11508 w 6120"/>
                <a:gd name="T91" fmla="*/ 7211 h 7720"/>
                <a:gd name="T92" fmla="*/ 10250 w 6120"/>
                <a:gd name="T93" fmla="*/ 7564 h 7720"/>
                <a:gd name="T94" fmla="*/ 10439 w 6120"/>
                <a:gd name="T95" fmla="*/ 6583 h 7720"/>
                <a:gd name="T96" fmla="*/ 9698 w 6120"/>
                <a:gd name="T97" fmla="*/ 5568 h 7720"/>
                <a:gd name="T98" fmla="*/ 9689 w 6120"/>
                <a:gd name="T99" fmla="*/ 5568 h 7720"/>
                <a:gd name="T100" fmla="*/ 9677 w 6120"/>
                <a:gd name="T101" fmla="*/ 5568 h 7720"/>
                <a:gd name="T102" fmla="*/ 8936 w 6120"/>
                <a:gd name="T103" fmla="*/ 6583 h 7720"/>
                <a:gd name="T104" fmla="*/ 9125 w 6120"/>
                <a:gd name="T105" fmla="*/ 7564 h 7720"/>
                <a:gd name="T106" fmla="*/ 7867 w 6120"/>
                <a:gd name="T107" fmla="*/ 7211 h 7720"/>
                <a:gd name="T108" fmla="*/ 7697 w 6120"/>
                <a:gd name="T109" fmla="*/ 7676 h 772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120"/>
                <a:gd name="T166" fmla="*/ 0 h 7720"/>
                <a:gd name="T167" fmla="*/ 6120 w 6120"/>
                <a:gd name="T168" fmla="*/ 7720 h 772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120" h="7720">
                  <a:moveTo>
                    <a:pt x="2756" y="3237"/>
                  </a:moveTo>
                  <a:cubicBezTo>
                    <a:pt x="2727" y="3358"/>
                    <a:pt x="2704" y="3479"/>
                    <a:pt x="2552" y="3545"/>
                  </a:cubicBezTo>
                  <a:cubicBezTo>
                    <a:pt x="2394" y="3613"/>
                    <a:pt x="2333" y="3499"/>
                    <a:pt x="2209" y="3479"/>
                  </a:cubicBezTo>
                  <a:cubicBezTo>
                    <a:pt x="2094" y="3461"/>
                    <a:pt x="2070" y="3599"/>
                    <a:pt x="2180" y="3601"/>
                  </a:cubicBezTo>
                  <a:cubicBezTo>
                    <a:pt x="2290" y="3603"/>
                    <a:pt x="2425" y="3599"/>
                    <a:pt x="2507" y="3750"/>
                  </a:cubicBezTo>
                  <a:cubicBezTo>
                    <a:pt x="2600" y="3923"/>
                    <a:pt x="2488" y="3998"/>
                    <a:pt x="2518" y="4134"/>
                  </a:cubicBezTo>
                  <a:cubicBezTo>
                    <a:pt x="2531" y="4194"/>
                    <a:pt x="2517" y="4229"/>
                    <a:pt x="2490" y="4249"/>
                  </a:cubicBezTo>
                  <a:cubicBezTo>
                    <a:pt x="2442" y="4284"/>
                    <a:pt x="2371" y="4248"/>
                    <a:pt x="2326" y="4216"/>
                  </a:cubicBezTo>
                  <a:cubicBezTo>
                    <a:pt x="2223" y="4144"/>
                    <a:pt x="2150" y="4224"/>
                    <a:pt x="2042" y="4102"/>
                  </a:cubicBezTo>
                  <a:cubicBezTo>
                    <a:pt x="1953" y="4002"/>
                    <a:pt x="1892" y="3881"/>
                    <a:pt x="1991" y="3722"/>
                  </a:cubicBezTo>
                  <a:cubicBezTo>
                    <a:pt x="2043" y="3639"/>
                    <a:pt x="1975" y="3596"/>
                    <a:pt x="1914" y="3591"/>
                  </a:cubicBezTo>
                  <a:cubicBezTo>
                    <a:pt x="1910" y="3591"/>
                    <a:pt x="1910" y="3591"/>
                    <a:pt x="1910" y="3591"/>
                  </a:cubicBezTo>
                  <a:cubicBezTo>
                    <a:pt x="1850" y="3596"/>
                    <a:pt x="1781" y="3639"/>
                    <a:pt x="1833" y="3722"/>
                  </a:cubicBezTo>
                  <a:cubicBezTo>
                    <a:pt x="1932" y="3881"/>
                    <a:pt x="1872" y="4002"/>
                    <a:pt x="1783" y="4102"/>
                  </a:cubicBezTo>
                  <a:cubicBezTo>
                    <a:pt x="1674" y="4224"/>
                    <a:pt x="1601" y="4144"/>
                    <a:pt x="1499" y="4216"/>
                  </a:cubicBezTo>
                  <a:cubicBezTo>
                    <a:pt x="1453" y="4248"/>
                    <a:pt x="1382" y="4284"/>
                    <a:pt x="1334" y="4249"/>
                  </a:cubicBezTo>
                  <a:cubicBezTo>
                    <a:pt x="1307" y="4229"/>
                    <a:pt x="1294" y="4194"/>
                    <a:pt x="1307" y="4134"/>
                  </a:cubicBezTo>
                  <a:cubicBezTo>
                    <a:pt x="1336" y="3998"/>
                    <a:pt x="1224" y="3923"/>
                    <a:pt x="1318" y="3750"/>
                  </a:cubicBezTo>
                  <a:cubicBezTo>
                    <a:pt x="1399" y="3599"/>
                    <a:pt x="1534" y="3603"/>
                    <a:pt x="1644" y="3601"/>
                  </a:cubicBezTo>
                  <a:cubicBezTo>
                    <a:pt x="1753" y="3599"/>
                    <a:pt x="1731" y="3461"/>
                    <a:pt x="1615" y="3479"/>
                  </a:cubicBezTo>
                  <a:cubicBezTo>
                    <a:pt x="1491" y="3499"/>
                    <a:pt x="1430" y="3613"/>
                    <a:pt x="1272" y="3545"/>
                  </a:cubicBezTo>
                  <a:cubicBezTo>
                    <a:pt x="1121" y="3479"/>
                    <a:pt x="1098" y="3358"/>
                    <a:pt x="1068" y="3237"/>
                  </a:cubicBezTo>
                  <a:cubicBezTo>
                    <a:pt x="1050" y="3161"/>
                    <a:pt x="1005" y="3163"/>
                    <a:pt x="1018" y="3103"/>
                  </a:cubicBezTo>
                  <a:cubicBezTo>
                    <a:pt x="1031" y="3040"/>
                    <a:pt x="1068" y="3077"/>
                    <a:pt x="1141" y="3041"/>
                  </a:cubicBezTo>
                  <a:cubicBezTo>
                    <a:pt x="1268" y="2977"/>
                    <a:pt x="1321" y="2895"/>
                    <a:pt x="1483" y="2965"/>
                  </a:cubicBezTo>
                  <a:cubicBezTo>
                    <a:pt x="1581" y="3006"/>
                    <a:pt x="1621" y="3112"/>
                    <a:pt x="1674" y="3190"/>
                  </a:cubicBezTo>
                  <a:cubicBezTo>
                    <a:pt x="1725" y="3268"/>
                    <a:pt x="1844" y="3179"/>
                    <a:pt x="1780" y="3117"/>
                  </a:cubicBezTo>
                  <a:cubicBezTo>
                    <a:pt x="1716" y="3055"/>
                    <a:pt x="1578" y="2913"/>
                    <a:pt x="1594" y="2776"/>
                  </a:cubicBezTo>
                  <a:cubicBezTo>
                    <a:pt x="1609" y="2639"/>
                    <a:pt x="1733" y="2539"/>
                    <a:pt x="1807" y="2481"/>
                  </a:cubicBezTo>
                  <a:cubicBezTo>
                    <a:pt x="1878" y="2425"/>
                    <a:pt x="1816" y="2359"/>
                    <a:pt x="1908" y="2348"/>
                  </a:cubicBezTo>
                  <a:cubicBezTo>
                    <a:pt x="1908" y="2347"/>
                    <a:pt x="1908" y="2347"/>
                    <a:pt x="1908" y="2347"/>
                  </a:cubicBezTo>
                  <a:cubicBezTo>
                    <a:pt x="1909" y="2348"/>
                    <a:pt x="1911" y="2348"/>
                    <a:pt x="1912" y="2348"/>
                  </a:cubicBezTo>
                  <a:cubicBezTo>
                    <a:pt x="1913" y="2348"/>
                    <a:pt x="1915" y="2348"/>
                    <a:pt x="1916" y="2347"/>
                  </a:cubicBezTo>
                  <a:cubicBezTo>
                    <a:pt x="1916" y="2348"/>
                    <a:pt x="1916" y="2348"/>
                    <a:pt x="1916" y="2348"/>
                  </a:cubicBezTo>
                  <a:cubicBezTo>
                    <a:pt x="2008" y="2359"/>
                    <a:pt x="1946" y="2425"/>
                    <a:pt x="2018" y="2481"/>
                  </a:cubicBezTo>
                  <a:cubicBezTo>
                    <a:pt x="2091" y="2539"/>
                    <a:pt x="2215" y="2639"/>
                    <a:pt x="2230" y="2776"/>
                  </a:cubicBezTo>
                  <a:cubicBezTo>
                    <a:pt x="2246" y="2913"/>
                    <a:pt x="2108" y="3055"/>
                    <a:pt x="2044" y="3117"/>
                  </a:cubicBezTo>
                  <a:cubicBezTo>
                    <a:pt x="1980" y="3179"/>
                    <a:pt x="2099" y="3268"/>
                    <a:pt x="2150" y="3190"/>
                  </a:cubicBezTo>
                  <a:cubicBezTo>
                    <a:pt x="2203" y="3112"/>
                    <a:pt x="2243" y="3006"/>
                    <a:pt x="2341" y="2965"/>
                  </a:cubicBezTo>
                  <a:cubicBezTo>
                    <a:pt x="2504" y="2895"/>
                    <a:pt x="2556" y="2977"/>
                    <a:pt x="2684" y="3041"/>
                  </a:cubicBezTo>
                  <a:cubicBezTo>
                    <a:pt x="2756" y="3077"/>
                    <a:pt x="2793" y="3040"/>
                    <a:pt x="2806" y="3103"/>
                  </a:cubicBezTo>
                  <a:cubicBezTo>
                    <a:pt x="2819" y="3163"/>
                    <a:pt x="2774" y="3161"/>
                    <a:pt x="2756" y="3237"/>
                  </a:cubicBezTo>
                  <a:close/>
                  <a:moveTo>
                    <a:pt x="2999" y="6677"/>
                  </a:moveTo>
                  <a:cubicBezTo>
                    <a:pt x="2999" y="6678"/>
                    <a:pt x="2999" y="6678"/>
                    <a:pt x="2999" y="6678"/>
                  </a:cubicBezTo>
                  <a:cubicBezTo>
                    <a:pt x="2999" y="6678"/>
                    <a:pt x="2999" y="6678"/>
                    <a:pt x="2999" y="6678"/>
                  </a:cubicBezTo>
                  <a:lnTo>
                    <a:pt x="2999" y="6677"/>
                  </a:lnTo>
                  <a:close/>
                  <a:moveTo>
                    <a:pt x="5151" y="3210"/>
                  </a:moveTo>
                  <a:cubicBezTo>
                    <a:pt x="5048" y="5666"/>
                    <a:pt x="3351" y="6459"/>
                    <a:pt x="3000" y="6677"/>
                  </a:cubicBezTo>
                  <a:cubicBezTo>
                    <a:pt x="3000" y="972"/>
                    <a:pt x="3000" y="972"/>
                    <a:pt x="3000" y="972"/>
                  </a:cubicBezTo>
                  <a:cubicBezTo>
                    <a:pt x="5151" y="972"/>
                    <a:pt x="5151" y="972"/>
                    <a:pt x="5151" y="972"/>
                  </a:cubicBezTo>
                  <a:lnTo>
                    <a:pt x="5151" y="3210"/>
                  </a:lnTo>
                  <a:close/>
                  <a:moveTo>
                    <a:pt x="5995" y="2567"/>
                  </a:moveTo>
                  <a:cubicBezTo>
                    <a:pt x="5995" y="128"/>
                    <a:pt x="5995" y="128"/>
                    <a:pt x="5995" y="128"/>
                  </a:cubicBezTo>
                  <a:cubicBezTo>
                    <a:pt x="2998" y="128"/>
                    <a:pt x="2998" y="128"/>
                    <a:pt x="2998" y="128"/>
                  </a:cubicBezTo>
                  <a:cubicBezTo>
                    <a:pt x="2998" y="972"/>
                    <a:pt x="2998" y="972"/>
                    <a:pt x="2998" y="972"/>
                  </a:cubicBezTo>
                  <a:cubicBezTo>
                    <a:pt x="848" y="972"/>
                    <a:pt x="848" y="972"/>
                    <a:pt x="848" y="972"/>
                  </a:cubicBezTo>
                  <a:cubicBezTo>
                    <a:pt x="848" y="3210"/>
                    <a:pt x="848" y="3210"/>
                    <a:pt x="848" y="3210"/>
                  </a:cubicBezTo>
                  <a:cubicBezTo>
                    <a:pt x="950" y="5665"/>
                    <a:pt x="2647" y="6458"/>
                    <a:pt x="2998" y="6677"/>
                  </a:cubicBezTo>
                  <a:cubicBezTo>
                    <a:pt x="2998" y="7575"/>
                    <a:pt x="2998" y="7575"/>
                    <a:pt x="2998" y="7575"/>
                  </a:cubicBezTo>
                  <a:cubicBezTo>
                    <a:pt x="2957" y="7553"/>
                    <a:pt x="2915" y="7530"/>
                    <a:pt x="2874" y="7508"/>
                  </a:cubicBezTo>
                  <a:cubicBezTo>
                    <a:pt x="1037" y="6491"/>
                    <a:pt x="138" y="4871"/>
                    <a:pt x="126" y="2562"/>
                  </a:cubicBezTo>
                  <a:cubicBezTo>
                    <a:pt x="125" y="2325"/>
                    <a:pt x="126" y="604"/>
                    <a:pt x="126" y="124"/>
                  </a:cubicBezTo>
                  <a:cubicBezTo>
                    <a:pt x="2002" y="124"/>
                    <a:pt x="2002" y="124"/>
                    <a:pt x="2002" y="124"/>
                  </a:cubicBezTo>
                  <a:cubicBezTo>
                    <a:pt x="2002" y="0"/>
                    <a:pt x="2002" y="0"/>
                    <a:pt x="2002" y="0"/>
                  </a:cubicBezTo>
                  <a:cubicBezTo>
                    <a:pt x="2" y="0"/>
                    <a:pt x="2" y="0"/>
                    <a:pt x="2" y="0"/>
                  </a:cubicBezTo>
                  <a:cubicBezTo>
                    <a:pt x="2" y="0"/>
                    <a:pt x="0" y="2285"/>
                    <a:pt x="2" y="2562"/>
                  </a:cubicBezTo>
                  <a:cubicBezTo>
                    <a:pt x="13" y="4797"/>
                    <a:pt x="841" y="6603"/>
                    <a:pt x="2998" y="7715"/>
                  </a:cubicBezTo>
                  <a:cubicBezTo>
                    <a:pt x="2998" y="7720"/>
                    <a:pt x="2998" y="7720"/>
                    <a:pt x="2998" y="7720"/>
                  </a:cubicBezTo>
                  <a:cubicBezTo>
                    <a:pt x="5483" y="6542"/>
                    <a:pt x="6120" y="4501"/>
                    <a:pt x="5995" y="2567"/>
                  </a:cubicBezTo>
                  <a:close/>
                  <a:moveTo>
                    <a:pt x="3466" y="3545"/>
                  </a:moveTo>
                  <a:cubicBezTo>
                    <a:pt x="3624" y="3613"/>
                    <a:pt x="3685" y="3499"/>
                    <a:pt x="3808" y="3479"/>
                  </a:cubicBezTo>
                  <a:cubicBezTo>
                    <a:pt x="3924" y="3461"/>
                    <a:pt x="3947" y="3599"/>
                    <a:pt x="3837" y="3601"/>
                  </a:cubicBezTo>
                  <a:cubicBezTo>
                    <a:pt x="3728" y="3603"/>
                    <a:pt x="3593" y="3599"/>
                    <a:pt x="3511" y="3750"/>
                  </a:cubicBezTo>
                  <a:cubicBezTo>
                    <a:pt x="3418" y="3923"/>
                    <a:pt x="3530" y="3998"/>
                    <a:pt x="3500" y="4134"/>
                  </a:cubicBezTo>
                  <a:cubicBezTo>
                    <a:pt x="3487" y="4194"/>
                    <a:pt x="3501" y="4229"/>
                    <a:pt x="3528" y="4249"/>
                  </a:cubicBezTo>
                  <a:cubicBezTo>
                    <a:pt x="3576" y="4284"/>
                    <a:pt x="3647" y="4248"/>
                    <a:pt x="3692" y="4216"/>
                  </a:cubicBezTo>
                  <a:cubicBezTo>
                    <a:pt x="3795" y="4144"/>
                    <a:pt x="3868" y="4224"/>
                    <a:pt x="3976" y="4102"/>
                  </a:cubicBezTo>
                  <a:cubicBezTo>
                    <a:pt x="4065" y="4002"/>
                    <a:pt x="4126" y="3881"/>
                    <a:pt x="4027" y="3722"/>
                  </a:cubicBezTo>
                  <a:cubicBezTo>
                    <a:pt x="3975" y="3639"/>
                    <a:pt x="4043" y="3596"/>
                    <a:pt x="4104" y="3591"/>
                  </a:cubicBezTo>
                  <a:cubicBezTo>
                    <a:pt x="4108" y="3591"/>
                    <a:pt x="4108" y="3591"/>
                    <a:pt x="4108" y="3591"/>
                  </a:cubicBezTo>
                  <a:cubicBezTo>
                    <a:pt x="4168" y="3596"/>
                    <a:pt x="4236" y="3639"/>
                    <a:pt x="4185" y="3722"/>
                  </a:cubicBezTo>
                  <a:cubicBezTo>
                    <a:pt x="4086" y="3881"/>
                    <a:pt x="4146" y="4002"/>
                    <a:pt x="4235" y="4102"/>
                  </a:cubicBezTo>
                  <a:cubicBezTo>
                    <a:pt x="4344" y="4224"/>
                    <a:pt x="4417" y="4144"/>
                    <a:pt x="4519" y="4216"/>
                  </a:cubicBezTo>
                  <a:cubicBezTo>
                    <a:pt x="4564" y="4248"/>
                    <a:pt x="4636" y="4284"/>
                    <a:pt x="4684" y="4249"/>
                  </a:cubicBezTo>
                  <a:cubicBezTo>
                    <a:pt x="4711" y="4229"/>
                    <a:pt x="4724" y="4194"/>
                    <a:pt x="4711" y="4134"/>
                  </a:cubicBezTo>
                  <a:cubicBezTo>
                    <a:pt x="4682" y="3998"/>
                    <a:pt x="4794" y="3923"/>
                    <a:pt x="4700" y="3750"/>
                  </a:cubicBezTo>
                  <a:cubicBezTo>
                    <a:pt x="4618" y="3599"/>
                    <a:pt x="4484" y="3603"/>
                    <a:pt x="4374" y="3601"/>
                  </a:cubicBezTo>
                  <a:cubicBezTo>
                    <a:pt x="4264" y="3599"/>
                    <a:pt x="4287" y="3461"/>
                    <a:pt x="4403" y="3479"/>
                  </a:cubicBezTo>
                  <a:cubicBezTo>
                    <a:pt x="4527" y="3499"/>
                    <a:pt x="4588" y="3613"/>
                    <a:pt x="4745" y="3545"/>
                  </a:cubicBezTo>
                  <a:cubicBezTo>
                    <a:pt x="4897" y="3479"/>
                    <a:pt x="4921" y="3358"/>
                    <a:pt x="4949" y="3237"/>
                  </a:cubicBezTo>
                  <a:cubicBezTo>
                    <a:pt x="4967" y="3161"/>
                    <a:pt x="5013" y="3163"/>
                    <a:pt x="5000" y="3103"/>
                  </a:cubicBezTo>
                  <a:cubicBezTo>
                    <a:pt x="4986" y="3040"/>
                    <a:pt x="4950" y="3077"/>
                    <a:pt x="4877" y="3041"/>
                  </a:cubicBezTo>
                  <a:cubicBezTo>
                    <a:pt x="4749" y="2977"/>
                    <a:pt x="4697" y="2895"/>
                    <a:pt x="4534" y="2965"/>
                  </a:cubicBezTo>
                  <a:cubicBezTo>
                    <a:pt x="4437" y="3006"/>
                    <a:pt x="4397" y="3112"/>
                    <a:pt x="4344" y="3190"/>
                  </a:cubicBezTo>
                  <a:cubicBezTo>
                    <a:pt x="4293" y="3268"/>
                    <a:pt x="4174" y="3179"/>
                    <a:pt x="4238" y="3117"/>
                  </a:cubicBezTo>
                  <a:cubicBezTo>
                    <a:pt x="4301" y="3055"/>
                    <a:pt x="4440" y="2913"/>
                    <a:pt x="4424" y="2776"/>
                  </a:cubicBezTo>
                  <a:cubicBezTo>
                    <a:pt x="4408" y="2639"/>
                    <a:pt x="4285" y="2539"/>
                    <a:pt x="4211" y="2481"/>
                  </a:cubicBezTo>
                  <a:cubicBezTo>
                    <a:pt x="4140" y="2425"/>
                    <a:pt x="4202" y="2359"/>
                    <a:pt x="4110" y="2348"/>
                  </a:cubicBezTo>
                  <a:cubicBezTo>
                    <a:pt x="4110" y="2347"/>
                    <a:pt x="4110" y="2347"/>
                    <a:pt x="4110" y="2347"/>
                  </a:cubicBezTo>
                  <a:cubicBezTo>
                    <a:pt x="4108" y="2348"/>
                    <a:pt x="4107" y="2348"/>
                    <a:pt x="4106" y="2348"/>
                  </a:cubicBezTo>
                  <a:cubicBezTo>
                    <a:pt x="4104" y="2348"/>
                    <a:pt x="4103" y="2348"/>
                    <a:pt x="4101" y="2347"/>
                  </a:cubicBezTo>
                  <a:cubicBezTo>
                    <a:pt x="4101" y="2348"/>
                    <a:pt x="4101" y="2348"/>
                    <a:pt x="4101" y="2348"/>
                  </a:cubicBezTo>
                  <a:cubicBezTo>
                    <a:pt x="4010" y="2359"/>
                    <a:pt x="4071" y="2425"/>
                    <a:pt x="4000" y="2481"/>
                  </a:cubicBezTo>
                  <a:cubicBezTo>
                    <a:pt x="3927" y="2539"/>
                    <a:pt x="3803" y="2639"/>
                    <a:pt x="3787" y="2776"/>
                  </a:cubicBezTo>
                  <a:cubicBezTo>
                    <a:pt x="3772" y="2913"/>
                    <a:pt x="3910" y="3055"/>
                    <a:pt x="3974" y="3117"/>
                  </a:cubicBezTo>
                  <a:cubicBezTo>
                    <a:pt x="4038" y="3179"/>
                    <a:pt x="3919" y="3268"/>
                    <a:pt x="3867" y="3190"/>
                  </a:cubicBezTo>
                  <a:cubicBezTo>
                    <a:pt x="3815" y="3112"/>
                    <a:pt x="3775" y="3006"/>
                    <a:pt x="3677" y="2965"/>
                  </a:cubicBezTo>
                  <a:cubicBezTo>
                    <a:pt x="3514" y="2895"/>
                    <a:pt x="3462" y="2977"/>
                    <a:pt x="3334" y="3041"/>
                  </a:cubicBezTo>
                  <a:cubicBezTo>
                    <a:pt x="3262" y="3077"/>
                    <a:pt x="3225" y="3040"/>
                    <a:pt x="3212" y="3103"/>
                  </a:cubicBezTo>
                  <a:cubicBezTo>
                    <a:pt x="3199" y="3163"/>
                    <a:pt x="3244" y="3161"/>
                    <a:pt x="3262" y="3237"/>
                  </a:cubicBezTo>
                  <a:cubicBezTo>
                    <a:pt x="3291" y="3358"/>
                    <a:pt x="3314" y="3479"/>
                    <a:pt x="3466" y="354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000000"/>
                </a:solidFill>
              </a:endParaRPr>
            </a:p>
          </p:txBody>
        </p:sp>
        <p:sp>
          <p:nvSpPr>
            <p:cNvPr id="1032" name="Freeform 13"/>
            <p:cNvSpPr>
              <a:spLocks noChangeAspect="1" noEditPoints="1"/>
            </p:cNvSpPr>
            <p:nvPr/>
          </p:nvSpPr>
          <p:spPr bwMode="gray">
            <a:xfrm>
              <a:off x="-10395" y="-17929"/>
              <a:ext cx="26618" cy="28355"/>
            </a:xfrm>
            <a:custGeom>
              <a:avLst/>
              <a:gdLst>
                <a:gd name="T0" fmla="*/ 5202 w 11268"/>
                <a:gd name="T1" fmla="*/ 20648 h 11991"/>
                <a:gd name="T2" fmla="*/ 4446 w 11268"/>
                <a:gd name="T3" fmla="*/ 24151 h 11991"/>
                <a:gd name="T4" fmla="*/ 4484 w 11268"/>
                <a:gd name="T5" fmla="*/ 25527 h 11991"/>
                <a:gd name="T6" fmla="*/ 22666 w 11268"/>
                <a:gd name="T7" fmla="*/ 23491 h 11991"/>
                <a:gd name="T8" fmla="*/ 22524 w 11268"/>
                <a:gd name="T9" fmla="*/ 23805 h 11991"/>
                <a:gd name="T10" fmla="*/ 24079 w 11268"/>
                <a:gd name="T11" fmla="*/ 19301 h 11991"/>
                <a:gd name="T12" fmla="*/ 19711 w 11268"/>
                <a:gd name="T13" fmla="*/ 17782 h 11991"/>
                <a:gd name="T14" fmla="*/ 22328 w 11268"/>
                <a:gd name="T15" fmla="*/ 21441 h 11991"/>
                <a:gd name="T16" fmla="*/ 18997 w 11268"/>
                <a:gd name="T17" fmla="*/ 17314 h 11991"/>
                <a:gd name="T18" fmla="*/ 21213 w 11268"/>
                <a:gd name="T19" fmla="*/ 14032 h 11991"/>
                <a:gd name="T20" fmla="*/ 13987 w 11268"/>
                <a:gd name="T21" fmla="*/ 14266 h 11991"/>
                <a:gd name="T22" fmla="*/ 14384 w 11268"/>
                <a:gd name="T23" fmla="*/ 11001 h 11991"/>
                <a:gd name="T24" fmla="*/ 11880 w 11268"/>
                <a:gd name="T25" fmla="*/ 12027 h 11991"/>
                <a:gd name="T26" fmla="*/ 11112 w 11268"/>
                <a:gd name="T27" fmla="*/ 11393 h 11991"/>
                <a:gd name="T28" fmla="*/ 11041 w 11268"/>
                <a:gd name="T29" fmla="*/ 10090 h 11991"/>
                <a:gd name="T30" fmla="*/ 12700 w 11268"/>
                <a:gd name="T31" fmla="*/ 9610 h 11991"/>
                <a:gd name="T32" fmla="*/ 13944 w 11268"/>
                <a:gd name="T33" fmla="*/ 7491 h 11991"/>
                <a:gd name="T34" fmla="*/ 15742 w 11268"/>
                <a:gd name="T35" fmla="*/ 6808 h 11991"/>
                <a:gd name="T36" fmla="*/ 16295 w 11268"/>
                <a:gd name="T37" fmla="*/ 6449 h 11991"/>
                <a:gd name="T38" fmla="*/ 16451 w 11268"/>
                <a:gd name="T39" fmla="*/ 8480 h 11991"/>
                <a:gd name="T40" fmla="*/ 16411 w 11268"/>
                <a:gd name="T41" fmla="*/ 10781 h 11991"/>
                <a:gd name="T42" fmla="*/ 16734 w 11268"/>
                <a:gd name="T43" fmla="*/ 10908 h 11991"/>
                <a:gd name="T44" fmla="*/ 17119 w 11268"/>
                <a:gd name="T45" fmla="*/ 7837 h 11991"/>
                <a:gd name="T46" fmla="*/ 17348 w 11268"/>
                <a:gd name="T47" fmla="*/ 5952 h 11991"/>
                <a:gd name="T48" fmla="*/ 17202 w 11268"/>
                <a:gd name="T49" fmla="*/ 2840 h 11991"/>
                <a:gd name="T50" fmla="*/ 14419 w 11268"/>
                <a:gd name="T51" fmla="*/ 2194 h 11991"/>
                <a:gd name="T52" fmla="*/ 12291 w 11268"/>
                <a:gd name="T53" fmla="*/ 608 h 11991"/>
                <a:gd name="T54" fmla="*/ 12307 w 11268"/>
                <a:gd name="T55" fmla="*/ 4311 h 11991"/>
                <a:gd name="T56" fmla="*/ 13836 w 11268"/>
                <a:gd name="T57" fmla="*/ 4339 h 11991"/>
                <a:gd name="T58" fmla="*/ 9331 w 11268"/>
                <a:gd name="T59" fmla="*/ 5753 h 11991"/>
                <a:gd name="T60" fmla="*/ 8289 w 11268"/>
                <a:gd name="T61" fmla="*/ 14167 h 11991"/>
                <a:gd name="T62" fmla="*/ 3298 w 11268"/>
                <a:gd name="T63" fmla="*/ 10563 h 11991"/>
                <a:gd name="T64" fmla="*/ 3085 w 11268"/>
                <a:gd name="T65" fmla="*/ 21675 h 11991"/>
                <a:gd name="T66" fmla="*/ 13070 w 11268"/>
                <a:gd name="T67" fmla="*/ 19379 h 11991"/>
                <a:gd name="T68" fmla="*/ 13134 w 11268"/>
                <a:gd name="T69" fmla="*/ 16647 h 11991"/>
                <a:gd name="T70" fmla="*/ 17242 w 11268"/>
                <a:gd name="T71" fmla="*/ 17135 h 11991"/>
                <a:gd name="T72" fmla="*/ 16904 w 11268"/>
                <a:gd name="T73" fmla="*/ 2653 h 11991"/>
                <a:gd name="T74" fmla="*/ 16189 w 11268"/>
                <a:gd name="T75" fmla="*/ 4687 h 11991"/>
                <a:gd name="T76" fmla="*/ 15898 w 11268"/>
                <a:gd name="T77" fmla="*/ 2779 h 11991"/>
                <a:gd name="T78" fmla="*/ 15121 w 11268"/>
                <a:gd name="T79" fmla="*/ 2724 h 11991"/>
                <a:gd name="T80" fmla="*/ 10751 w 11268"/>
                <a:gd name="T81" fmla="*/ 2828 h 11991"/>
                <a:gd name="T82" fmla="*/ 12619 w 11268"/>
                <a:gd name="T83" fmla="*/ 598 h 11991"/>
                <a:gd name="T84" fmla="*/ 12990 w 11268"/>
                <a:gd name="T85" fmla="*/ 2762 h 11991"/>
                <a:gd name="T86" fmla="*/ 13507 w 11268"/>
                <a:gd name="T87" fmla="*/ 2199 h 11991"/>
                <a:gd name="T88" fmla="*/ 9246 w 11268"/>
                <a:gd name="T89" fmla="*/ 10863 h 11991"/>
                <a:gd name="T90" fmla="*/ 12220 w 11268"/>
                <a:gd name="T91" fmla="*/ 6510 h 11991"/>
                <a:gd name="T92" fmla="*/ 11287 w 11268"/>
                <a:gd name="T93" fmla="*/ 9468 h 11991"/>
                <a:gd name="T94" fmla="*/ 9362 w 11268"/>
                <a:gd name="T95" fmla="*/ 10159 h 11991"/>
                <a:gd name="T96" fmla="*/ 16803 w 11268"/>
                <a:gd name="T97" fmla="*/ 18617 h 11991"/>
                <a:gd name="T98" fmla="*/ 15404 w 11268"/>
                <a:gd name="T99" fmla="*/ 19171 h 11991"/>
                <a:gd name="T100" fmla="*/ 4519 w 11268"/>
                <a:gd name="T101" fmla="*/ 13462 h 11991"/>
                <a:gd name="T102" fmla="*/ 2643 w 11268"/>
                <a:gd name="T103" fmla="*/ 18977 h 11991"/>
                <a:gd name="T104" fmla="*/ 9978 w 11268"/>
                <a:gd name="T105" fmla="*/ 16472 h 11991"/>
                <a:gd name="T106" fmla="*/ 15848 w 11268"/>
                <a:gd name="T107" fmla="*/ 14351 h 11991"/>
                <a:gd name="T108" fmla="*/ 15310 w 11268"/>
                <a:gd name="T109" fmla="*/ 12391 h 11991"/>
                <a:gd name="T110" fmla="*/ 22142 w 11268"/>
                <a:gd name="T111" fmla="*/ 12460 h 11991"/>
                <a:gd name="T112" fmla="*/ 17339 w 11268"/>
                <a:gd name="T113" fmla="*/ 9610 h 11991"/>
                <a:gd name="T114" fmla="*/ 10904 w 11268"/>
                <a:gd name="T115" fmla="*/ 8314 h 11991"/>
                <a:gd name="T116" fmla="*/ 11707 w 11268"/>
                <a:gd name="T117" fmla="*/ 7539 h 11991"/>
                <a:gd name="T118" fmla="*/ 10387 w 11268"/>
                <a:gd name="T119" fmla="*/ 7416 h 1199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268"/>
                <a:gd name="T181" fmla="*/ 0 h 11991"/>
                <a:gd name="T182" fmla="*/ 11268 w 11268"/>
                <a:gd name="T183" fmla="*/ 11991 h 1199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268" h="11991">
                  <a:moveTo>
                    <a:pt x="2191" y="8553"/>
                  </a:moveTo>
                  <a:cubicBezTo>
                    <a:pt x="2256" y="8641"/>
                    <a:pt x="2443" y="8820"/>
                    <a:pt x="2593" y="8666"/>
                  </a:cubicBezTo>
                  <a:cubicBezTo>
                    <a:pt x="2586" y="9211"/>
                    <a:pt x="2586" y="9211"/>
                    <a:pt x="2586" y="9211"/>
                  </a:cubicBezTo>
                  <a:cubicBezTo>
                    <a:pt x="2545" y="9259"/>
                    <a:pt x="2330" y="9350"/>
                    <a:pt x="2162" y="9178"/>
                  </a:cubicBezTo>
                  <a:cubicBezTo>
                    <a:pt x="2033" y="9047"/>
                    <a:pt x="2015" y="8871"/>
                    <a:pt x="2052" y="8765"/>
                  </a:cubicBezTo>
                  <a:cubicBezTo>
                    <a:pt x="2088" y="8659"/>
                    <a:pt x="2191" y="8553"/>
                    <a:pt x="2191" y="8553"/>
                  </a:cubicBezTo>
                  <a:close/>
                  <a:moveTo>
                    <a:pt x="2202" y="8732"/>
                  </a:moveTo>
                  <a:cubicBezTo>
                    <a:pt x="2202" y="8732"/>
                    <a:pt x="2088" y="8941"/>
                    <a:pt x="2256" y="9120"/>
                  </a:cubicBezTo>
                  <a:cubicBezTo>
                    <a:pt x="2319" y="9186"/>
                    <a:pt x="2476" y="9186"/>
                    <a:pt x="2549" y="9135"/>
                  </a:cubicBezTo>
                  <a:cubicBezTo>
                    <a:pt x="2545" y="8864"/>
                    <a:pt x="2545" y="8864"/>
                    <a:pt x="2545" y="8864"/>
                  </a:cubicBezTo>
                  <a:cubicBezTo>
                    <a:pt x="2545" y="8864"/>
                    <a:pt x="2451" y="8904"/>
                    <a:pt x="2381" y="8879"/>
                  </a:cubicBezTo>
                  <a:cubicBezTo>
                    <a:pt x="2263" y="8835"/>
                    <a:pt x="2202" y="8732"/>
                    <a:pt x="2202" y="8732"/>
                  </a:cubicBezTo>
                  <a:close/>
                  <a:moveTo>
                    <a:pt x="2578" y="10532"/>
                  </a:moveTo>
                  <a:cubicBezTo>
                    <a:pt x="2545" y="10537"/>
                    <a:pt x="2545" y="10537"/>
                    <a:pt x="2545" y="10537"/>
                  </a:cubicBezTo>
                  <a:cubicBezTo>
                    <a:pt x="2507" y="11085"/>
                    <a:pt x="2348" y="11272"/>
                    <a:pt x="2277" y="11327"/>
                  </a:cubicBezTo>
                  <a:cubicBezTo>
                    <a:pt x="1967" y="11565"/>
                    <a:pt x="1975" y="11991"/>
                    <a:pt x="1865" y="11865"/>
                  </a:cubicBezTo>
                  <a:cubicBezTo>
                    <a:pt x="1100" y="10985"/>
                    <a:pt x="2129" y="10444"/>
                    <a:pt x="2211" y="10367"/>
                  </a:cubicBezTo>
                  <a:cubicBezTo>
                    <a:pt x="2229" y="10350"/>
                    <a:pt x="2150" y="10205"/>
                    <a:pt x="2096" y="10252"/>
                  </a:cubicBezTo>
                  <a:cubicBezTo>
                    <a:pt x="1912" y="10408"/>
                    <a:pt x="1715" y="10304"/>
                    <a:pt x="1682" y="10265"/>
                  </a:cubicBezTo>
                  <a:cubicBezTo>
                    <a:pt x="1429" y="9975"/>
                    <a:pt x="1756" y="9720"/>
                    <a:pt x="1756" y="9720"/>
                  </a:cubicBezTo>
                  <a:cubicBezTo>
                    <a:pt x="1939" y="10086"/>
                    <a:pt x="2529" y="9555"/>
                    <a:pt x="2584" y="9467"/>
                  </a:cubicBezTo>
                  <a:cubicBezTo>
                    <a:pt x="2584" y="9467"/>
                    <a:pt x="2584" y="9467"/>
                    <a:pt x="2584" y="9467"/>
                  </a:cubicBezTo>
                  <a:lnTo>
                    <a:pt x="2578" y="10532"/>
                  </a:lnTo>
                  <a:close/>
                  <a:moveTo>
                    <a:pt x="1882" y="10213"/>
                  </a:moveTo>
                  <a:cubicBezTo>
                    <a:pt x="2074" y="10235"/>
                    <a:pt x="2538" y="9884"/>
                    <a:pt x="2540" y="9775"/>
                  </a:cubicBezTo>
                  <a:cubicBezTo>
                    <a:pt x="2541" y="9696"/>
                    <a:pt x="2479" y="9722"/>
                    <a:pt x="2470" y="9729"/>
                  </a:cubicBezTo>
                  <a:cubicBezTo>
                    <a:pt x="2068" y="10056"/>
                    <a:pt x="1882" y="9975"/>
                    <a:pt x="1835" y="9947"/>
                  </a:cubicBezTo>
                  <a:cubicBezTo>
                    <a:pt x="1760" y="9903"/>
                    <a:pt x="1744" y="9860"/>
                    <a:pt x="1744" y="9860"/>
                  </a:cubicBezTo>
                  <a:cubicBezTo>
                    <a:pt x="1646" y="9986"/>
                    <a:pt x="1650" y="10187"/>
                    <a:pt x="1882" y="10213"/>
                  </a:cubicBezTo>
                  <a:close/>
                  <a:moveTo>
                    <a:pt x="2249" y="10150"/>
                  </a:moveTo>
                  <a:cubicBezTo>
                    <a:pt x="2263" y="10178"/>
                    <a:pt x="2299" y="10286"/>
                    <a:pt x="2337" y="10293"/>
                  </a:cubicBezTo>
                  <a:cubicBezTo>
                    <a:pt x="2400" y="10304"/>
                    <a:pt x="2555" y="10125"/>
                    <a:pt x="2565" y="10071"/>
                  </a:cubicBezTo>
                  <a:cubicBezTo>
                    <a:pt x="2578" y="9991"/>
                    <a:pt x="2537" y="9940"/>
                    <a:pt x="2513" y="9964"/>
                  </a:cubicBezTo>
                  <a:cubicBezTo>
                    <a:pt x="2384" y="10087"/>
                    <a:pt x="2249" y="10150"/>
                    <a:pt x="2249" y="10150"/>
                  </a:cubicBezTo>
                  <a:close/>
                  <a:moveTo>
                    <a:pt x="2441" y="10400"/>
                  </a:moveTo>
                  <a:cubicBezTo>
                    <a:pt x="2337" y="10561"/>
                    <a:pt x="2118" y="10521"/>
                    <a:pt x="1898" y="10795"/>
                  </a:cubicBezTo>
                  <a:cubicBezTo>
                    <a:pt x="1800" y="10917"/>
                    <a:pt x="1619" y="11357"/>
                    <a:pt x="1821" y="11618"/>
                  </a:cubicBezTo>
                  <a:cubicBezTo>
                    <a:pt x="1860" y="11667"/>
                    <a:pt x="1958" y="11448"/>
                    <a:pt x="1985" y="11409"/>
                  </a:cubicBezTo>
                  <a:cubicBezTo>
                    <a:pt x="2012" y="11371"/>
                    <a:pt x="2280" y="11178"/>
                    <a:pt x="2359" y="10970"/>
                  </a:cubicBezTo>
                  <a:cubicBezTo>
                    <a:pt x="2436" y="10767"/>
                    <a:pt x="2422" y="10596"/>
                    <a:pt x="2474" y="10521"/>
                  </a:cubicBezTo>
                  <a:cubicBezTo>
                    <a:pt x="2535" y="10433"/>
                    <a:pt x="2513" y="10290"/>
                    <a:pt x="2441" y="10400"/>
                  </a:cubicBezTo>
                  <a:close/>
                  <a:moveTo>
                    <a:pt x="8459" y="11824"/>
                  </a:moveTo>
                  <a:cubicBezTo>
                    <a:pt x="8613" y="11810"/>
                    <a:pt x="8750" y="11631"/>
                    <a:pt x="8871" y="11393"/>
                  </a:cubicBezTo>
                  <a:cubicBezTo>
                    <a:pt x="8871" y="11393"/>
                    <a:pt x="9219" y="11755"/>
                    <a:pt x="9526" y="11925"/>
                  </a:cubicBezTo>
                  <a:cubicBezTo>
                    <a:pt x="9535" y="11930"/>
                    <a:pt x="9555" y="11950"/>
                    <a:pt x="9562" y="11931"/>
                  </a:cubicBezTo>
                  <a:cubicBezTo>
                    <a:pt x="9825" y="11206"/>
                    <a:pt x="9408" y="10680"/>
                    <a:pt x="9408" y="10680"/>
                  </a:cubicBezTo>
                  <a:cubicBezTo>
                    <a:pt x="9408" y="10680"/>
                    <a:pt x="9672" y="10584"/>
                    <a:pt x="9710" y="10391"/>
                  </a:cubicBezTo>
                  <a:cubicBezTo>
                    <a:pt x="9765" y="10115"/>
                    <a:pt x="9595" y="9934"/>
                    <a:pt x="9595" y="9934"/>
                  </a:cubicBezTo>
                  <a:cubicBezTo>
                    <a:pt x="9530" y="9912"/>
                    <a:pt x="9342" y="10139"/>
                    <a:pt x="9115" y="9884"/>
                  </a:cubicBezTo>
                  <a:cubicBezTo>
                    <a:pt x="8790" y="9521"/>
                    <a:pt x="8805" y="9272"/>
                    <a:pt x="8810" y="9231"/>
                  </a:cubicBezTo>
                  <a:cubicBezTo>
                    <a:pt x="8810" y="9231"/>
                    <a:pt x="9038" y="9229"/>
                    <a:pt x="9151" y="9017"/>
                  </a:cubicBezTo>
                  <a:cubicBezTo>
                    <a:pt x="9384" y="8578"/>
                    <a:pt x="9004" y="8324"/>
                    <a:pt x="9002" y="8389"/>
                  </a:cubicBezTo>
                  <a:cubicBezTo>
                    <a:pt x="9000" y="8524"/>
                    <a:pt x="8756" y="8864"/>
                    <a:pt x="8196" y="8019"/>
                  </a:cubicBezTo>
                  <a:cubicBezTo>
                    <a:pt x="8097" y="8162"/>
                    <a:pt x="8097" y="8162"/>
                    <a:pt x="8097" y="8162"/>
                  </a:cubicBezTo>
                  <a:cubicBezTo>
                    <a:pt x="8511" y="8531"/>
                    <a:pt x="8511" y="8531"/>
                    <a:pt x="8511" y="8531"/>
                  </a:cubicBezTo>
                  <a:cubicBezTo>
                    <a:pt x="8511" y="8531"/>
                    <a:pt x="8809" y="8862"/>
                    <a:pt x="9051" y="8579"/>
                  </a:cubicBezTo>
                  <a:cubicBezTo>
                    <a:pt x="9067" y="8561"/>
                    <a:pt x="9140" y="8691"/>
                    <a:pt x="9131" y="8836"/>
                  </a:cubicBezTo>
                  <a:cubicBezTo>
                    <a:pt x="9123" y="8968"/>
                    <a:pt x="8945" y="9205"/>
                    <a:pt x="8766" y="9097"/>
                  </a:cubicBezTo>
                  <a:cubicBezTo>
                    <a:pt x="8594" y="8993"/>
                    <a:pt x="8761" y="9629"/>
                    <a:pt x="8942" y="9826"/>
                  </a:cubicBezTo>
                  <a:cubicBezTo>
                    <a:pt x="9008" y="9898"/>
                    <a:pt x="9230" y="10227"/>
                    <a:pt x="9535" y="10067"/>
                  </a:cubicBezTo>
                  <a:cubicBezTo>
                    <a:pt x="9612" y="10026"/>
                    <a:pt x="9858" y="10510"/>
                    <a:pt x="9194" y="10595"/>
                  </a:cubicBezTo>
                  <a:cubicBezTo>
                    <a:pt x="9036" y="10615"/>
                    <a:pt x="9724" y="10876"/>
                    <a:pt x="9529" y="11741"/>
                  </a:cubicBezTo>
                  <a:cubicBezTo>
                    <a:pt x="9510" y="11826"/>
                    <a:pt x="9285" y="11603"/>
                    <a:pt x="9189" y="11541"/>
                  </a:cubicBezTo>
                  <a:cubicBezTo>
                    <a:pt x="8725" y="11242"/>
                    <a:pt x="8871" y="10933"/>
                    <a:pt x="8802" y="10935"/>
                  </a:cubicBezTo>
                  <a:cubicBezTo>
                    <a:pt x="8712" y="10938"/>
                    <a:pt x="8873" y="11606"/>
                    <a:pt x="8503" y="11560"/>
                  </a:cubicBezTo>
                  <a:lnTo>
                    <a:pt x="8459" y="11824"/>
                  </a:lnTo>
                  <a:close/>
                  <a:moveTo>
                    <a:pt x="8053" y="7235"/>
                  </a:moveTo>
                  <a:cubicBezTo>
                    <a:pt x="8103" y="7257"/>
                    <a:pt x="8530" y="7163"/>
                    <a:pt x="8761" y="7328"/>
                  </a:cubicBezTo>
                  <a:cubicBezTo>
                    <a:pt x="9142" y="7600"/>
                    <a:pt x="9430" y="7849"/>
                    <a:pt x="9803" y="7745"/>
                  </a:cubicBezTo>
                  <a:cubicBezTo>
                    <a:pt x="10221" y="7628"/>
                    <a:pt x="10143" y="7333"/>
                    <a:pt x="10077" y="7235"/>
                  </a:cubicBezTo>
                  <a:cubicBezTo>
                    <a:pt x="10062" y="7211"/>
                    <a:pt x="10571" y="7229"/>
                    <a:pt x="10434" y="7750"/>
                  </a:cubicBezTo>
                  <a:cubicBezTo>
                    <a:pt x="10392" y="7909"/>
                    <a:pt x="10236" y="8003"/>
                    <a:pt x="10193" y="8162"/>
                  </a:cubicBezTo>
                  <a:cubicBezTo>
                    <a:pt x="10193" y="8162"/>
                    <a:pt x="10451" y="8116"/>
                    <a:pt x="10725" y="8217"/>
                  </a:cubicBezTo>
                  <a:cubicBezTo>
                    <a:pt x="10977" y="8310"/>
                    <a:pt x="11098" y="8606"/>
                    <a:pt x="11235" y="8743"/>
                  </a:cubicBezTo>
                  <a:cubicBezTo>
                    <a:pt x="11268" y="8776"/>
                    <a:pt x="11128" y="8712"/>
                    <a:pt x="10972" y="8760"/>
                  </a:cubicBezTo>
                  <a:cubicBezTo>
                    <a:pt x="10845" y="8798"/>
                    <a:pt x="10736" y="8930"/>
                    <a:pt x="10467" y="8875"/>
                  </a:cubicBezTo>
                  <a:cubicBezTo>
                    <a:pt x="10094" y="8798"/>
                    <a:pt x="10155" y="8709"/>
                    <a:pt x="9940" y="8584"/>
                  </a:cubicBezTo>
                  <a:cubicBezTo>
                    <a:pt x="9809" y="8507"/>
                    <a:pt x="9781" y="8666"/>
                    <a:pt x="9798" y="8699"/>
                  </a:cubicBezTo>
                  <a:cubicBezTo>
                    <a:pt x="9836" y="8777"/>
                    <a:pt x="9968" y="8890"/>
                    <a:pt x="9968" y="9039"/>
                  </a:cubicBezTo>
                  <a:cubicBezTo>
                    <a:pt x="9968" y="9303"/>
                    <a:pt x="9792" y="9489"/>
                    <a:pt x="9726" y="9528"/>
                  </a:cubicBezTo>
                  <a:cubicBezTo>
                    <a:pt x="9726" y="9528"/>
                    <a:pt x="9300" y="9340"/>
                    <a:pt x="9364" y="8683"/>
                  </a:cubicBezTo>
                  <a:cubicBezTo>
                    <a:pt x="9378" y="8547"/>
                    <a:pt x="9199" y="8336"/>
                    <a:pt x="9051" y="8184"/>
                  </a:cubicBezTo>
                  <a:cubicBezTo>
                    <a:pt x="8892" y="8019"/>
                    <a:pt x="8732" y="7949"/>
                    <a:pt x="8694" y="7899"/>
                  </a:cubicBezTo>
                  <a:cubicBezTo>
                    <a:pt x="8472" y="7615"/>
                    <a:pt x="8344" y="7520"/>
                    <a:pt x="8344" y="7520"/>
                  </a:cubicBezTo>
                  <a:cubicBezTo>
                    <a:pt x="8273" y="7959"/>
                    <a:pt x="7970" y="8063"/>
                    <a:pt x="7796" y="7970"/>
                  </a:cubicBezTo>
                  <a:cubicBezTo>
                    <a:pt x="7631" y="7882"/>
                    <a:pt x="7653" y="7630"/>
                    <a:pt x="7653" y="7630"/>
                  </a:cubicBezTo>
                  <a:cubicBezTo>
                    <a:pt x="7993" y="7717"/>
                    <a:pt x="8031" y="7295"/>
                    <a:pt x="7933" y="7207"/>
                  </a:cubicBezTo>
                  <a:cubicBezTo>
                    <a:pt x="7933" y="7207"/>
                    <a:pt x="7963" y="7195"/>
                    <a:pt x="8053" y="7235"/>
                  </a:cubicBezTo>
                  <a:close/>
                  <a:moveTo>
                    <a:pt x="8042" y="7322"/>
                  </a:moveTo>
                  <a:cubicBezTo>
                    <a:pt x="8097" y="7613"/>
                    <a:pt x="7905" y="7701"/>
                    <a:pt x="7762" y="7734"/>
                  </a:cubicBezTo>
                  <a:cubicBezTo>
                    <a:pt x="7762" y="7734"/>
                    <a:pt x="7764" y="7933"/>
                    <a:pt x="7960" y="7904"/>
                  </a:cubicBezTo>
                  <a:cubicBezTo>
                    <a:pt x="8108" y="7882"/>
                    <a:pt x="8218" y="7876"/>
                    <a:pt x="8218" y="7438"/>
                  </a:cubicBezTo>
                  <a:cubicBezTo>
                    <a:pt x="8333" y="7427"/>
                    <a:pt x="8333" y="7427"/>
                    <a:pt x="8333" y="7427"/>
                  </a:cubicBezTo>
                  <a:cubicBezTo>
                    <a:pt x="8382" y="7394"/>
                    <a:pt x="8629" y="7715"/>
                    <a:pt x="8742" y="7789"/>
                  </a:cubicBezTo>
                  <a:cubicBezTo>
                    <a:pt x="8854" y="7863"/>
                    <a:pt x="9256" y="8222"/>
                    <a:pt x="9359" y="8387"/>
                  </a:cubicBezTo>
                  <a:cubicBezTo>
                    <a:pt x="9545" y="8683"/>
                    <a:pt x="9396" y="8858"/>
                    <a:pt x="9452" y="9067"/>
                  </a:cubicBezTo>
                  <a:cubicBezTo>
                    <a:pt x="9490" y="9210"/>
                    <a:pt x="9634" y="9409"/>
                    <a:pt x="9699" y="9396"/>
                  </a:cubicBezTo>
                  <a:cubicBezTo>
                    <a:pt x="9781" y="9379"/>
                    <a:pt x="9924" y="9072"/>
                    <a:pt x="9792" y="8913"/>
                  </a:cubicBezTo>
                  <a:cubicBezTo>
                    <a:pt x="9696" y="8797"/>
                    <a:pt x="9556" y="8562"/>
                    <a:pt x="9792" y="8480"/>
                  </a:cubicBezTo>
                  <a:cubicBezTo>
                    <a:pt x="9992" y="8410"/>
                    <a:pt x="10224" y="8661"/>
                    <a:pt x="10368" y="8738"/>
                  </a:cubicBezTo>
                  <a:cubicBezTo>
                    <a:pt x="10648" y="8886"/>
                    <a:pt x="10917" y="8716"/>
                    <a:pt x="11005" y="8639"/>
                  </a:cubicBezTo>
                  <a:cubicBezTo>
                    <a:pt x="11005" y="8639"/>
                    <a:pt x="10906" y="8392"/>
                    <a:pt x="10593" y="8260"/>
                  </a:cubicBezTo>
                  <a:cubicBezTo>
                    <a:pt x="10435" y="8194"/>
                    <a:pt x="10143" y="8228"/>
                    <a:pt x="10143" y="8228"/>
                  </a:cubicBezTo>
                  <a:cubicBezTo>
                    <a:pt x="9929" y="8189"/>
                    <a:pt x="10272" y="7903"/>
                    <a:pt x="10330" y="7777"/>
                  </a:cubicBezTo>
                  <a:cubicBezTo>
                    <a:pt x="10456" y="7503"/>
                    <a:pt x="10248" y="7366"/>
                    <a:pt x="10248" y="7366"/>
                  </a:cubicBezTo>
                  <a:cubicBezTo>
                    <a:pt x="10248" y="7509"/>
                    <a:pt x="10155" y="7899"/>
                    <a:pt x="9567" y="7844"/>
                  </a:cubicBezTo>
                  <a:cubicBezTo>
                    <a:pt x="9101" y="7800"/>
                    <a:pt x="8838" y="7399"/>
                    <a:pt x="8602" y="7339"/>
                  </a:cubicBezTo>
                  <a:cubicBezTo>
                    <a:pt x="8465" y="7304"/>
                    <a:pt x="8042" y="7322"/>
                    <a:pt x="8042" y="7322"/>
                  </a:cubicBezTo>
                  <a:close/>
                  <a:moveTo>
                    <a:pt x="10217" y="5450"/>
                  </a:moveTo>
                  <a:cubicBezTo>
                    <a:pt x="10634" y="5043"/>
                    <a:pt x="10547" y="4667"/>
                    <a:pt x="10434" y="4479"/>
                  </a:cubicBezTo>
                  <a:cubicBezTo>
                    <a:pt x="10296" y="4248"/>
                    <a:pt x="10302" y="4038"/>
                    <a:pt x="10301" y="4038"/>
                  </a:cubicBezTo>
                  <a:cubicBezTo>
                    <a:pt x="10193" y="4183"/>
                    <a:pt x="10039" y="4238"/>
                    <a:pt x="9926" y="4338"/>
                  </a:cubicBezTo>
                  <a:cubicBezTo>
                    <a:pt x="9802" y="4450"/>
                    <a:pt x="9791" y="4519"/>
                    <a:pt x="9785" y="4512"/>
                  </a:cubicBezTo>
                  <a:cubicBezTo>
                    <a:pt x="9694" y="4414"/>
                    <a:pt x="9669" y="4336"/>
                    <a:pt x="9495" y="4166"/>
                  </a:cubicBezTo>
                  <a:cubicBezTo>
                    <a:pt x="9400" y="4073"/>
                    <a:pt x="9201" y="3972"/>
                    <a:pt x="8874" y="4032"/>
                  </a:cubicBezTo>
                  <a:cubicBezTo>
                    <a:pt x="8667" y="4071"/>
                    <a:pt x="8505" y="3956"/>
                    <a:pt x="8505" y="3956"/>
                  </a:cubicBezTo>
                  <a:cubicBezTo>
                    <a:pt x="8571" y="4352"/>
                    <a:pt x="8478" y="4657"/>
                    <a:pt x="8612" y="4887"/>
                  </a:cubicBezTo>
                  <a:cubicBezTo>
                    <a:pt x="8752" y="5127"/>
                    <a:pt x="8952" y="5185"/>
                    <a:pt x="8950" y="5189"/>
                  </a:cubicBezTo>
                  <a:cubicBezTo>
                    <a:pt x="8767" y="5460"/>
                    <a:pt x="8492" y="5637"/>
                    <a:pt x="8492" y="5637"/>
                  </a:cubicBezTo>
                  <a:cubicBezTo>
                    <a:pt x="8586" y="5721"/>
                    <a:pt x="8752" y="5873"/>
                    <a:pt x="8980" y="5934"/>
                  </a:cubicBezTo>
                  <a:cubicBezTo>
                    <a:pt x="9120" y="5971"/>
                    <a:pt x="9300" y="5951"/>
                    <a:pt x="9443" y="5948"/>
                  </a:cubicBezTo>
                  <a:cubicBezTo>
                    <a:pt x="9442" y="5949"/>
                    <a:pt x="9442" y="5950"/>
                    <a:pt x="9441" y="5951"/>
                  </a:cubicBezTo>
                  <a:cubicBezTo>
                    <a:pt x="9112" y="6587"/>
                    <a:pt x="7790" y="6828"/>
                    <a:pt x="7274" y="6000"/>
                  </a:cubicBezTo>
                  <a:cubicBezTo>
                    <a:pt x="7274" y="6000"/>
                    <a:pt x="7278" y="5906"/>
                    <a:pt x="7348" y="5942"/>
                  </a:cubicBezTo>
                  <a:cubicBezTo>
                    <a:pt x="7459" y="6000"/>
                    <a:pt x="7654" y="6164"/>
                    <a:pt x="7794" y="6264"/>
                  </a:cubicBezTo>
                  <a:cubicBezTo>
                    <a:pt x="7971" y="6389"/>
                    <a:pt x="7294" y="5426"/>
                    <a:pt x="7223" y="5298"/>
                  </a:cubicBezTo>
                  <a:cubicBezTo>
                    <a:pt x="7223" y="5298"/>
                    <a:pt x="7115" y="5186"/>
                    <a:pt x="6953" y="5176"/>
                  </a:cubicBezTo>
                  <a:cubicBezTo>
                    <a:pt x="6867" y="5171"/>
                    <a:pt x="6861" y="5107"/>
                    <a:pt x="6837" y="5106"/>
                  </a:cubicBezTo>
                  <a:cubicBezTo>
                    <a:pt x="6792" y="5105"/>
                    <a:pt x="6665" y="5148"/>
                    <a:pt x="6613" y="5097"/>
                  </a:cubicBezTo>
                  <a:cubicBezTo>
                    <a:pt x="6514" y="4997"/>
                    <a:pt x="6509" y="5056"/>
                    <a:pt x="6432" y="5102"/>
                  </a:cubicBezTo>
                  <a:cubicBezTo>
                    <a:pt x="6404" y="5119"/>
                    <a:pt x="6320" y="5125"/>
                    <a:pt x="6327" y="5137"/>
                  </a:cubicBezTo>
                  <a:cubicBezTo>
                    <a:pt x="6376" y="5228"/>
                    <a:pt x="6506" y="6004"/>
                    <a:pt x="5921" y="6033"/>
                  </a:cubicBezTo>
                  <a:cubicBezTo>
                    <a:pt x="5760" y="6041"/>
                    <a:pt x="5728" y="5895"/>
                    <a:pt x="5833" y="5887"/>
                  </a:cubicBezTo>
                  <a:cubicBezTo>
                    <a:pt x="5930" y="5880"/>
                    <a:pt x="6170" y="5808"/>
                    <a:pt x="6133" y="5814"/>
                  </a:cubicBezTo>
                  <a:cubicBezTo>
                    <a:pt x="5991" y="5836"/>
                    <a:pt x="3807" y="6154"/>
                    <a:pt x="3615" y="6132"/>
                  </a:cubicBezTo>
                  <a:cubicBezTo>
                    <a:pt x="3541" y="6123"/>
                    <a:pt x="3517" y="6000"/>
                    <a:pt x="3626" y="5984"/>
                  </a:cubicBezTo>
                  <a:cubicBezTo>
                    <a:pt x="3816" y="5955"/>
                    <a:pt x="4863" y="5840"/>
                    <a:pt x="5073" y="5774"/>
                  </a:cubicBezTo>
                  <a:cubicBezTo>
                    <a:pt x="5376" y="5677"/>
                    <a:pt x="5338" y="5518"/>
                    <a:pt x="5349" y="5408"/>
                  </a:cubicBezTo>
                  <a:cubicBezTo>
                    <a:pt x="5360" y="5298"/>
                    <a:pt x="6069" y="5289"/>
                    <a:pt x="6184" y="5247"/>
                  </a:cubicBezTo>
                  <a:cubicBezTo>
                    <a:pt x="6202" y="5240"/>
                    <a:pt x="6156" y="5094"/>
                    <a:pt x="6155" y="5113"/>
                  </a:cubicBezTo>
                  <a:cubicBezTo>
                    <a:pt x="6155" y="5113"/>
                    <a:pt x="6056" y="5081"/>
                    <a:pt x="6025" y="5046"/>
                  </a:cubicBezTo>
                  <a:cubicBezTo>
                    <a:pt x="6025" y="5046"/>
                    <a:pt x="6094" y="4966"/>
                    <a:pt x="6111" y="4851"/>
                  </a:cubicBezTo>
                  <a:cubicBezTo>
                    <a:pt x="6114" y="4833"/>
                    <a:pt x="5985" y="4838"/>
                    <a:pt x="5974" y="4671"/>
                  </a:cubicBezTo>
                  <a:cubicBezTo>
                    <a:pt x="5973" y="4651"/>
                    <a:pt x="6051" y="4637"/>
                    <a:pt x="6089" y="4652"/>
                  </a:cubicBezTo>
                  <a:cubicBezTo>
                    <a:pt x="6121" y="4665"/>
                    <a:pt x="6169" y="4682"/>
                    <a:pt x="6257" y="4770"/>
                  </a:cubicBezTo>
                  <a:cubicBezTo>
                    <a:pt x="6265" y="4778"/>
                    <a:pt x="6186" y="4909"/>
                    <a:pt x="6303" y="4968"/>
                  </a:cubicBezTo>
                  <a:cubicBezTo>
                    <a:pt x="6302" y="4967"/>
                    <a:pt x="6406" y="4999"/>
                    <a:pt x="6413" y="4976"/>
                  </a:cubicBezTo>
                  <a:cubicBezTo>
                    <a:pt x="6442" y="4884"/>
                    <a:pt x="6291" y="4692"/>
                    <a:pt x="6276" y="4639"/>
                  </a:cubicBezTo>
                  <a:cubicBezTo>
                    <a:pt x="6261" y="4585"/>
                    <a:pt x="6159" y="4457"/>
                    <a:pt x="6052" y="4459"/>
                  </a:cubicBezTo>
                  <a:cubicBezTo>
                    <a:pt x="5938" y="4460"/>
                    <a:pt x="5725" y="4480"/>
                    <a:pt x="5602" y="4548"/>
                  </a:cubicBezTo>
                  <a:cubicBezTo>
                    <a:pt x="5578" y="4562"/>
                    <a:pt x="5910" y="4981"/>
                    <a:pt x="5919" y="5014"/>
                  </a:cubicBezTo>
                  <a:cubicBezTo>
                    <a:pt x="5924" y="5032"/>
                    <a:pt x="5914" y="5068"/>
                    <a:pt x="5914" y="5068"/>
                  </a:cubicBezTo>
                  <a:cubicBezTo>
                    <a:pt x="5829" y="4999"/>
                    <a:pt x="5630" y="4959"/>
                    <a:pt x="5570" y="4970"/>
                  </a:cubicBezTo>
                  <a:cubicBezTo>
                    <a:pt x="5526" y="4978"/>
                    <a:pt x="5519" y="5001"/>
                    <a:pt x="5493" y="5002"/>
                  </a:cubicBezTo>
                  <a:cubicBezTo>
                    <a:pt x="5426" y="5004"/>
                    <a:pt x="5361" y="4967"/>
                    <a:pt x="5293" y="4974"/>
                  </a:cubicBezTo>
                  <a:cubicBezTo>
                    <a:pt x="5234" y="4981"/>
                    <a:pt x="5188" y="5058"/>
                    <a:pt x="5029" y="5086"/>
                  </a:cubicBezTo>
                  <a:cubicBezTo>
                    <a:pt x="4851" y="5117"/>
                    <a:pt x="4364" y="5199"/>
                    <a:pt x="4146" y="5145"/>
                  </a:cubicBezTo>
                  <a:cubicBezTo>
                    <a:pt x="4113" y="5136"/>
                    <a:pt x="3955" y="5070"/>
                    <a:pt x="3978" y="4806"/>
                  </a:cubicBezTo>
                  <a:cubicBezTo>
                    <a:pt x="3982" y="4764"/>
                    <a:pt x="4021" y="4720"/>
                    <a:pt x="4076" y="4692"/>
                  </a:cubicBezTo>
                  <a:cubicBezTo>
                    <a:pt x="4151" y="4655"/>
                    <a:pt x="4227" y="4673"/>
                    <a:pt x="4260" y="4629"/>
                  </a:cubicBezTo>
                  <a:cubicBezTo>
                    <a:pt x="4293" y="4585"/>
                    <a:pt x="4263" y="4525"/>
                    <a:pt x="4339" y="4478"/>
                  </a:cubicBezTo>
                  <a:cubicBezTo>
                    <a:pt x="4384" y="4451"/>
                    <a:pt x="4450" y="4439"/>
                    <a:pt x="4479" y="4442"/>
                  </a:cubicBezTo>
                  <a:cubicBezTo>
                    <a:pt x="4501" y="4445"/>
                    <a:pt x="4482" y="4509"/>
                    <a:pt x="4482" y="4509"/>
                  </a:cubicBezTo>
                  <a:cubicBezTo>
                    <a:pt x="4463" y="4546"/>
                    <a:pt x="4340" y="4493"/>
                    <a:pt x="4349" y="4618"/>
                  </a:cubicBezTo>
                  <a:cubicBezTo>
                    <a:pt x="4356" y="4722"/>
                    <a:pt x="4509" y="4882"/>
                    <a:pt x="4597" y="4961"/>
                  </a:cubicBezTo>
                  <a:cubicBezTo>
                    <a:pt x="4680" y="5035"/>
                    <a:pt x="4744" y="5017"/>
                    <a:pt x="4787" y="5029"/>
                  </a:cubicBezTo>
                  <a:cubicBezTo>
                    <a:pt x="4871" y="5054"/>
                    <a:pt x="4852" y="4983"/>
                    <a:pt x="4831" y="4918"/>
                  </a:cubicBezTo>
                  <a:cubicBezTo>
                    <a:pt x="4812" y="4859"/>
                    <a:pt x="4728" y="4867"/>
                    <a:pt x="4704" y="4818"/>
                  </a:cubicBezTo>
                  <a:cubicBezTo>
                    <a:pt x="4696" y="4802"/>
                    <a:pt x="4691" y="4729"/>
                    <a:pt x="4699" y="4700"/>
                  </a:cubicBezTo>
                  <a:cubicBezTo>
                    <a:pt x="4706" y="4671"/>
                    <a:pt x="4787" y="4667"/>
                    <a:pt x="4839" y="4711"/>
                  </a:cubicBezTo>
                  <a:cubicBezTo>
                    <a:pt x="4890" y="4755"/>
                    <a:pt x="4936" y="4759"/>
                    <a:pt x="4973" y="4821"/>
                  </a:cubicBezTo>
                  <a:cubicBezTo>
                    <a:pt x="4981" y="4835"/>
                    <a:pt x="4989" y="4962"/>
                    <a:pt x="4989" y="4991"/>
                  </a:cubicBezTo>
                  <a:cubicBezTo>
                    <a:pt x="4989" y="5020"/>
                    <a:pt x="5147" y="4955"/>
                    <a:pt x="5175" y="4899"/>
                  </a:cubicBezTo>
                  <a:cubicBezTo>
                    <a:pt x="5186" y="4877"/>
                    <a:pt x="4967" y="4612"/>
                    <a:pt x="4937" y="4592"/>
                  </a:cubicBezTo>
                  <a:cubicBezTo>
                    <a:pt x="4918" y="4579"/>
                    <a:pt x="4912" y="4545"/>
                    <a:pt x="4919" y="4501"/>
                  </a:cubicBezTo>
                  <a:cubicBezTo>
                    <a:pt x="4919" y="4501"/>
                    <a:pt x="4827" y="4559"/>
                    <a:pt x="4800" y="4557"/>
                  </a:cubicBezTo>
                  <a:cubicBezTo>
                    <a:pt x="4769" y="4555"/>
                    <a:pt x="4770" y="4551"/>
                    <a:pt x="4766" y="4529"/>
                  </a:cubicBezTo>
                  <a:cubicBezTo>
                    <a:pt x="4758" y="4485"/>
                    <a:pt x="4795" y="4401"/>
                    <a:pt x="4795" y="4401"/>
                  </a:cubicBezTo>
                  <a:cubicBezTo>
                    <a:pt x="4795" y="4401"/>
                    <a:pt x="4663" y="4519"/>
                    <a:pt x="4545" y="4534"/>
                  </a:cubicBezTo>
                  <a:cubicBezTo>
                    <a:pt x="4479" y="4543"/>
                    <a:pt x="4628" y="4296"/>
                    <a:pt x="4674" y="4267"/>
                  </a:cubicBezTo>
                  <a:cubicBezTo>
                    <a:pt x="4737" y="4227"/>
                    <a:pt x="4793" y="4289"/>
                    <a:pt x="4780" y="4362"/>
                  </a:cubicBezTo>
                  <a:cubicBezTo>
                    <a:pt x="4780" y="4362"/>
                    <a:pt x="4841" y="4275"/>
                    <a:pt x="4871" y="4274"/>
                  </a:cubicBezTo>
                  <a:cubicBezTo>
                    <a:pt x="4937" y="4271"/>
                    <a:pt x="4978" y="4284"/>
                    <a:pt x="4994" y="4293"/>
                  </a:cubicBezTo>
                  <a:cubicBezTo>
                    <a:pt x="5014" y="4304"/>
                    <a:pt x="4985" y="4420"/>
                    <a:pt x="4985" y="4420"/>
                  </a:cubicBezTo>
                  <a:cubicBezTo>
                    <a:pt x="5054" y="4405"/>
                    <a:pt x="5482" y="4396"/>
                    <a:pt x="5533" y="4398"/>
                  </a:cubicBezTo>
                  <a:cubicBezTo>
                    <a:pt x="5585" y="4401"/>
                    <a:pt x="5657" y="4336"/>
                    <a:pt x="5667" y="4331"/>
                  </a:cubicBezTo>
                  <a:cubicBezTo>
                    <a:pt x="5684" y="4323"/>
                    <a:pt x="5540" y="3714"/>
                    <a:pt x="5511" y="3682"/>
                  </a:cubicBezTo>
                  <a:cubicBezTo>
                    <a:pt x="5502" y="3671"/>
                    <a:pt x="5484" y="3695"/>
                    <a:pt x="5494" y="3733"/>
                  </a:cubicBezTo>
                  <a:cubicBezTo>
                    <a:pt x="5537" y="3901"/>
                    <a:pt x="5568" y="4210"/>
                    <a:pt x="5574" y="4232"/>
                  </a:cubicBezTo>
                  <a:cubicBezTo>
                    <a:pt x="5581" y="4262"/>
                    <a:pt x="5460" y="4099"/>
                    <a:pt x="5452" y="4068"/>
                  </a:cubicBezTo>
                  <a:cubicBezTo>
                    <a:pt x="5439" y="4023"/>
                    <a:pt x="5358" y="3843"/>
                    <a:pt x="5358" y="3872"/>
                  </a:cubicBezTo>
                  <a:cubicBezTo>
                    <a:pt x="5358" y="3901"/>
                    <a:pt x="5391" y="4042"/>
                    <a:pt x="5376" y="4064"/>
                  </a:cubicBezTo>
                  <a:cubicBezTo>
                    <a:pt x="5362" y="4086"/>
                    <a:pt x="5318" y="4105"/>
                    <a:pt x="5291" y="4123"/>
                  </a:cubicBezTo>
                  <a:cubicBezTo>
                    <a:pt x="5283" y="4129"/>
                    <a:pt x="5398" y="4145"/>
                    <a:pt x="5398" y="4145"/>
                  </a:cubicBezTo>
                  <a:cubicBezTo>
                    <a:pt x="5398" y="4145"/>
                    <a:pt x="5477" y="4258"/>
                    <a:pt x="5490" y="4289"/>
                  </a:cubicBezTo>
                  <a:cubicBezTo>
                    <a:pt x="5497" y="4305"/>
                    <a:pt x="5255" y="4303"/>
                    <a:pt x="5212" y="4296"/>
                  </a:cubicBezTo>
                  <a:cubicBezTo>
                    <a:pt x="5168" y="4289"/>
                    <a:pt x="5245" y="4183"/>
                    <a:pt x="5245" y="4183"/>
                  </a:cubicBezTo>
                  <a:cubicBezTo>
                    <a:pt x="5245" y="4183"/>
                    <a:pt x="5195" y="4013"/>
                    <a:pt x="5201" y="3952"/>
                  </a:cubicBezTo>
                  <a:cubicBezTo>
                    <a:pt x="5206" y="3892"/>
                    <a:pt x="5201" y="3881"/>
                    <a:pt x="5234" y="3843"/>
                  </a:cubicBezTo>
                  <a:cubicBezTo>
                    <a:pt x="5267" y="3804"/>
                    <a:pt x="5431" y="3620"/>
                    <a:pt x="5469" y="3581"/>
                  </a:cubicBezTo>
                  <a:cubicBezTo>
                    <a:pt x="5508" y="3543"/>
                    <a:pt x="5513" y="3536"/>
                    <a:pt x="5519" y="3503"/>
                  </a:cubicBezTo>
                  <a:cubicBezTo>
                    <a:pt x="5524" y="3470"/>
                    <a:pt x="5528" y="3455"/>
                    <a:pt x="5550" y="3428"/>
                  </a:cubicBezTo>
                  <a:cubicBezTo>
                    <a:pt x="5572" y="3400"/>
                    <a:pt x="5726" y="3217"/>
                    <a:pt x="5726" y="3217"/>
                  </a:cubicBezTo>
                  <a:cubicBezTo>
                    <a:pt x="5903" y="3168"/>
                    <a:pt x="5903" y="3168"/>
                    <a:pt x="5903" y="3168"/>
                  </a:cubicBezTo>
                  <a:cubicBezTo>
                    <a:pt x="5903" y="3168"/>
                    <a:pt x="5980" y="3068"/>
                    <a:pt x="6007" y="3022"/>
                  </a:cubicBezTo>
                  <a:cubicBezTo>
                    <a:pt x="6046" y="2955"/>
                    <a:pt x="6124" y="2994"/>
                    <a:pt x="6084" y="3058"/>
                  </a:cubicBezTo>
                  <a:cubicBezTo>
                    <a:pt x="6034" y="3137"/>
                    <a:pt x="5925" y="3281"/>
                    <a:pt x="5925" y="3281"/>
                  </a:cubicBezTo>
                  <a:cubicBezTo>
                    <a:pt x="5799" y="3266"/>
                    <a:pt x="5799" y="3266"/>
                    <a:pt x="5799" y="3266"/>
                  </a:cubicBezTo>
                  <a:cubicBezTo>
                    <a:pt x="5596" y="3519"/>
                    <a:pt x="5596" y="3519"/>
                    <a:pt x="5596" y="3519"/>
                  </a:cubicBezTo>
                  <a:cubicBezTo>
                    <a:pt x="5777" y="4377"/>
                    <a:pt x="5777" y="4377"/>
                    <a:pt x="5777" y="4377"/>
                  </a:cubicBezTo>
                  <a:cubicBezTo>
                    <a:pt x="6139" y="4381"/>
                    <a:pt x="6139" y="4381"/>
                    <a:pt x="6139" y="4381"/>
                  </a:cubicBezTo>
                  <a:cubicBezTo>
                    <a:pt x="6249" y="4444"/>
                    <a:pt x="6249" y="4444"/>
                    <a:pt x="6249" y="4444"/>
                  </a:cubicBezTo>
                  <a:cubicBezTo>
                    <a:pt x="6249" y="4444"/>
                    <a:pt x="6373" y="4415"/>
                    <a:pt x="6505" y="4424"/>
                  </a:cubicBezTo>
                  <a:cubicBezTo>
                    <a:pt x="6680" y="4437"/>
                    <a:pt x="6810" y="4478"/>
                    <a:pt x="6810" y="4478"/>
                  </a:cubicBezTo>
                  <a:cubicBezTo>
                    <a:pt x="6788" y="3848"/>
                    <a:pt x="6708" y="3461"/>
                    <a:pt x="6602" y="3095"/>
                  </a:cubicBezTo>
                  <a:cubicBezTo>
                    <a:pt x="6559" y="2950"/>
                    <a:pt x="6625" y="2961"/>
                    <a:pt x="6664" y="2879"/>
                  </a:cubicBezTo>
                  <a:cubicBezTo>
                    <a:pt x="6716" y="2768"/>
                    <a:pt x="6755" y="2520"/>
                    <a:pt x="6786" y="2402"/>
                  </a:cubicBezTo>
                  <a:cubicBezTo>
                    <a:pt x="6816" y="2290"/>
                    <a:pt x="6865" y="2312"/>
                    <a:pt x="6883" y="2265"/>
                  </a:cubicBezTo>
                  <a:cubicBezTo>
                    <a:pt x="6896" y="2232"/>
                    <a:pt x="6892" y="2210"/>
                    <a:pt x="6909" y="2155"/>
                  </a:cubicBezTo>
                  <a:cubicBezTo>
                    <a:pt x="6918" y="2123"/>
                    <a:pt x="6970" y="2129"/>
                    <a:pt x="6971" y="2131"/>
                  </a:cubicBezTo>
                  <a:cubicBezTo>
                    <a:pt x="6991" y="2186"/>
                    <a:pt x="6989" y="2272"/>
                    <a:pt x="6989" y="2272"/>
                  </a:cubicBezTo>
                  <a:cubicBezTo>
                    <a:pt x="7049" y="2292"/>
                    <a:pt x="7049" y="2292"/>
                    <a:pt x="7049" y="2292"/>
                  </a:cubicBezTo>
                  <a:cubicBezTo>
                    <a:pt x="7032" y="2356"/>
                    <a:pt x="6986" y="2389"/>
                    <a:pt x="6986" y="2389"/>
                  </a:cubicBezTo>
                  <a:cubicBezTo>
                    <a:pt x="7044" y="2398"/>
                    <a:pt x="7098" y="2436"/>
                    <a:pt x="7083" y="2450"/>
                  </a:cubicBezTo>
                  <a:cubicBezTo>
                    <a:pt x="7001" y="2526"/>
                    <a:pt x="6928" y="2559"/>
                    <a:pt x="6928" y="2560"/>
                  </a:cubicBezTo>
                  <a:cubicBezTo>
                    <a:pt x="6964" y="2584"/>
                    <a:pt x="7025" y="2622"/>
                    <a:pt x="7077" y="2666"/>
                  </a:cubicBezTo>
                  <a:cubicBezTo>
                    <a:pt x="7079" y="2667"/>
                    <a:pt x="7066" y="2677"/>
                    <a:pt x="7018" y="2694"/>
                  </a:cubicBezTo>
                  <a:cubicBezTo>
                    <a:pt x="6966" y="2712"/>
                    <a:pt x="6896" y="2726"/>
                    <a:pt x="6898" y="2727"/>
                  </a:cubicBezTo>
                  <a:cubicBezTo>
                    <a:pt x="6934" y="2757"/>
                    <a:pt x="6996" y="2811"/>
                    <a:pt x="7032" y="2857"/>
                  </a:cubicBezTo>
                  <a:cubicBezTo>
                    <a:pt x="7032" y="2858"/>
                    <a:pt x="6981" y="2865"/>
                    <a:pt x="6944" y="2868"/>
                  </a:cubicBezTo>
                  <a:cubicBezTo>
                    <a:pt x="6908" y="2872"/>
                    <a:pt x="6812" y="2867"/>
                    <a:pt x="6812" y="2867"/>
                  </a:cubicBezTo>
                  <a:cubicBezTo>
                    <a:pt x="6812" y="2867"/>
                    <a:pt x="6844" y="2925"/>
                    <a:pt x="6936" y="2996"/>
                  </a:cubicBezTo>
                  <a:cubicBezTo>
                    <a:pt x="6936" y="2996"/>
                    <a:pt x="6859" y="3028"/>
                    <a:pt x="6766" y="3021"/>
                  </a:cubicBezTo>
                  <a:cubicBezTo>
                    <a:pt x="6763" y="3021"/>
                    <a:pt x="6889" y="3222"/>
                    <a:pt x="6888" y="3221"/>
                  </a:cubicBezTo>
                  <a:cubicBezTo>
                    <a:pt x="6818" y="3217"/>
                    <a:pt x="6697" y="3216"/>
                    <a:pt x="6699" y="3216"/>
                  </a:cubicBezTo>
                  <a:cubicBezTo>
                    <a:pt x="6780" y="3255"/>
                    <a:pt x="6969" y="3298"/>
                    <a:pt x="6968" y="3300"/>
                  </a:cubicBezTo>
                  <a:cubicBezTo>
                    <a:pt x="6948" y="3366"/>
                    <a:pt x="6930" y="3415"/>
                    <a:pt x="6930" y="3415"/>
                  </a:cubicBezTo>
                  <a:cubicBezTo>
                    <a:pt x="6930" y="3415"/>
                    <a:pt x="7025" y="3434"/>
                    <a:pt x="7115" y="3552"/>
                  </a:cubicBezTo>
                  <a:cubicBezTo>
                    <a:pt x="7116" y="3553"/>
                    <a:pt x="7002" y="3544"/>
                    <a:pt x="6973" y="3547"/>
                  </a:cubicBezTo>
                  <a:cubicBezTo>
                    <a:pt x="6943" y="3551"/>
                    <a:pt x="6948" y="3571"/>
                    <a:pt x="6964" y="3586"/>
                  </a:cubicBezTo>
                  <a:cubicBezTo>
                    <a:pt x="7037" y="3655"/>
                    <a:pt x="7143" y="3822"/>
                    <a:pt x="7141" y="3821"/>
                  </a:cubicBezTo>
                  <a:cubicBezTo>
                    <a:pt x="7071" y="3796"/>
                    <a:pt x="7015" y="3762"/>
                    <a:pt x="6958" y="3741"/>
                  </a:cubicBezTo>
                  <a:cubicBezTo>
                    <a:pt x="6956" y="3741"/>
                    <a:pt x="7008" y="3818"/>
                    <a:pt x="7031" y="3907"/>
                  </a:cubicBezTo>
                  <a:cubicBezTo>
                    <a:pt x="7052" y="3989"/>
                    <a:pt x="6957" y="3931"/>
                    <a:pt x="6900" y="3897"/>
                  </a:cubicBezTo>
                  <a:cubicBezTo>
                    <a:pt x="6899" y="3896"/>
                    <a:pt x="6965" y="3971"/>
                    <a:pt x="7035" y="4062"/>
                  </a:cubicBezTo>
                  <a:cubicBezTo>
                    <a:pt x="7035" y="4062"/>
                    <a:pt x="7011" y="4089"/>
                    <a:pt x="6964" y="4116"/>
                  </a:cubicBezTo>
                  <a:cubicBezTo>
                    <a:pt x="6963" y="4116"/>
                    <a:pt x="7082" y="4159"/>
                    <a:pt x="7111" y="4170"/>
                  </a:cubicBezTo>
                  <a:cubicBezTo>
                    <a:pt x="7140" y="4180"/>
                    <a:pt x="7158" y="4187"/>
                    <a:pt x="7146" y="4218"/>
                  </a:cubicBezTo>
                  <a:cubicBezTo>
                    <a:pt x="7134" y="4249"/>
                    <a:pt x="7013" y="4275"/>
                    <a:pt x="6960" y="4277"/>
                  </a:cubicBezTo>
                  <a:cubicBezTo>
                    <a:pt x="6955" y="4277"/>
                    <a:pt x="7078" y="4412"/>
                    <a:pt x="7074" y="4441"/>
                  </a:cubicBezTo>
                  <a:cubicBezTo>
                    <a:pt x="7067" y="4488"/>
                    <a:pt x="7000" y="4448"/>
                    <a:pt x="6980" y="4433"/>
                  </a:cubicBezTo>
                  <a:cubicBezTo>
                    <a:pt x="6967" y="4422"/>
                    <a:pt x="6968" y="4495"/>
                    <a:pt x="6947" y="4559"/>
                  </a:cubicBezTo>
                  <a:cubicBezTo>
                    <a:pt x="6946" y="4561"/>
                    <a:pt x="6838" y="4576"/>
                    <a:pt x="6790" y="4594"/>
                  </a:cubicBezTo>
                  <a:cubicBezTo>
                    <a:pt x="6780" y="4598"/>
                    <a:pt x="6830" y="4713"/>
                    <a:pt x="6876" y="4868"/>
                  </a:cubicBezTo>
                  <a:cubicBezTo>
                    <a:pt x="6919" y="5016"/>
                    <a:pt x="6949" y="5103"/>
                    <a:pt x="6973" y="5110"/>
                  </a:cubicBezTo>
                  <a:cubicBezTo>
                    <a:pt x="7005" y="5120"/>
                    <a:pt x="7085" y="5061"/>
                    <a:pt x="7108" y="5015"/>
                  </a:cubicBezTo>
                  <a:cubicBezTo>
                    <a:pt x="7113" y="5006"/>
                    <a:pt x="7066" y="4939"/>
                    <a:pt x="7003" y="4852"/>
                  </a:cubicBezTo>
                  <a:cubicBezTo>
                    <a:pt x="6983" y="4824"/>
                    <a:pt x="6965" y="4789"/>
                    <a:pt x="6994" y="4763"/>
                  </a:cubicBezTo>
                  <a:cubicBezTo>
                    <a:pt x="7015" y="4743"/>
                    <a:pt x="7088" y="4758"/>
                    <a:pt x="7181" y="4816"/>
                  </a:cubicBezTo>
                  <a:cubicBezTo>
                    <a:pt x="7221" y="4841"/>
                    <a:pt x="7197" y="5027"/>
                    <a:pt x="7200" y="5155"/>
                  </a:cubicBezTo>
                  <a:cubicBezTo>
                    <a:pt x="7200" y="5167"/>
                    <a:pt x="7277" y="5130"/>
                    <a:pt x="7331" y="5110"/>
                  </a:cubicBezTo>
                  <a:cubicBezTo>
                    <a:pt x="7345" y="5104"/>
                    <a:pt x="7378" y="4993"/>
                    <a:pt x="7355" y="4893"/>
                  </a:cubicBezTo>
                  <a:cubicBezTo>
                    <a:pt x="7314" y="4715"/>
                    <a:pt x="7220" y="4671"/>
                    <a:pt x="7162" y="4650"/>
                  </a:cubicBezTo>
                  <a:cubicBezTo>
                    <a:pt x="7124" y="4636"/>
                    <a:pt x="7082" y="4614"/>
                    <a:pt x="7084" y="4613"/>
                  </a:cubicBezTo>
                  <a:cubicBezTo>
                    <a:pt x="7109" y="4602"/>
                    <a:pt x="7272" y="4580"/>
                    <a:pt x="7272" y="4580"/>
                  </a:cubicBezTo>
                  <a:cubicBezTo>
                    <a:pt x="7260" y="4538"/>
                    <a:pt x="7221" y="4430"/>
                    <a:pt x="7195" y="4356"/>
                  </a:cubicBezTo>
                  <a:cubicBezTo>
                    <a:pt x="7195" y="4356"/>
                    <a:pt x="7369" y="4412"/>
                    <a:pt x="7369" y="4411"/>
                  </a:cubicBezTo>
                  <a:cubicBezTo>
                    <a:pt x="7275" y="4276"/>
                    <a:pt x="7236" y="4242"/>
                    <a:pt x="7199" y="4140"/>
                  </a:cubicBezTo>
                  <a:cubicBezTo>
                    <a:pt x="7157" y="4028"/>
                    <a:pt x="7126" y="3913"/>
                    <a:pt x="7127" y="3914"/>
                  </a:cubicBezTo>
                  <a:cubicBezTo>
                    <a:pt x="7210" y="3997"/>
                    <a:pt x="7333" y="4059"/>
                    <a:pt x="7339" y="4064"/>
                  </a:cubicBezTo>
                  <a:cubicBezTo>
                    <a:pt x="7332" y="4050"/>
                    <a:pt x="7251" y="3813"/>
                    <a:pt x="7221" y="3749"/>
                  </a:cubicBezTo>
                  <a:cubicBezTo>
                    <a:pt x="7203" y="3713"/>
                    <a:pt x="7223" y="3709"/>
                    <a:pt x="7238" y="3709"/>
                  </a:cubicBezTo>
                  <a:cubicBezTo>
                    <a:pt x="7264" y="3711"/>
                    <a:pt x="7332" y="3735"/>
                    <a:pt x="7332" y="3735"/>
                  </a:cubicBezTo>
                  <a:cubicBezTo>
                    <a:pt x="7332" y="3735"/>
                    <a:pt x="7170" y="3493"/>
                    <a:pt x="7052" y="3372"/>
                  </a:cubicBezTo>
                  <a:cubicBezTo>
                    <a:pt x="7031" y="3351"/>
                    <a:pt x="7047" y="3317"/>
                    <a:pt x="7095" y="3317"/>
                  </a:cubicBezTo>
                  <a:cubicBezTo>
                    <a:pt x="7139" y="3317"/>
                    <a:pt x="7247" y="3314"/>
                    <a:pt x="7247" y="3314"/>
                  </a:cubicBezTo>
                  <a:cubicBezTo>
                    <a:pt x="7247" y="3314"/>
                    <a:pt x="7049" y="3180"/>
                    <a:pt x="7001" y="3140"/>
                  </a:cubicBezTo>
                  <a:cubicBezTo>
                    <a:pt x="6986" y="3127"/>
                    <a:pt x="6991" y="3110"/>
                    <a:pt x="7027" y="3107"/>
                  </a:cubicBezTo>
                  <a:cubicBezTo>
                    <a:pt x="7077" y="3102"/>
                    <a:pt x="7249" y="3143"/>
                    <a:pt x="7249" y="3142"/>
                  </a:cubicBezTo>
                  <a:cubicBezTo>
                    <a:pt x="7171" y="3074"/>
                    <a:pt x="7145" y="3044"/>
                    <a:pt x="7074" y="2984"/>
                  </a:cubicBezTo>
                  <a:cubicBezTo>
                    <a:pt x="7055" y="2968"/>
                    <a:pt x="7060" y="2930"/>
                    <a:pt x="7095" y="2928"/>
                  </a:cubicBezTo>
                  <a:cubicBezTo>
                    <a:pt x="7133" y="2925"/>
                    <a:pt x="7203" y="2947"/>
                    <a:pt x="7203" y="2947"/>
                  </a:cubicBezTo>
                  <a:cubicBezTo>
                    <a:pt x="7203" y="2947"/>
                    <a:pt x="7161" y="2886"/>
                    <a:pt x="7126" y="2835"/>
                  </a:cubicBezTo>
                  <a:cubicBezTo>
                    <a:pt x="7110" y="2811"/>
                    <a:pt x="7136" y="2811"/>
                    <a:pt x="7166" y="2821"/>
                  </a:cubicBezTo>
                  <a:cubicBezTo>
                    <a:pt x="7238" y="2844"/>
                    <a:pt x="7372" y="2910"/>
                    <a:pt x="7368" y="2903"/>
                  </a:cubicBezTo>
                  <a:cubicBezTo>
                    <a:pt x="7311" y="2817"/>
                    <a:pt x="7191" y="2695"/>
                    <a:pt x="7124" y="2612"/>
                  </a:cubicBezTo>
                  <a:cubicBezTo>
                    <a:pt x="7110" y="2594"/>
                    <a:pt x="7113" y="2540"/>
                    <a:pt x="7161" y="2530"/>
                  </a:cubicBezTo>
                  <a:cubicBezTo>
                    <a:pt x="7220" y="2518"/>
                    <a:pt x="7346" y="2517"/>
                    <a:pt x="7344" y="2517"/>
                  </a:cubicBezTo>
                  <a:cubicBezTo>
                    <a:pt x="7335" y="2517"/>
                    <a:pt x="7295" y="2474"/>
                    <a:pt x="7252" y="2386"/>
                  </a:cubicBezTo>
                  <a:cubicBezTo>
                    <a:pt x="7205" y="2287"/>
                    <a:pt x="7208" y="2195"/>
                    <a:pt x="7205" y="2120"/>
                  </a:cubicBezTo>
                  <a:cubicBezTo>
                    <a:pt x="7203" y="2076"/>
                    <a:pt x="7223" y="2061"/>
                    <a:pt x="7256" y="2086"/>
                  </a:cubicBezTo>
                  <a:cubicBezTo>
                    <a:pt x="7283" y="2106"/>
                    <a:pt x="7381" y="2230"/>
                    <a:pt x="7381" y="2230"/>
                  </a:cubicBezTo>
                  <a:cubicBezTo>
                    <a:pt x="7381" y="2230"/>
                    <a:pt x="7352" y="1994"/>
                    <a:pt x="7340" y="1888"/>
                  </a:cubicBezTo>
                  <a:cubicBezTo>
                    <a:pt x="7337" y="1855"/>
                    <a:pt x="7345" y="1847"/>
                    <a:pt x="7359" y="1851"/>
                  </a:cubicBezTo>
                  <a:cubicBezTo>
                    <a:pt x="7402" y="1865"/>
                    <a:pt x="7461" y="1917"/>
                    <a:pt x="7461" y="1917"/>
                  </a:cubicBezTo>
                  <a:cubicBezTo>
                    <a:pt x="7461" y="1917"/>
                    <a:pt x="7473" y="1786"/>
                    <a:pt x="7349" y="1546"/>
                  </a:cubicBezTo>
                  <a:cubicBezTo>
                    <a:pt x="7331" y="1511"/>
                    <a:pt x="7356" y="1502"/>
                    <a:pt x="7377" y="1504"/>
                  </a:cubicBezTo>
                  <a:cubicBezTo>
                    <a:pt x="7432" y="1509"/>
                    <a:pt x="7518" y="1554"/>
                    <a:pt x="7518" y="1554"/>
                  </a:cubicBezTo>
                  <a:cubicBezTo>
                    <a:pt x="7518" y="1554"/>
                    <a:pt x="7407" y="1397"/>
                    <a:pt x="7273" y="1264"/>
                  </a:cubicBezTo>
                  <a:cubicBezTo>
                    <a:pt x="7252" y="1243"/>
                    <a:pt x="7248" y="1220"/>
                    <a:pt x="7282" y="1201"/>
                  </a:cubicBezTo>
                  <a:cubicBezTo>
                    <a:pt x="7321" y="1178"/>
                    <a:pt x="7440" y="1174"/>
                    <a:pt x="7439" y="1173"/>
                  </a:cubicBezTo>
                  <a:cubicBezTo>
                    <a:pt x="7397" y="1142"/>
                    <a:pt x="7267" y="1075"/>
                    <a:pt x="7198" y="1027"/>
                  </a:cubicBezTo>
                  <a:cubicBezTo>
                    <a:pt x="7176" y="1012"/>
                    <a:pt x="7179" y="973"/>
                    <a:pt x="7210" y="930"/>
                  </a:cubicBezTo>
                  <a:cubicBezTo>
                    <a:pt x="7282" y="833"/>
                    <a:pt x="7256" y="765"/>
                    <a:pt x="7256" y="765"/>
                  </a:cubicBezTo>
                  <a:cubicBezTo>
                    <a:pt x="7256" y="765"/>
                    <a:pt x="7196" y="768"/>
                    <a:pt x="7150" y="774"/>
                  </a:cubicBezTo>
                  <a:cubicBezTo>
                    <a:pt x="7115" y="778"/>
                    <a:pt x="7084" y="786"/>
                    <a:pt x="7061" y="747"/>
                  </a:cubicBezTo>
                  <a:cubicBezTo>
                    <a:pt x="7016" y="673"/>
                    <a:pt x="6977" y="583"/>
                    <a:pt x="6976" y="583"/>
                  </a:cubicBezTo>
                  <a:cubicBezTo>
                    <a:pt x="6949" y="583"/>
                    <a:pt x="6918" y="594"/>
                    <a:pt x="6896" y="566"/>
                  </a:cubicBezTo>
                  <a:cubicBezTo>
                    <a:pt x="6863" y="524"/>
                    <a:pt x="6931" y="299"/>
                    <a:pt x="6931" y="299"/>
                  </a:cubicBezTo>
                  <a:cubicBezTo>
                    <a:pt x="6864" y="322"/>
                    <a:pt x="6671" y="385"/>
                    <a:pt x="6547" y="507"/>
                  </a:cubicBezTo>
                  <a:cubicBezTo>
                    <a:pt x="6422" y="630"/>
                    <a:pt x="6396" y="860"/>
                    <a:pt x="6240" y="923"/>
                  </a:cubicBezTo>
                  <a:cubicBezTo>
                    <a:pt x="6169" y="953"/>
                    <a:pt x="6140" y="932"/>
                    <a:pt x="6104" y="928"/>
                  </a:cubicBezTo>
                  <a:cubicBezTo>
                    <a:pt x="6074" y="925"/>
                    <a:pt x="6084" y="910"/>
                    <a:pt x="6080" y="895"/>
                  </a:cubicBezTo>
                  <a:cubicBezTo>
                    <a:pt x="6077" y="881"/>
                    <a:pt x="6078" y="879"/>
                    <a:pt x="6095" y="873"/>
                  </a:cubicBezTo>
                  <a:cubicBezTo>
                    <a:pt x="6111" y="868"/>
                    <a:pt x="6198" y="837"/>
                    <a:pt x="6240" y="802"/>
                  </a:cubicBezTo>
                  <a:cubicBezTo>
                    <a:pt x="6305" y="748"/>
                    <a:pt x="6342" y="752"/>
                    <a:pt x="6294" y="668"/>
                  </a:cubicBezTo>
                  <a:cubicBezTo>
                    <a:pt x="6246" y="584"/>
                    <a:pt x="5906" y="458"/>
                    <a:pt x="5655" y="459"/>
                  </a:cubicBezTo>
                  <a:cubicBezTo>
                    <a:pt x="5609" y="460"/>
                    <a:pt x="5609" y="486"/>
                    <a:pt x="5620" y="507"/>
                  </a:cubicBezTo>
                  <a:cubicBezTo>
                    <a:pt x="5635" y="539"/>
                    <a:pt x="5640" y="547"/>
                    <a:pt x="5646" y="561"/>
                  </a:cubicBezTo>
                  <a:cubicBezTo>
                    <a:pt x="5656" y="584"/>
                    <a:pt x="5644" y="600"/>
                    <a:pt x="5616" y="603"/>
                  </a:cubicBezTo>
                  <a:cubicBezTo>
                    <a:pt x="5513" y="613"/>
                    <a:pt x="5405" y="582"/>
                    <a:pt x="5343" y="582"/>
                  </a:cubicBezTo>
                  <a:cubicBezTo>
                    <a:pt x="5326" y="582"/>
                    <a:pt x="5330" y="550"/>
                    <a:pt x="5330" y="550"/>
                  </a:cubicBezTo>
                  <a:cubicBezTo>
                    <a:pt x="5366" y="302"/>
                    <a:pt x="5448" y="139"/>
                    <a:pt x="5475" y="10"/>
                  </a:cubicBezTo>
                  <a:cubicBezTo>
                    <a:pt x="5475" y="10"/>
                    <a:pt x="5307" y="175"/>
                    <a:pt x="5203" y="257"/>
                  </a:cubicBezTo>
                  <a:cubicBezTo>
                    <a:pt x="5203" y="257"/>
                    <a:pt x="5183" y="142"/>
                    <a:pt x="5179" y="1"/>
                  </a:cubicBezTo>
                  <a:cubicBezTo>
                    <a:pt x="5179" y="0"/>
                    <a:pt x="4983" y="169"/>
                    <a:pt x="4861" y="670"/>
                  </a:cubicBezTo>
                  <a:cubicBezTo>
                    <a:pt x="4861" y="670"/>
                    <a:pt x="4794" y="603"/>
                    <a:pt x="4751" y="557"/>
                  </a:cubicBezTo>
                  <a:cubicBezTo>
                    <a:pt x="4751" y="557"/>
                    <a:pt x="4695" y="720"/>
                    <a:pt x="4695" y="871"/>
                  </a:cubicBezTo>
                  <a:cubicBezTo>
                    <a:pt x="4695" y="1066"/>
                    <a:pt x="4923" y="1130"/>
                    <a:pt x="4923" y="1130"/>
                  </a:cubicBezTo>
                  <a:cubicBezTo>
                    <a:pt x="4845" y="1232"/>
                    <a:pt x="4641" y="1214"/>
                    <a:pt x="4590" y="1120"/>
                  </a:cubicBezTo>
                  <a:cubicBezTo>
                    <a:pt x="4564" y="1072"/>
                    <a:pt x="4570" y="1027"/>
                    <a:pt x="4582" y="967"/>
                  </a:cubicBezTo>
                  <a:cubicBezTo>
                    <a:pt x="4583" y="965"/>
                    <a:pt x="4306" y="1141"/>
                    <a:pt x="4403" y="1339"/>
                  </a:cubicBezTo>
                  <a:cubicBezTo>
                    <a:pt x="4513" y="1564"/>
                    <a:pt x="4839" y="1561"/>
                    <a:pt x="4984" y="1548"/>
                  </a:cubicBezTo>
                  <a:cubicBezTo>
                    <a:pt x="5057" y="1541"/>
                    <a:pt x="5094" y="1532"/>
                    <a:pt x="5114" y="1609"/>
                  </a:cubicBezTo>
                  <a:cubicBezTo>
                    <a:pt x="5131" y="1676"/>
                    <a:pt x="5141" y="1776"/>
                    <a:pt x="5148" y="1802"/>
                  </a:cubicBezTo>
                  <a:cubicBezTo>
                    <a:pt x="5156" y="1828"/>
                    <a:pt x="5186" y="1846"/>
                    <a:pt x="5210" y="1823"/>
                  </a:cubicBezTo>
                  <a:cubicBezTo>
                    <a:pt x="5254" y="1781"/>
                    <a:pt x="5296" y="1720"/>
                    <a:pt x="5336" y="1714"/>
                  </a:cubicBezTo>
                  <a:cubicBezTo>
                    <a:pt x="5351" y="1712"/>
                    <a:pt x="5375" y="1740"/>
                    <a:pt x="5396" y="1758"/>
                  </a:cubicBezTo>
                  <a:cubicBezTo>
                    <a:pt x="5414" y="1773"/>
                    <a:pt x="5431" y="1761"/>
                    <a:pt x="5435" y="1755"/>
                  </a:cubicBezTo>
                  <a:cubicBezTo>
                    <a:pt x="5460" y="1708"/>
                    <a:pt x="5725" y="1520"/>
                    <a:pt x="5931" y="1550"/>
                  </a:cubicBezTo>
                  <a:cubicBezTo>
                    <a:pt x="5997" y="1560"/>
                    <a:pt x="6082" y="1590"/>
                    <a:pt x="6157" y="1672"/>
                  </a:cubicBezTo>
                  <a:cubicBezTo>
                    <a:pt x="6191" y="1710"/>
                    <a:pt x="6211" y="1893"/>
                    <a:pt x="6115" y="1875"/>
                  </a:cubicBezTo>
                  <a:cubicBezTo>
                    <a:pt x="6115" y="1875"/>
                    <a:pt x="6100" y="1730"/>
                    <a:pt x="6064" y="1687"/>
                  </a:cubicBezTo>
                  <a:cubicBezTo>
                    <a:pt x="6022" y="1638"/>
                    <a:pt x="5989" y="1635"/>
                    <a:pt x="5943" y="1624"/>
                  </a:cubicBezTo>
                  <a:cubicBezTo>
                    <a:pt x="5942" y="1623"/>
                    <a:pt x="5928" y="1699"/>
                    <a:pt x="5910" y="1725"/>
                  </a:cubicBezTo>
                  <a:cubicBezTo>
                    <a:pt x="5909" y="1725"/>
                    <a:pt x="5864" y="1726"/>
                    <a:pt x="5842" y="1735"/>
                  </a:cubicBezTo>
                  <a:cubicBezTo>
                    <a:pt x="5820" y="1743"/>
                    <a:pt x="5821" y="1765"/>
                    <a:pt x="5826" y="1778"/>
                  </a:cubicBezTo>
                  <a:cubicBezTo>
                    <a:pt x="5834" y="1800"/>
                    <a:pt x="5841" y="1815"/>
                    <a:pt x="5857" y="1835"/>
                  </a:cubicBezTo>
                  <a:cubicBezTo>
                    <a:pt x="5857" y="1836"/>
                    <a:pt x="5670" y="1827"/>
                    <a:pt x="5604" y="1876"/>
                  </a:cubicBezTo>
                  <a:cubicBezTo>
                    <a:pt x="5541" y="1922"/>
                    <a:pt x="5457" y="2042"/>
                    <a:pt x="5456" y="2057"/>
                  </a:cubicBezTo>
                  <a:cubicBezTo>
                    <a:pt x="5454" y="2081"/>
                    <a:pt x="5525" y="2101"/>
                    <a:pt x="5549" y="2109"/>
                  </a:cubicBezTo>
                  <a:cubicBezTo>
                    <a:pt x="5549" y="2109"/>
                    <a:pt x="5184" y="2421"/>
                    <a:pt x="5153" y="2628"/>
                  </a:cubicBezTo>
                  <a:cubicBezTo>
                    <a:pt x="5153" y="2629"/>
                    <a:pt x="5091" y="2612"/>
                    <a:pt x="5091" y="2610"/>
                  </a:cubicBezTo>
                  <a:cubicBezTo>
                    <a:pt x="5096" y="2536"/>
                    <a:pt x="5209" y="2331"/>
                    <a:pt x="5209" y="2331"/>
                  </a:cubicBezTo>
                  <a:cubicBezTo>
                    <a:pt x="5209" y="2331"/>
                    <a:pt x="5109" y="2270"/>
                    <a:pt x="5040" y="2259"/>
                  </a:cubicBezTo>
                  <a:cubicBezTo>
                    <a:pt x="4909" y="2238"/>
                    <a:pt x="4763" y="2032"/>
                    <a:pt x="4561" y="2073"/>
                  </a:cubicBezTo>
                  <a:cubicBezTo>
                    <a:pt x="4542" y="2076"/>
                    <a:pt x="4524" y="2101"/>
                    <a:pt x="4421" y="2152"/>
                  </a:cubicBezTo>
                  <a:cubicBezTo>
                    <a:pt x="4319" y="2204"/>
                    <a:pt x="4209" y="2307"/>
                    <a:pt x="4173" y="2312"/>
                  </a:cubicBezTo>
                  <a:cubicBezTo>
                    <a:pt x="4086" y="2326"/>
                    <a:pt x="4060" y="2325"/>
                    <a:pt x="4034" y="2345"/>
                  </a:cubicBezTo>
                  <a:cubicBezTo>
                    <a:pt x="3973" y="2394"/>
                    <a:pt x="3990" y="2415"/>
                    <a:pt x="3950" y="2433"/>
                  </a:cubicBezTo>
                  <a:cubicBezTo>
                    <a:pt x="3910" y="2451"/>
                    <a:pt x="3814" y="2467"/>
                    <a:pt x="3749" y="2524"/>
                  </a:cubicBezTo>
                  <a:cubicBezTo>
                    <a:pt x="3688" y="2577"/>
                    <a:pt x="3606" y="2694"/>
                    <a:pt x="3559" y="2729"/>
                  </a:cubicBezTo>
                  <a:cubicBezTo>
                    <a:pt x="3514" y="2763"/>
                    <a:pt x="3518" y="2813"/>
                    <a:pt x="3555" y="2828"/>
                  </a:cubicBezTo>
                  <a:cubicBezTo>
                    <a:pt x="3592" y="2843"/>
                    <a:pt x="3630" y="2849"/>
                    <a:pt x="3672" y="2876"/>
                  </a:cubicBezTo>
                  <a:cubicBezTo>
                    <a:pt x="3727" y="2910"/>
                    <a:pt x="3698" y="2939"/>
                    <a:pt x="3668" y="2969"/>
                  </a:cubicBezTo>
                  <a:cubicBezTo>
                    <a:pt x="3639" y="2998"/>
                    <a:pt x="3610" y="3062"/>
                    <a:pt x="3551" y="3087"/>
                  </a:cubicBezTo>
                  <a:cubicBezTo>
                    <a:pt x="3493" y="3113"/>
                    <a:pt x="3475" y="3099"/>
                    <a:pt x="3453" y="3106"/>
                  </a:cubicBezTo>
                  <a:cubicBezTo>
                    <a:pt x="3431" y="3113"/>
                    <a:pt x="3413" y="3128"/>
                    <a:pt x="3423" y="3175"/>
                  </a:cubicBezTo>
                  <a:cubicBezTo>
                    <a:pt x="3707" y="4806"/>
                    <a:pt x="3707" y="4806"/>
                    <a:pt x="3707" y="4806"/>
                  </a:cubicBezTo>
                  <a:cubicBezTo>
                    <a:pt x="3707" y="4806"/>
                    <a:pt x="3762" y="4791"/>
                    <a:pt x="3831" y="4786"/>
                  </a:cubicBezTo>
                  <a:cubicBezTo>
                    <a:pt x="3743" y="5161"/>
                    <a:pt x="3848" y="5192"/>
                    <a:pt x="4016" y="5349"/>
                  </a:cubicBezTo>
                  <a:cubicBezTo>
                    <a:pt x="4021" y="5355"/>
                    <a:pt x="3674" y="5887"/>
                    <a:pt x="3509" y="5991"/>
                  </a:cubicBezTo>
                  <a:cubicBezTo>
                    <a:pt x="3487" y="6005"/>
                    <a:pt x="3504" y="6193"/>
                    <a:pt x="3504" y="6193"/>
                  </a:cubicBezTo>
                  <a:cubicBezTo>
                    <a:pt x="3508" y="6194"/>
                    <a:pt x="3512" y="6195"/>
                    <a:pt x="3516" y="6196"/>
                  </a:cubicBezTo>
                  <a:cubicBezTo>
                    <a:pt x="3179" y="6619"/>
                    <a:pt x="2120" y="6648"/>
                    <a:pt x="1891" y="5839"/>
                  </a:cubicBezTo>
                  <a:cubicBezTo>
                    <a:pt x="1891" y="5839"/>
                    <a:pt x="1865" y="5803"/>
                    <a:pt x="1926" y="5797"/>
                  </a:cubicBezTo>
                  <a:cubicBezTo>
                    <a:pt x="2677" y="5858"/>
                    <a:pt x="2710" y="5539"/>
                    <a:pt x="2710" y="5539"/>
                  </a:cubicBezTo>
                  <a:cubicBezTo>
                    <a:pt x="2578" y="5386"/>
                    <a:pt x="2386" y="5271"/>
                    <a:pt x="2222" y="5260"/>
                  </a:cubicBezTo>
                  <a:cubicBezTo>
                    <a:pt x="1934" y="5240"/>
                    <a:pt x="1824" y="5399"/>
                    <a:pt x="1752" y="5335"/>
                  </a:cubicBezTo>
                  <a:cubicBezTo>
                    <a:pt x="1627" y="5222"/>
                    <a:pt x="2181" y="5010"/>
                    <a:pt x="2375" y="4878"/>
                  </a:cubicBezTo>
                  <a:cubicBezTo>
                    <a:pt x="2658" y="4687"/>
                    <a:pt x="2653" y="4039"/>
                    <a:pt x="2653" y="4039"/>
                  </a:cubicBezTo>
                  <a:cubicBezTo>
                    <a:pt x="2348" y="4138"/>
                    <a:pt x="2139" y="4069"/>
                    <a:pt x="1906" y="4264"/>
                  </a:cubicBezTo>
                  <a:cubicBezTo>
                    <a:pt x="1607" y="4514"/>
                    <a:pt x="1558" y="5013"/>
                    <a:pt x="1473" y="4958"/>
                  </a:cubicBezTo>
                  <a:cubicBezTo>
                    <a:pt x="1406" y="4915"/>
                    <a:pt x="1518" y="4567"/>
                    <a:pt x="1396" y="4467"/>
                  </a:cubicBezTo>
                  <a:cubicBezTo>
                    <a:pt x="1173" y="4284"/>
                    <a:pt x="1108" y="4172"/>
                    <a:pt x="1108" y="4172"/>
                  </a:cubicBezTo>
                  <a:cubicBezTo>
                    <a:pt x="1014" y="4328"/>
                    <a:pt x="509" y="5037"/>
                    <a:pt x="1156" y="5587"/>
                  </a:cubicBezTo>
                  <a:cubicBezTo>
                    <a:pt x="1229" y="5649"/>
                    <a:pt x="1046" y="5967"/>
                    <a:pt x="1101" y="6242"/>
                  </a:cubicBezTo>
                  <a:cubicBezTo>
                    <a:pt x="1101" y="6242"/>
                    <a:pt x="1300" y="7080"/>
                    <a:pt x="2219" y="7266"/>
                  </a:cubicBezTo>
                  <a:cubicBezTo>
                    <a:pt x="1972" y="7555"/>
                    <a:pt x="1411" y="7599"/>
                    <a:pt x="1267" y="7399"/>
                  </a:cubicBezTo>
                  <a:cubicBezTo>
                    <a:pt x="1199" y="7304"/>
                    <a:pt x="1344" y="7246"/>
                    <a:pt x="1344" y="7246"/>
                  </a:cubicBezTo>
                  <a:cubicBezTo>
                    <a:pt x="1295" y="7196"/>
                    <a:pt x="1056" y="7107"/>
                    <a:pt x="872" y="7213"/>
                  </a:cubicBezTo>
                  <a:cubicBezTo>
                    <a:pt x="549" y="7399"/>
                    <a:pt x="719" y="7844"/>
                    <a:pt x="823" y="7915"/>
                  </a:cubicBezTo>
                  <a:cubicBezTo>
                    <a:pt x="823" y="7915"/>
                    <a:pt x="531" y="8010"/>
                    <a:pt x="373" y="8244"/>
                  </a:cubicBezTo>
                  <a:cubicBezTo>
                    <a:pt x="170" y="8546"/>
                    <a:pt x="0" y="8738"/>
                    <a:pt x="0" y="8738"/>
                  </a:cubicBezTo>
                  <a:cubicBezTo>
                    <a:pt x="477" y="9045"/>
                    <a:pt x="1256" y="8814"/>
                    <a:pt x="1278" y="8782"/>
                  </a:cubicBezTo>
                  <a:cubicBezTo>
                    <a:pt x="1278" y="8782"/>
                    <a:pt x="1251" y="9039"/>
                    <a:pt x="1306" y="9166"/>
                  </a:cubicBezTo>
                  <a:cubicBezTo>
                    <a:pt x="1350" y="9268"/>
                    <a:pt x="1405" y="9533"/>
                    <a:pt x="1405" y="9533"/>
                  </a:cubicBezTo>
                  <a:cubicBezTo>
                    <a:pt x="1564" y="9423"/>
                    <a:pt x="1524" y="9480"/>
                    <a:pt x="1772" y="9303"/>
                  </a:cubicBezTo>
                  <a:cubicBezTo>
                    <a:pt x="1906" y="9207"/>
                    <a:pt x="1971" y="8556"/>
                    <a:pt x="2156" y="8414"/>
                  </a:cubicBezTo>
                  <a:cubicBezTo>
                    <a:pt x="2370" y="8249"/>
                    <a:pt x="2738" y="7816"/>
                    <a:pt x="2853" y="7833"/>
                  </a:cubicBezTo>
                  <a:cubicBezTo>
                    <a:pt x="2853" y="7833"/>
                    <a:pt x="2943" y="8146"/>
                    <a:pt x="3374" y="8102"/>
                  </a:cubicBezTo>
                  <a:cubicBezTo>
                    <a:pt x="3586" y="8079"/>
                    <a:pt x="3836" y="8032"/>
                    <a:pt x="3836" y="8032"/>
                  </a:cubicBezTo>
                  <a:cubicBezTo>
                    <a:pt x="3813" y="7972"/>
                    <a:pt x="3875" y="7701"/>
                    <a:pt x="3875" y="7701"/>
                  </a:cubicBezTo>
                  <a:cubicBezTo>
                    <a:pt x="3955" y="7635"/>
                    <a:pt x="3955" y="7635"/>
                    <a:pt x="3955" y="7635"/>
                  </a:cubicBezTo>
                  <a:cubicBezTo>
                    <a:pt x="4056" y="7759"/>
                    <a:pt x="4220" y="7841"/>
                    <a:pt x="4485" y="7905"/>
                  </a:cubicBezTo>
                  <a:cubicBezTo>
                    <a:pt x="4494" y="7958"/>
                    <a:pt x="4527" y="8153"/>
                    <a:pt x="4524" y="8304"/>
                  </a:cubicBezTo>
                  <a:cubicBezTo>
                    <a:pt x="4522" y="8473"/>
                    <a:pt x="4580" y="8540"/>
                    <a:pt x="4641" y="8546"/>
                  </a:cubicBezTo>
                  <a:cubicBezTo>
                    <a:pt x="4892" y="8569"/>
                    <a:pt x="5482" y="8195"/>
                    <a:pt x="5533" y="8195"/>
                  </a:cubicBezTo>
                  <a:cubicBezTo>
                    <a:pt x="5585" y="8194"/>
                    <a:pt x="7282" y="8202"/>
                    <a:pt x="7348" y="8195"/>
                  </a:cubicBezTo>
                  <a:cubicBezTo>
                    <a:pt x="7398" y="8189"/>
                    <a:pt x="7285" y="7814"/>
                    <a:pt x="7157" y="7675"/>
                  </a:cubicBezTo>
                  <a:cubicBezTo>
                    <a:pt x="6994" y="7499"/>
                    <a:pt x="6715" y="7429"/>
                    <a:pt x="6254" y="7616"/>
                  </a:cubicBezTo>
                  <a:cubicBezTo>
                    <a:pt x="5908" y="7756"/>
                    <a:pt x="5351" y="8109"/>
                    <a:pt x="5132" y="8226"/>
                  </a:cubicBezTo>
                  <a:cubicBezTo>
                    <a:pt x="4913" y="8343"/>
                    <a:pt x="4703" y="8432"/>
                    <a:pt x="4670" y="8392"/>
                  </a:cubicBezTo>
                  <a:cubicBezTo>
                    <a:pt x="4600" y="8307"/>
                    <a:pt x="4605" y="7931"/>
                    <a:pt x="4605" y="7931"/>
                  </a:cubicBezTo>
                  <a:cubicBezTo>
                    <a:pt x="4605" y="7931"/>
                    <a:pt x="4516" y="6823"/>
                    <a:pt x="3884" y="6254"/>
                  </a:cubicBezTo>
                  <a:cubicBezTo>
                    <a:pt x="4012" y="6243"/>
                    <a:pt x="5515" y="6028"/>
                    <a:pt x="5629" y="6011"/>
                  </a:cubicBezTo>
                  <a:cubicBezTo>
                    <a:pt x="5722" y="5998"/>
                    <a:pt x="5642" y="6077"/>
                    <a:pt x="6015" y="6363"/>
                  </a:cubicBezTo>
                  <a:cubicBezTo>
                    <a:pt x="6062" y="6398"/>
                    <a:pt x="5996" y="6431"/>
                    <a:pt x="5996" y="6431"/>
                  </a:cubicBezTo>
                  <a:cubicBezTo>
                    <a:pt x="5903" y="6494"/>
                    <a:pt x="5742" y="6439"/>
                    <a:pt x="5598" y="6757"/>
                  </a:cubicBezTo>
                  <a:cubicBezTo>
                    <a:pt x="5535" y="6897"/>
                    <a:pt x="5504" y="6978"/>
                    <a:pt x="5560" y="7040"/>
                  </a:cubicBezTo>
                  <a:cubicBezTo>
                    <a:pt x="5585" y="7067"/>
                    <a:pt x="5969" y="7183"/>
                    <a:pt x="6206" y="6966"/>
                  </a:cubicBezTo>
                  <a:cubicBezTo>
                    <a:pt x="6341" y="6844"/>
                    <a:pt x="6286" y="6720"/>
                    <a:pt x="6350" y="6645"/>
                  </a:cubicBezTo>
                  <a:cubicBezTo>
                    <a:pt x="6402" y="6585"/>
                    <a:pt x="6438" y="6653"/>
                    <a:pt x="6438" y="6653"/>
                  </a:cubicBezTo>
                  <a:cubicBezTo>
                    <a:pt x="6515" y="6808"/>
                    <a:pt x="6553" y="6990"/>
                    <a:pt x="6610" y="7001"/>
                  </a:cubicBezTo>
                  <a:cubicBezTo>
                    <a:pt x="6610" y="7001"/>
                    <a:pt x="6762" y="6985"/>
                    <a:pt x="6825" y="6812"/>
                  </a:cubicBezTo>
                  <a:cubicBezTo>
                    <a:pt x="6866" y="6697"/>
                    <a:pt x="6896" y="6566"/>
                    <a:pt x="6863" y="6467"/>
                  </a:cubicBezTo>
                  <a:cubicBezTo>
                    <a:pt x="6830" y="6367"/>
                    <a:pt x="6732" y="6277"/>
                    <a:pt x="6726" y="6227"/>
                  </a:cubicBezTo>
                  <a:cubicBezTo>
                    <a:pt x="6715" y="6137"/>
                    <a:pt x="6811" y="6075"/>
                    <a:pt x="6865" y="6132"/>
                  </a:cubicBezTo>
                  <a:cubicBezTo>
                    <a:pt x="7038" y="6313"/>
                    <a:pt x="7040" y="6566"/>
                    <a:pt x="7047" y="6710"/>
                  </a:cubicBezTo>
                  <a:cubicBezTo>
                    <a:pt x="7074" y="7210"/>
                    <a:pt x="7376" y="7539"/>
                    <a:pt x="7376" y="8203"/>
                  </a:cubicBezTo>
                  <a:cubicBezTo>
                    <a:pt x="7376" y="8260"/>
                    <a:pt x="7451" y="8233"/>
                    <a:pt x="7510" y="8225"/>
                  </a:cubicBezTo>
                  <a:cubicBezTo>
                    <a:pt x="7529" y="8222"/>
                    <a:pt x="7531" y="7732"/>
                    <a:pt x="7299" y="7246"/>
                  </a:cubicBezTo>
                  <a:cubicBezTo>
                    <a:pt x="7178" y="6993"/>
                    <a:pt x="7155" y="6784"/>
                    <a:pt x="7176" y="6651"/>
                  </a:cubicBezTo>
                  <a:cubicBezTo>
                    <a:pt x="7178" y="6635"/>
                    <a:pt x="7277" y="6766"/>
                    <a:pt x="7387" y="6938"/>
                  </a:cubicBezTo>
                  <a:cubicBezTo>
                    <a:pt x="7533" y="7168"/>
                    <a:pt x="7709" y="7464"/>
                    <a:pt x="7806" y="7514"/>
                  </a:cubicBezTo>
                  <a:cubicBezTo>
                    <a:pt x="7854" y="7539"/>
                    <a:pt x="7505" y="7012"/>
                    <a:pt x="7505" y="6917"/>
                  </a:cubicBezTo>
                  <a:cubicBezTo>
                    <a:pt x="7505" y="6917"/>
                    <a:pt x="8803" y="7635"/>
                    <a:pt x="9871" y="6673"/>
                  </a:cubicBezTo>
                  <a:cubicBezTo>
                    <a:pt x="9929" y="6621"/>
                    <a:pt x="9970" y="6568"/>
                    <a:pt x="9996" y="6516"/>
                  </a:cubicBezTo>
                  <a:cubicBezTo>
                    <a:pt x="10323" y="6065"/>
                    <a:pt x="10213" y="5454"/>
                    <a:pt x="10217" y="5450"/>
                  </a:cubicBezTo>
                  <a:close/>
                  <a:moveTo>
                    <a:pt x="6920" y="615"/>
                  </a:moveTo>
                  <a:cubicBezTo>
                    <a:pt x="7040" y="744"/>
                    <a:pt x="6897" y="925"/>
                    <a:pt x="6897" y="925"/>
                  </a:cubicBezTo>
                  <a:cubicBezTo>
                    <a:pt x="7007" y="896"/>
                    <a:pt x="7120" y="891"/>
                    <a:pt x="7120" y="891"/>
                  </a:cubicBezTo>
                  <a:cubicBezTo>
                    <a:pt x="7080" y="956"/>
                    <a:pt x="6998" y="1039"/>
                    <a:pt x="6999" y="1039"/>
                  </a:cubicBezTo>
                  <a:cubicBezTo>
                    <a:pt x="7130" y="1082"/>
                    <a:pt x="7157" y="1122"/>
                    <a:pt x="7156" y="1122"/>
                  </a:cubicBezTo>
                  <a:cubicBezTo>
                    <a:pt x="7098" y="1151"/>
                    <a:pt x="7029" y="1187"/>
                    <a:pt x="7030" y="1188"/>
                  </a:cubicBezTo>
                  <a:cubicBezTo>
                    <a:pt x="7214" y="1245"/>
                    <a:pt x="7246" y="1404"/>
                    <a:pt x="7246" y="1404"/>
                  </a:cubicBezTo>
                  <a:cubicBezTo>
                    <a:pt x="7246" y="1404"/>
                    <a:pt x="7053" y="1372"/>
                    <a:pt x="7054" y="1372"/>
                  </a:cubicBezTo>
                  <a:cubicBezTo>
                    <a:pt x="7228" y="1525"/>
                    <a:pt x="7298" y="1720"/>
                    <a:pt x="7298" y="1720"/>
                  </a:cubicBezTo>
                  <a:cubicBezTo>
                    <a:pt x="7298" y="1720"/>
                    <a:pt x="7117" y="1656"/>
                    <a:pt x="7118" y="1656"/>
                  </a:cubicBezTo>
                  <a:cubicBezTo>
                    <a:pt x="7239" y="1843"/>
                    <a:pt x="7247" y="1967"/>
                    <a:pt x="7247" y="1967"/>
                  </a:cubicBezTo>
                  <a:cubicBezTo>
                    <a:pt x="7084" y="1841"/>
                    <a:pt x="7084" y="1841"/>
                    <a:pt x="7084" y="1841"/>
                  </a:cubicBezTo>
                  <a:cubicBezTo>
                    <a:pt x="7142" y="2112"/>
                    <a:pt x="7110" y="2212"/>
                    <a:pt x="7110" y="2212"/>
                  </a:cubicBezTo>
                  <a:cubicBezTo>
                    <a:pt x="7110" y="2212"/>
                    <a:pt x="7012" y="2140"/>
                    <a:pt x="6974" y="2044"/>
                  </a:cubicBezTo>
                  <a:cubicBezTo>
                    <a:pt x="6974" y="2044"/>
                    <a:pt x="6931" y="2081"/>
                    <a:pt x="6870" y="2188"/>
                  </a:cubicBezTo>
                  <a:cubicBezTo>
                    <a:pt x="6837" y="2246"/>
                    <a:pt x="6796" y="2192"/>
                    <a:pt x="6806" y="2128"/>
                  </a:cubicBezTo>
                  <a:cubicBezTo>
                    <a:pt x="6818" y="2049"/>
                    <a:pt x="6853" y="1982"/>
                    <a:pt x="6853" y="1982"/>
                  </a:cubicBezTo>
                  <a:cubicBezTo>
                    <a:pt x="6853" y="1982"/>
                    <a:pt x="6751" y="2082"/>
                    <a:pt x="6701" y="2089"/>
                  </a:cubicBezTo>
                  <a:cubicBezTo>
                    <a:pt x="6641" y="2098"/>
                    <a:pt x="6601" y="2044"/>
                    <a:pt x="6661" y="1978"/>
                  </a:cubicBezTo>
                  <a:cubicBezTo>
                    <a:pt x="6742" y="1887"/>
                    <a:pt x="6806" y="1821"/>
                    <a:pt x="6796" y="1807"/>
                  </a:cubicBezTo>
                  <a:cubicBezTo>
                    <a:pt x="6792" y="1800"/>
                    <a:pt x="6717" y="1872"/>
                    <a:pt x="6612" y="1898"/>
                  </a:cubicBezTo>
                  <a:cubicBezTo>
                    <a:pt x="6549" y="1914"/>
                    <a:pt x="6494" y="1915"/>
                    <a:pt x="6508" y="1885"/>
                  </a:cubicBezTo>
                  <a:cubicBezTo>
                    <a:pt x="6523" y="1856"/>
                    <a:pt x="6560" y="1782"/>
                    <a:pt x="6652" y="1722"/>
                  </a:cubicBezTo>
                  <a:cubicBezTo>
                    <a:pt x="6750" y="1658"/>
                    <a:pt x="6820" y="1640"/>
                    <a:pt x="6820" y="1640"/>
                  </a:cubicBezTo>
                  <a:cubicBezTo>
                    <a:pt x="6820" y="1640"/>
                    <a:pt x="6735" y="1628"/>
                    <a:pt x="6691" y="1622"/>
                  </a:cubicBezTo>
                  <a:cubicBezTo>
                    <a:pt x="6644" y="1615"/>
                    <a:pt x="6615" y="1585"/>
                    <a:pt x="6682" y="1559"/>
                  </a:cubicBezTo>
                  <a:cubicBezTo>
                    <a:pt x="6706" y="1549"/>
                    <a:pt x="6754" y="1548"/>
                    <a:pt x="6786" y="1486"/>
                  </a:cubicBezTo>
                  <a:cubicBezTo>
                    <a:pt x="6811" y="1437"/>
                    <a:pt x="6857" y="1258"/>
                    <a:pt x="6835" y="1207"/>
                  </a:cubicBezTo>
                  <a:cubicBezTo>
                    <a:pt x="6813" y="1156"/>
                    <a:pt x="6768" y="1145"/>
                    <a:pt x="6730" y="1175"/>
                  </a:cubicBezTo>
                  <a:cubicBezTo>
                    <a:pt x="6645" y="1243"/>
                    <a:pt x="6510" y="1253"/>
                    <a:pt x="6510" y="1253"/>
                  </a:cubicBezTo>
                  <a:cubicBezTo>
                    <a:pt x="6806" y="930"/>
                    <a:pt x="6806" y="930"/>
                    <a:pt x="6806" y="930"/>
                  </a:cubicBezTo>
                  <a:cubicBezTo>
                    <a:pt x="6806" y="930"/>
                    <a:pt x="6819" y="862"/>
                    <a:pt x="6841" y="791"/>
                  </a:cubicBezTo>
                  <a:cubicBezTo>
                    <a:pt x="6874" y="683"/>
                    <a:pt x="6917" y="613"/>
                    <a:pt x="6920" y="615"/>
                  </a:cubicBezTo>
                  <a:close/>
                  <a:moveTo>
                    <a:pt x="6355" y="1097"/>
                  </a:moveTo>
                  <a:cubicBezTo>
                    <a:pt x="6372" y="1050"/>
                    <a:pt x="6560" y="578"/>
                    <a:pt x="6560" y="579"/>
                  </a:cubicBezTo>
                  <a:cubicBezTo>
                    <a:pt x="6576" y="684"/>
                    <a:pt x="6542" y="966"/>
                    <a:pt x="6542" y="966"/>
                  </a:cubicBezTo>
                  <a:cubicBezTo>
                    <a:pt x="6542" y="966"/>
                    <a:pt x="6604" y="949"/>
                    <a:pt x="6672" y="894"/>
                  </a:cubicBezTo>
                  <a:cubicBezTo>
                    <a:pt x="6744" y="837"/>
                    <a:pt x="6793" y="782"/>
                    <a:pt x="6793" y="782"/>
                  </a:cubicBezTo>
                  <a:cubicBezTo>
                    <a:pt x="6811" y="853"/>
                    <a:pt x="6811" y="853"/>
                    <a:pt x="6811" y="853"/>
                  </a:cubicBezTo>
                  <a:cubicBezTo>
                    <a:pt x="6811" y="853"/>
                    <a:pt x="6718" y="974"/>
                    <a:pt x="6633" y="1037"/>
                  </a:cubicBezTo>
                  <a:cubicBezTo>
                    <a:pt x="6550" y="1098"/>
                    <a:pt x="6462" y="1131"/>
                    <a:pt x="6401" y="1152"/>
                  </a:cubicBezTo>
                  <a:cubicBezTo>
                    <a:pt x="6336" y="1174"/>
                    <a:pt x="6340" y="1141"/>
                    <a:pt x="6355" y="1097"/>
                  </a:cubicBezTo>
                  <a:close/>
                  <a:moveTo>
                    <a:pt x="5094" y="258"/>
                  </a:moveTo>
                  <a:cubicBezTo>
                    <a:pt x="5094" y="258"/>
                    <a:pt x="5135" y="275"/>
                    <a:pt x="5135" y="275"/>
                  </a:cubicBezTo>
                  <a:cubicBezTo>
                    <a:pt x="5103" y="355"/>
                    <a:pt x="5062" y="540"/>
                    <a:pt x="5050" y="656"/>
                  </a:cubicBezTo>
                  <a:cubicBezTo>
                    <a:pt x="5050" y="657"/>
                    <a:pt x="4997" y="658"/>
                    <a:pt x="4949" y="671"/>
                  </a:cubicBezTo>
                  <a:cubicBezTo>
                    <a:pt x="4949" y="671"/>
                    <a:pt x="4987" y="389"/>
                    <a:pt x="5094" y="258"/>
                  </a:cubicBezTo>
                  <a:close/>
                  <a:moveTo>
                    <a:pt x="5124" y="1443"/>
                  </a:moveTo>
                  <a:cubicBezTo>
                    <a:pt x="5097" y="1458"/>
                    <a:pt x="5092" y="1439"/>
                    <a:pt x="5010" y="1439"/>
                  </a:cubicBezTo>
                  <a:cubicBezTo>
                    <a:pt x="4935" y="1439"/>
                    <a:pt x="4869" y="1473"/>
                    <a:pt x="4718" y="1457"/>
                  </a:cubicBezTo>
                  <a:cubicBezTo>
                    <a:pt x="4658" y="1450"/>
                    <a:pt x="4554" y="1430"/>
                    <a:pt x="4496" y="1352"/>
                  </a:cubicBezTo>
                  <a:cubicBezTo>
                    <a:pt x="4449" y="1289"/>
                    <a:pt x="4438" y="1226"/>
                    <a:pt x="4460" y="1177"/>
                  </a:cubicBezTo>
                  <a:cubicBezTo>
                    <a:pt x="4493" y="1103"/>
                    <a:pt x="4538" y="1183"/>
                    <a:pt x="4551" y="1196"/>
                  </a:cubicBezTo>
                  <a:cubicBezTo>
                    <a:pt x="4663" y="1303"/>
                    <a:pt x="4819" y="1272"/>
                    <a:pt x="4934" y="1258"/>
                  </a:cubicBezTo>
                  <a:cubicBezTo>
                    <a:pt x="5049" y="1244"/>
                    <a:pt x="5012" y="1236"/>
                    <a:pt x="5053" y="1241"/>
                  </a:cubicBezTo>
                  <a:cubicBezTo>
                    <a:pt x="5123" y="1249"/>
                    <a:pt x="5161" y="1421"/>
                    <a:pt x="5124" y="1443"/>
                  </a:cubicBezTo>
                  <a:close/>
                  <a:moveTo>
                    <a:pt x="5266" y="1494"/>
                  </a:moveTo>
                  <a:cubicBezTo>
                    <a:pt x="5266" y="1494"/>
                    <a:pt x="5167" y="1371"/>
                    <a:pt x="5114" y="1163"/>
                  </a:cubicBezTo>
                  <a:cubicBezTo>
                    <a:pt x="5099" y="1172"/>
                    <a:pt x="5078" y="1177"/>
                    <a:pt x="5054" y="1177"/>
                  </a:cubicBezTo>
                  <a:cubicBezTo>
                    <a:pt x="5011" y="1177"/>
                    <a:pt x="4975" y="1160"/>
                    <a:pt x="4975" y="1138"/>
                  </a:cubicBezTo>
                  <a:cubicBezTo>
                    <a:pt x="4975" y="1117"/>
                    <a:pt x="5011" y="1100"/>
                    <a:pt x="5054" y="1100"/>
                  </a:cubicBezTo>
                  <a:cubicBezTo>
                    <a:pt x="5072" y="1100"/>
                    <a:pt x="5088" y="1102"/>
                    <a:pt x="5101" y="1107"/>
                  </a:cubicBezTo>
                  <a:cubicBezTo>
                    <a:pt x="5085" y="1027"/>
                    <a:pt x="5077" y="937"/>
                    <a:pt x="5084" y="838"/>
                  </a:cubicBezTo>
                  <a:cubicBezTo>
                    <a:pt x="5108" y="471"/>
                    <a:pt x="5185" y="327"/>
                    <a:pt x="5306" y="226"/>
                  </a:cubicBezTo>
                  <a:cubicBezTo>
                    <a:pt x="5342" y="253"/>
                    <a:pt x="5342" y="253"/>
                    <a:pt x="5342" y="253"/>
                  </a:cubicBezTo>
                  <a:cubicBezTo>
                    <a:pt x="5201" y="509"/>
                    <a:pt x="5153" y="1002"/>
                    <a:pt x="5424" y="1430"/>
                  </a:cubicBezTo>
                  <a:cubicBezTo>
                    <a:pt x="5424" y="1431"/>
                    <a:pt x="5390" y="1459"/>
                    <a:pt x="5266" y="1494"/>
                  </a:cubicBezTo>
                  <a:close/>
                  <a:moveTo>
                    <a:pt x="5376" y="1111"/>
                  </a:moveTo>
                  <a:cubicBezTo>
                    <a:pt x="5358" y="1073"/>
                    <a:pt x="5371" y="1038"/>
                    <a:pt x="5393" y="1023"/>
                  </a:cubicBezTo>
                  <a:cubicBezTo>
                    <a:pt x="5415" y="1009"/>
                    <a:pt x="5450" y="1002"/>
                    <a:pt x="5479" y="963"/>
                  </a:cubicBezTo>
                  <a:cubicBezTo>
                    <a:pt x="5504" y="928"/>
                    <a:pt x="5515" y="879"/>
                    <a:pt x="5483" y="842"/>
                  </a:cubicBezTo>
                  <a:cubicBezTo>
                    <a:pt x="5449" y="806"/>
                    <a:pt x="5409" y="807"/>
                    <a:pt x="5404" y="771"/>
                  </a:cubicBezTo>
                  <a:cubicBezTo>
                    <a:pt x="5397" y="728"/>
                    <a:pt x="5423" y="706"/>
                    <a:pt x="5449" y="692"/>
                  </a:cubicBezTo>
                  <a:cubicBezTo>
                    <a:pt x="5478" y="677"/>
                    <a:pt x="5564" y="696"/>
                    <a:pt x="5598" y="736"/>
                  </a:cubicBezTo>
                  <a:cubicBezTo>
                    <a:pt x="5633" y="777"/>
                    <a:pt x="5662" y="860"/>
                    <a:pt x="5658" y="934"/>
                  </a:cubicBezTo>
                  <a:cubicBezTo>
                    <a:pt x="5654" y="1007"/>
                    <a:pt x="5632" y="1065"/>
                    <a:pt x="5614" y="1087"/>
                  </a:cubicBezTo>
                  <a:cubicBezTo>
                    <a:pt x="5596" y="1109"/>
                    <a:pt x="5564" y="1162"/>
                    <a:pt x="5499" y="1168"/>
                  </a:cubicBezTo>
                  <a:cubicBezTo>
                    <a:pt x="5444" y="1173"/>
                    <a:pt x="5396" y="1152"/>
                    <a:pt x="5376" y="1111"/>
                  </a:cubicBezTo>
                  <a:close/>
                  <a:moveTo>
                    <a:pt x="5811" y="1429"/>
                  </a:moveTo>
                  <a:cubicBezTo>
                    <a:pt x="5759" y="1422"/>
                    <a:pt x="5671" y="1399"/>
                    <a:pt x="5625" y="1411"/>
                  </a:cubicBezTo>
                  <a:cubicBezTo>
                    <a:pt x="5585" y="1421"/>
                    <a:pt x="5535" y="1431"/>
                    <a:pt x="5497" y="1398"/>
                  </a:cubicBezTo>
                  <a:cubicBezTo>
                    <a:pt x="5466" y="1370"/>
                    <a:pt x="5454" y="1336"/>
                    <a:pt x="5440" y="1275"/>
                  </a:cubicBezTo>
                  <a:cubicBezTo>
                    <a:pt x="5415" y="1160"/>
                    <a:pt x="5552" y="1195"/>
                    <a:pt x="5600" y="1208"/>
                  </a:cubicBezTo>
                  <a:cubicBezTo>
                    <a:pt x="5600" y="1208"/>
                    <a:pt x="5727" y="1242"/>
                    <a:pt x="5766" y="1255"/>
                  </a:cubicBezTo>
                  <a:cubicBezTo>
                    <a:pt x="5826" y="1275"/>
                    <a:pt x="5868" y="1287"/>
                    <a:pt x="5908" y="1336"/>
                  </a:cubicBezTo>
                  <a:cubicBezTo>
                    <a:pt x="5932" y="1364"/>
                    <a:pt x="5878" y="1438"/>
                    <a:pt x="5811" y="1429"/>
                  </a:cubicBezTo>
                  <a:close/>
                  <a:moveTo>
                    <a:pt x="6016" y="901"/>
                  </a:moveTo>
                  <a:cubicBezTo>
                    <a:pt x="5994" y="961"/>
                    <a:pt x="5970" y="980"/>
                    <a:pt x="5914" y="992"/>
                  </a:cubicBezTo>
                  <a:cubicBezTo>
                    <a:pt x="5843" y="1007"/>
                    <a:pt x="5775" y="998"/>
                    <a:pt x="5718" y="930"/>
                  </a:cubicBezTo>
                  <a:cubicBezTo>
                    <a:pt x="5682" y="887"/>
                    <a:pt x="5693" y="784"/>
                    <a:pt x="5705" y="732"/>
                  </a:cubicBezTo>
                  <a:cubicBezTo>
                    <a:pt x="5716" y="687"/>
                    <a:pt x="5765" y="645"/>
                    <a:pt x="5810" y="707"/>
                  </a:cubicBezTo>
                  <a:cubicBezTo>
                    <a:pt x="5834" y="739"/>
                    <a:pt x="5841" y="773"/>
                    <a:pt x="5832" y="804"/>
                  </a:cubicBezTo>
                  <a:cubicBezTo>
                    <a:pt x="5821" y="838"/>
                    <a:pt x="5818" y="856"/>
                    <a:pt x="5802" y="866"/>
                  </a:cubicBezTo>
                  <a:cubicBezTo>
                    <a:pt x="5797" y="870"/>
                    <a:pt x="5822" y="891"/>
                    <a:pt x="5852" y="899"/>
                  </a:cubicBezTo>
                  <a:cubicBezTo>
                    <a:pt x="5882" y="906"/>
                    <a:pt x="5897" y="890"/>
                    <a:pt x="5903" y="884"/>
                  </a:cubicBezTo>
                  <a:cubicBezTo>
                    <a:pt x="5929" y="858"/>
                    <a:pt x="5949" y="820"/>
                    <a:pt x="5987" y="828"/>
                  </a:cubicBezTo>
                  <a:cubicBezTo>
                    <a:pt x="6027" y="835"/>
                    <a:pt x="6029" y="866"/>
                    <a:pt x="6016" y="901"/>
                  </a:cubicBezTo>
                  <a:close/>
                  <a:moveTo>
                    <a:pt x="4668" y="4184"/>
                  </a:moveTo>
                  <a:cubicBezTo>
                    <a:pt x="4663" y="4201"/>
                    <a:pt x="4559" y="4355"/>
                    <a:pt x="4526" y="4371"/>
                  </a:cubicBezTo>
                  <a:cubicBezTo>
                    <a:pt x="4493" y="4388"/>
                    <a:pt x="4271" y="4462"/>
                    <a:pt x="4235" y="4481"/>
                  </a:cubicBezTo>
                  <a:cubicBezTo>
                    <a:pt x="4165" y="4519"/>
                    <a:pt x="3918" y="4611"/>
                    <a:pt x="3914" y="4594"/>
                  </a:cubicBezTo>
                  <a:cubicBezTo>
                    <a:pt x="3902" y="4544"/>
                    <a:pt x="3976" y="4354"/>
                    <a:pt x="3997" y="4345"/>
                  </a:cubicBezTo>
                  <a:cubicBezTo>
                    <a:pt x="4006" y="4341"/>
                    <a:pt x="4213" y="4370"/>
                    <a:pt x="4334" y="4222"/>
                  </a:cubicBezTo>
                  <a:cubicBezTo>
                    <a:pt x="4359" y="4191"/>
                    <a:pt x="4492" y="4091"/>
                    <a:pt x="4536" y="4091"/>
                  </a:cubicBezTo>
                  <a:cubicBezTo>
                    <a:pt x="4580" y="4091"/>
                    <a:pt x="4607" y="4098"/>
                    <a:pt x="4649" y="4115"/>
                  </a:cubicBezTo>
                  <a:cubicBezTo>
                    <a:pt x="4656" y="4117"/>
                    <a:pt x="4674" y="4168"/>
                    <a:pt x="4668" y="4184"/>
                  </a:cubicBezTo>
                  <a:close/>
                  <a:moveTo>
                    <a:pt x="4090" y="2856"/>
                  </a:moveTo>
                  <a:cubicBezTo>
                    <a:pt x="4286" y="2666"/>
                    <a:pt x="4493" y="2775"/>
                    <a:pt x="4493" y="2775"/>
                  </a:cubicBezTo>
                  <a:cubicBezTo>
                    <a:pt x="4623" y="2598"/>
                    <a:pt x="4895" y="2667"/>
                    <a:pt x="4959" y="2681"/>
                  </a:cubicBezTo>
                  <a:cubicBezTo>
                    <a:pt x="5010" y="2693"/>
                    <a:pt x="5057" y="2675"/>
                    <a:pt x="5091" y="2742"/>
                  </a:cubicBezTo>
                  <a:cubicBezTo>
                    <a:pt x="5142" y="2840"/>
                    <a:pt x="5140" y="3131"/>
                    <a:pt x="5157" y="3192"/>
                  </a:cubicBezTo>
                  <a:cubicBezTo>
                    <a:pt x="5223" y="3214"/>
                    <a:pt x="5223" y="3214"/>
                    <a:pt x="5223" y="3214"/>
                  </a:cubicBezTo>
                  <a:cubicBezTo>
                    <a:pt x="5239" y="3180"/>
                    <a:pt x="5173" y="2753"/>
                    <a:pt x="5173" y="2753"/>
                  </a:cubicBezTo>
                  <a:cubicBezTo>
                    <a:pt x="5173" y="2753"/>
                    <a:pt x="5223" y="2735"/>
                    <a:pt x="5245" y="2760"/>
                  </a:cubicBezTo>
                  <a:cubicBezTo>
                    <a:pt x="5280" y="2801"/>
                    <a:pt x="5312" y="2945"/>
                    <a:pt x="5316" y="2901"/>
                  </a:cubicBezTo>
                  <a:cubicBezTo>
                    <a:pt x="5323" y="2828"/>
                    <a:pt x="5293" y="2718"/>
                    <a:pt x="5255" y="2663"/>
                  </a:cubicBezTo>
                  <a:cubicBezTo>
                    <a:pt x="5252" y="2658"/>
                    <a:pt x="5250" y="2630"/>
                    <a:pt x="5272" y="2608"/>
                  </a:cubicBezTo>
                  <a:cubicBezTo>
                    <a:pt x="5287" y="2594"/>
                    <a:pt x="5322" y="2626"/>
                    <a:pt x="5374" y="2639"/>
                  </a:cubicBezTo>
                  <a:cubicBezTo>
                    <a:pt x="5409" y="2649"/>
                    <a:pt x="5426" y="2791"/>
                    <a:pt x="5426" y="2829"/>
                  </a:cubicBezTo>
                  <a:cubicBezTo>
                    <a:pt x="5426" y="2868"/>
                    <a:pt x="5321" y="3093"/>
                    <a:pt x="5327" y="3159"/>
                  </a:cubicBezTo>
                  <a:cubicBezTo>
                    <a:pt x="5329" y="3180"/>
                    <a:pt x="5330" y="3206"/>
                    <a:pt x="5305" y="3257"/>
                  </a:cubicBezTo>
                  <a:cubicBezTo>
                    <a:pt x="5266" y="3334"/>
                    <a:pt x="5183" y="3460"/>
                    <a:pt x="5170" y="3559"/>
                  </a:cubicBezTo>
                  <a:cubicBezTo>
                    <a:pt x="5148" y="3720"/>
                    <a:pt x="5113" y="3773"/>
                    <a:pt x="5075" y="3801"/>
                  </a:cubicBezTo>
                  <a:cubicBezTo>
                    <a:pt x="5036" y="3828"/>
                    <a:pt x="4962" y="3860"/>
                    <a:pt x="4926" y="3932"/>
                  </a:cubicBezTo>
                  <a:cubicBezTo>
                    <a:pt x="4923" y="3940"/>
                    <a:pt x="4901" y="3991"/>
                    <a:pt x="4778" y="4004"/>
                  </a:cubicBezTo>
                  <a:cubicBezTo>
                    <a:pt x="4674" y="4015"/>
                    <a:pt x="4667" y="3894"/>
                    <a:pt x="4654" y="3894"/>
                  </a:cubicBezTo>
                  <a:cubicBezTo>
                    <a:pt x="4647" y="3894"/>
                    <a:pt x="4630" y="4013"/>
                    <a:pt x="4614" y="4015"/>
                  </a:cubicBezTo>
                  <a:cubicBezTo>
                    <a:pt x="4495" y="4029"/>
                    <a:pt x="4405" y="4102"/>
                    <a:pt x="4306" y="4190"/>
                  </a:cubicBezTo>
                  <a:cubicBezTo>
                    <a:pt x="4198" y="4286"/>
                    <a:pt x="4092" y="4294"/>
                    <a:pt x="4043" y="4294"/>
                  </a:cubicBezTo>
                  <a:cubicBezTo>
                    <a:pt x="3994" y="4294"/>
                    <a:pt x="4010" y="4294"/>
                    <a:pt x="4005" y="4256"/>
                  </a:cubicBezTo>
                  <a:cubicBezTo>
                    <a:pt x="3999" y="4217"/>
                    <a:pt x="3840" y="3016"/>
                    <a:pt x="3840" y="3016"/>
                  </a:cubicBezTo>
                  <a:cubicBezTo>
                    <a:pt x="3853" y="2994"/>
                    <a:pt x="3956" y="2984"/>
                    <a:pt x="4090" y="2856"/>
                  </a:cubicBezTo>
                  <a:close/>
                  <a:moveTo>
                    <a:pt x="3774" y="4455"/>
                  </a:moveTo>
                  <a:cubicBezTo>
                    <a:pt x="3751" y="4424"/>
                    <a:pt x="3594" y="3219"/>
                    <a:pt x="3599" y="3159"/>
                  </a:cubicBezTo>
                  <a:cubicBezTo>
                    <a:pt x="3601" y="3135"/>
                    <a:pt x="3725" y="3027"/>
                    <a:pt x="3725" y="3027"/>
                  </a:cubicBezTo>
                  <a:cubicBezTo>
                    <a:pt x="3725" y="3027"/>
                    <a:pt x="3773" y="3029"/>
                    <a:pt x="3784" y="3062"/>
                  </a:cubicBezTo>
                  <a:cubicBezTo>
                    <a:pt x="3795" y="3095"/>
                    <a:pt x="3982" y="4291"/>
                    <a:pt x="3963" y="4296"/>
                  </a:cubicBezTo>
                  <a:cubicBezTo>
                    <a:pt x="3937" y="4303"/>
                    <a:pt x="3884" y="4447"/>
                    <a:pt x="3840" y="4497"/>
                  </a:cubicBezTo>
                  <a:cubicBezTo>
                    <a:pt x="3814" y="4526"/>
                    <a:pt x="3785" y="4470"/>
                    <a:pt x="3774" y="4455"/>
                  </a:cubicBezTo>
                  <a:close/>
                  <a:moveTo>
                    <a:pt x="4286" y="5306"/>
                  </a:moveTo>
                  <a:cubicBezTo>
                    <a:pt x="4400" y="5269"/>
                    <a:pt x="4740" y="5309"/>
                    <a:pt x="5007" y="5192"/>
                  </a:cubicBezTo>
                  <a:cubicBezTo>
                    <a:pt x="5164" y="5123"/>
                    <a:pt x="5508" y="5087"/>
                    <a:pt x="5577" y="5101"/>
                  </a:cubicBezTo>
                  <a:cubicBezTo>
                    <a:pt x="5614" y="5108"/>
                    <a:pt x="5585" y="5158"/>
                    <a:pt x="5585" y="5158"/>
                  </a:cubicBezTo>
                  <a:cubicBezTo>
                    <a:pt x="5537" y="5177"/>
                    <a:pt x="5270" y="5188"/>
                    <a:pt x="5263" y="5236"/>
                  </a:cubicBezTo>
                  <a:cubicBezTo>
                    <a:pt x="5227" y="5473"/>
                    <a:pt x="5201" y="5704"/>
                    <a:pt x="4614" y="5758"/>
                  </a:cubicBezTo>
                  <a:cubicBezTo>
                    <a:pt x="4540" y="5765"/>
                    <a:pt x="4030" y="5792"/>
                    <a:pt x="4008" y="5744"/>
                  </a:cubicBezTo>
                  <a:cubicBezTo>
                    <a:pt x="3975" y="5672"/>
                    <a:pt x="4232" y="5323"/>
                    <a:pt x="4286" y="5306"/>
                  </a:cubicBezTo>
                  <a:close/>
                  <a:moveTo>
                    <a:pt x="6877" y="7734"/>
                  </a:moveTo>
                  <a:cubicBezTo>
                    <a:pt x="6944" y="7730"/>
                    <a:pt x="7040" y="7791"/>
                    <a:pt x="7113" y="7873"/>
                  </a:cubicBezTo>
                  <a:cubicBezTo>
                    <a:pt x="7195" y="7964"/>
                    <a:pt x="7200" y="8132"/>
                    <a:pt x="7176" y="8134"/>
                  </a:cubicBezTo>
                  <a:cubicBezTo>
                    <a:pt x="7131" y="8139"/>
                    <a:pt x="6978" y="8156"/>
                    <a:pt x="6967" y="8122"/>
                  </a:cubicBezTo>
                  <a:cubicBezTo>
                    <a:pt x="6898" y="7902"/>
                    <a:pt x="6840" y="7911"/>
                    <a:pt x="6799" y="7821"/>
                  </a:cubicBezTo>
                  <a:cubicBezTo>
                    <a:pt x="6756" y="7728"/>
                    <a:pt x="6825" y="7737"/>
                    <a:pt x="6877" y="7734"/>
                  </a:cubicBezTo>
                  <a:close/>
                  <a:moveTo>
                    <a:pt x="6609" y="7777"/>
                  </a:moveTo>
                  <a:cubicBezTo>
                    <a:pt x="6693" y="7928"/>
                    <a:pt x="6748" y="7983"/>
                    <a:pt x="6770" y="8056"/>
                  </a:cubicBezTo>
                  <a:cubicBezTo>
                    <a:pt x="6798" y="8149"/>
                    <a:pt x="6671" y="8167"/>
                    <a:pt x="6645" y="8122"/>
                  </a:cubicBezTo>
                  <a:cubicBezTo>
                    <a:pt x="6516" y="7891"/>
                    <a:pt x="6501" y="7940"/>
                    <a:pt x="6462" y="7833"/>
                  </a:cubicBezTo>
                  <a:cubicBezTo>
                    <a:pt x="6433" y="7752"/>
                    <a:pt x="6558" y="7687"/>
                    <a:pt x="6609" y="7777"/>
                  </a:cubicBezTo>
                  <a:close/>
                  <a:moveTo>
                    <a:pt x="5738" y="8066"/>
                  </a:moveTo>
                  <a:cubicBezTo>
                    <a:pt x="5930" y="7885"/>
                    <a:pt x="6108" y="7887"/>
                    <a:pt x="6251" y="7805"/>
                  </a:cubicBezTo>
                  <a:cubicBezTo>
                    <a:pt x="6343" y="7753"/>
                    <a:pt x="6522" y="8003"/>
                    <a:pt x="6521" y="8107"/>
                  </a:cubicBezTo>
                  <a:cubicBezTo>
                    <a:pt x="6520" y="8175"/>
                    <a:pt x="5797" y="8134"/>
                    <a:pt x="5731" y="8136"/>
                  </a:cubicBezTo>
                  <a:cubicBezTo>
                    <a:pt x="5703" y="8137"/>
                    <a:pt x="5697" y="8105"/>
                    <a:pt x="5738" y="8066"/>
                  </a:cubicBezTo>
                  <a:close/>
                  <a:moveTo>
                    <a:pt x="1251" y="5523"/>
                  </a:moveTo>
                  <a:cubicBezTo>
                    <a:pt x="722" y="4928"/>
                    <a:pt x="1043" y="4589"/>
                    <a:pt x="1116" y="4398"/>
                  </a:cubicBezTo>
                  <a:cubicBezTo>
                    <a:pt x="1116" y="4398"/>
                    <a:pt x="1298" y="4501"/>
                    <a:pt x="1328" y="4647"/>
                  </a:cubicBezTo>
                  <a:cubicBezTo>
                    <a:pt x="1357" y="4793"/>
                    <a:pt x="1335" y="5115"/>
                    <a:pt x="1489" y="5064"/>
                  </a:cubicBezTo>
                  <a:cubicBezTo>
                    <a:pt x="1642" y="5013"/>
                    <a:pt x="1712" y="4522"/>
                    <a:pt x="1928" y="4369"/>
                  </a:cubicBezTo>
                  <a:cubicBezTo>
                    <a:pt x="2279" y="4120"/>
                    <a:pt x="2527" y="4245"/>
                    <a:pt x="2527" y="4245"/>
                  </a:cubicBezTo>
                  <a:cubicBezTo>
                    <a:pt x="2483" y="4786"/>
                    <a:pt x="2243" y="4765"/>
                    <a:pt x="1723" y="5159"/>
                  </a:cubicBezTo>
                  <a:cubicBezTo>
                    <a:pt x="1510" y="5320"/>
                    <a:pt x="1701" y="5507"/>
                    <a:pt x="1833" y="5441"/>
                  </a:cubicBezTo>
                  <a:cubicBezTo>
                    <a:pt x="2390" y="5162"/>
                    <a:pt x="2571" y="5561"/>
                    <a:pt x="2571" y="5561"/>
                  </a:cubicBezTo>
                  <a:cubicBezTo>
                    <a:pt x="2454" y="5700"/>
                    <a:pt x="2279" y="5693"/>
                    <a:pt x="1913" y="5693"/>
                  </a:cubicBezTo>
                  <a:cubicBezTo>
                    <a:pt x="1805" y="5693"/>
                    <a:pt x="1416" y="5863"/>
                    <a:pt x="1218" y="6088"/>
                  </a:cubicBezTo>
                  <a:cubicBezTo>
                    <a:pt x="1159" y="6156"/>
                    <a:pt x="1383" y="5671"/>
                    <a:pt x="1251" y="5523"/>
                  </a:cubicBezTo>
                  <a:close/>
                  <a:moveTo>
                    <a:pt x="3283" y="8013"/>
                  </a:moveTo>
                  <a:cubicBezTo>
                    <a:pt x="2757" y="7990"/>
                    <a:pt x="2980" y="7433"/>
                    <a:pt x="2878" y="7566"/>
                  </a:cubicBezTo>
                  <a:cubicBezTo>
                    <a:pt x="2606" y="7923"/>
                    <a:pt x="2093" y="8280"/>
                    <a:pt x="2022" y="8389"/>
                  </a:cubicBezTo>
                  <a:cubicBezTo>
                    <a:pt x="1826" y="8691"/>
                    <a:pt x="1747" y="9125"/>
                    <a:pt x="1673" y="9251"/>
                  </a:cubicBezTo>
                  <a:cubicBezTo>
                    <a:pt x="1609" y="9360"/>
                    <a:pt x="1487" y="9360"/>
                    <a:pt x="1474" y="9336"/>
                  </a:cubicBezTo>
                  <a:cubicBezTo>
                    <a:pt x="1320" y="9038"/>
                    <a:pt x="1363" y="8694"/>
                    <a:pt x="1462" y="8529"/>
                  </a:cubicBezTo>
                  <a:cubicBezTo>
                    <a:pt x="1508" y="8453"/>
                    <a:pt x="1407" y="8491"/>
                    <a:pt x="1407" y="8491"/>
                  </a:cubicBezTo>
                  <a:cubicBezTo>
                    <a:pt x="876" y="8975"/>
                    <a:pt x="214" y="8694"/>
                    <a:pt x="214" y="8694"/>
                  </a:cubicBezTo>
                  <a:cubicBezTo>
                    <a:pt x="222" y="8587"/>
                    <a:pt x="287" y="8485"/>
                    <a:pt x="479" y="8282"/>
                  </a:cubicBezTo>
                  <a:cubicBezTo>
                    <a:pt x="565" y="8192"/>
                    <a:pt x="870" y="8036"/>
                    <a:pt x="1119" y="8025"/>
                  </a:cubicBezTo>
                  <a:cubicBezTo>
                    <a:pt x="1216" y="8020"/>
                    <a:pt x="1190" y="7921"/>
                    <a:pt x="1128" y="7923"/>
                  </a:cubicBezTo>
                  <a:cubicBezTo>
                    <a:pt x="963" y="7928"/>
                    <a:pt x="807" y="7789"/>
                    <a:pt x="801" y="7599"/>
                  </a:cubicBezTo>
                  <a:cubicBezTo>
                    <a:pt x="790" y="7221"/>
                    <a:pt x="1123" y="7288"/>
                    <a:pt x="1123" y="7288"/>
                  </a:cubicBezTo>
                  <a:cubicBezTo>
                    <a:pt x="1108" y="7501"/>
                    <a:pt x="1257" y="7587"/>
                    <a:pt x="1347" y="7602"/>
                  </a:cubicBezTo>
                  <a:cubicBezTo>
                    <a:pt x="1918" y="7700"/>
                    <a:pt x="2103" y="7449"/>
                    <a:pt x="2308" y="7331"/>
                  </a:cubicBezTo>
                  <a:cubicBezTo>
                    <a:pt x="2350" y="7307"/>
                    <a:pt x="2394" y="7298"/>
                    <a:pt x="2442" y="7296"/>
                  </a:cubicBezTo>
                  <a:cubicBezTo>
                    <a:pt x="2485" y="7299"/>
                    <a:pt x="2529" y="7301"/>
                    <a:pt x="2574" y="7301"/>
                  </a:cubicBezTo>
                  <a:cubicBezTo>
                    <a:pt x="2748" y="7317"/>
                    <a:pt x="2979" y="7347"/>
                    <a:pt x="3336" y="7199"/>
                  </a:cubicBezTo>
                  <a:cubicBezTo>
                    <a:pt x="3489" y="7135"/>
                    <a:pt x="3374" y="7344"/>
                    <a:pt x="3440" y="7451"/>
                  </a:cubicBezTo>
                  <a:cubicBezTo>
                    <a:pt x="3540" y="7614"/>
                    <a:pt x="3722" y="7602"/>
                    <a:pt x="3755" y="7652"/>
                  </a:cubicBezTo>
                  <a:cubicBezTo>
                    <a:pt x="3814" y="7739"/>
                    <a:pt x="3621" y="8029"/>
                    <a:pt x="3283" y="8013"/>
                  </a:cubicBezTo>
                  <a:close/>
                  <a:moveTo>
                    <a:pt x="4224" y="6966"/>
                  </a:moveTo>
                  <a:cubicBezTo>
                    <a:pt x="4449" y="7381"/>
                    <a:pt x="4444" y="7785"/>
                    <a:pt x="4444" y="7785"/>
                  </a:cubicBezTo>
                  <a:cubicBezTo>
                    <a:pt x="3800" y="7507"/>
                    <a:pt x="3932" y="6878"/>
                    <a:pt x="3932" y="6878"/>
                  </a:cubicBezTo>
                  <a:cubicBezTo>
                    <a:pt x="2235" y="7712"/>
                    <a:pt x="1444" y="6756"/>
                    <a:pt x="1372" y="6615"/>
                  </a:cubicBezTo>
                  <a:cubicBezTo>
                    <a:pt x="1284" y="6443"/>
                    <a:pt x="1192" y="6315"/>
                    <a:pt x="1470" y="6110"/>
                  </a:cubicBezTo>
                  <a:cubicBezTo>
                    <a:pt x="1775" y="5886"/>
                    <a:pt x="1957" y="6161"/>
                    <a:pt x="1957" y="6161"/>
                  </a:cubicBezTo>
                  <a:cubicBezTo>
                    <a:pt x="2389" y="6781"/>
                    <a:pt x="3233" y="6662"/>
                    <a:pt x="3635" y="6225"/>
                  </a:cubicBezTo>
                  <a:cubicBezTo>
                    <a:pt x="3652" y="6228"/>
                    <a:pt x="3668" y="6231"/>
                    <a:pt x="3685" y="6233"/>
                  </a:cubicBezTo>
                  <a:cubicBezTo>
                    <a:pt x="3767" y="6312"/>
                    <a:pt x="4000" y="6553"/>
                    <a:pt x="4224" y="6966"/>
                  </a:cubicBezTo>
                  <a:close/>
                  <a:moveTo>
                    <a:pt x="9864" y="6439"/>
                  </a:moveTo>
                  <a:cubicBezTo>
                    <a:pt x="9326" y="7280"/>
                    <a:pt x="7960" y="7229"/>
                    <a:pt x="7318" y="6662"/>
                  </a:cubicBezTo>
                  <a:cubicBezTo>
                    <a:pt x="7147" y="6511"/>
                    <a:pt x="6953" y="6052"/>
                    <a:pt x="6877" y="6041"/>
                  </a:cubicBezTo>
                  <a:cubicBezTo>
                    <a:pt x="6800" y="6031"/>
                    <a:pt x="6781" y="6047"/>
                    <a:pt x="6709" y="6069"/>
                  </a:cubicBezTo>
                  <a:cubicBezTo>
                    <a:pt x="6645" y="6089"/>
                    <a:pt x="6673" y="5534"/>
                    <a:pt x="6630" y="5625"/>
                  </a:cubicBezTo>
                  <a:cubicBezTo>
                    <a:pt x="6600" y="5685"/>
                    <a:pt x="6611" y="6005"/>
                    <a:pt x="6545" y="6171"/>
                  </a:cubicBezTo>
                  <a:cubicBezTo>
                    <a:pt x="6539" y="6184"/>
                    <a:pt x="6649" y="6247"/>
                    <a:pt x="6703" y="6340"/>
                  </a:cubicBezTo>
                  <a:cubicBezTo>
                    <a:pt x="6917" y="6703"/>
                    <a:pt x="6641" y="6933"/>
                    <a:pt x="6635" y="6903"/>
                  </a:cubicBezTo>
                  <a:cubicBezTo>
                    <a:pt x="6621" y="6826"/>
                    <a:pt x="6543" y="6548"/>
                    <a:pt x="6435" y="6500"/>
                  </a:cubicBezTo>
                  <a:cubicBezTo>
                    <a:pt x="6386" y="6478"/>
                    <a:pt x="6353" y="6560"/>
                    <a:pt x="6287" y="6615"/>
                  </a:cubicBezTo>
                  <a:cubicBezTo>
                    <a:pt x="6221" y="6669"/>
                    <a:pt x="6224" y="6867"/>
                    <a:pt x="5993" y="6969"/>
                  </a:cubicBezTo>
                  <a:cubicBezTo>
                    <a:pt x="5872" y="7022"/>
                    <a:pt x="5656" y="7004"/>
                    <a:pt x="5656" y="6955"/>
                  </a:cubicBezTo>
                  <a:cubicBezTo>
                    <a:pt x="5656" y="6853"/>
                    <a:pt x="5711" y="6702"/>
                    <a:pt x="5799" y="6626"/>
                  </a:cubicBezTo>
                  <a:cubicBezTo>
                    <a:pt x="5886" y="6549"/>
                    <a:pt x="6200" y="6458"/>
                    <a:pt x="6152" y="6360"/>
                  </a:cubicBezTo>
                  <a:cubicBezTo>
                    <a:pt x="6104" y="6260"/>
                    <a:pt x="5848" y="6154"/>
                    <a:pt x="5859" y="6143"/>
                  </a:cubicBezTo>
                  <a:cubicBezTo>
                    <a:pt x="5881" y="6121"/>
                    <a:pt x="6521" y="6231"/>
                    <a:pt x="6481" y="5240"/>
                  </a:cubicBezTo>
                  <a:cubicBezTo>
                    <a:pt x="6846" y="5232"/>
                    <a:pt x="6846" y="5232"/>
                    <a:pt x="6846" y="5232"/>
                  </a:cubicBezTo>
                  <a:cubicBezTo>
                    <a:pt x="7055" y="5437"/>
                    <a:pt x="7087" y="5334"/>
                    <a:pt x="7121" y="5349"/>
                  </a:cubicBezTo>
                  <a:cubicBezTo>
                    <a:pt x="7168" y="5371"/>
                    <a:pt x="7472" y="5851"/>
                    <a:pt x="7325" y="5843"/>
                  </a:cubicBezTo>
                  <a:cubicBezTo>
                    <a:pt x="7157" y="5835"/>
                    <a:pt x="7183" y="5997"/>
                    <a:pt x="7143" y="5967"/>
                  </a:cubicBezTo>
                  <a:cubicBezTo>
                    <a:pt x="7054" y="5903"/>
                    <a:pt x="6843" y="5386"/>
                    <a:pt x="6843" y="5386"/>
                  </a:cubicBezTo>
                  <a:cubicBezTo>
                    <a:pt x="6792" y="5441"/>
                    <a:pt x="6792" y="5441"/>
                    <a:pt x="6792" y="5441"/>
                  </a:cubicBezTo>
                  <a:cubicBezTo>
                    <a:pt x="7022" y="6421"/>
                    <a:pt x="8525" y="7218"/>
                    <a:pt x="9531" y="6030"/>
                  </a:cubicBezTo>
                  <a:cubicBezTo>
                    <a:pt x="9728" y="5797"/>
                    <a:pt x="10032" y="6176"/>
                    <a:pt x="9864" y="6439"/>
                  </a:cubicBezTo>
                  <a:close/>
                  <a:moveTo>
                    <a:pt x="10028" y="6081"/>
                  </a:moveTo>
                  <a:cubicBezTo>
                    <a:pt x="9974" y="6067"/>
                    <a:pt x="9977" y="5718"/>
                    <a:pt x="9502" y="5825"/>
                  </a:cubicBezTo>
                  <a:cubicBezTo>
                    <a:pt x="8883" y="5964"/>
                    <a:pt x="8697" y="5649"/>
                    <a:pt x="8697" y="5649"/>
                  </a:cubicBezTo>
                  <a:cubicBezTo>
                    <a:pt x="8883" y="5251"/>
                    <a:pt x="9373" y="5269"/>
                    <a:pt x="9373" y="5269"/>
                  </a:cubicBezTo>
                  <a:cubicBezTo>
                    <a:pt x="9044" y="5137"/>
                    <a:pt x="8924" y="4973"/>
                    <a:pt x="8847" y="4910"/>
                  </a:cubicBezTo>
                  <a:cubicBezTo>
                    <a:pt x="8585" y="4698"/>
                    <a:pt x="8661" y="4204"/>
                    <a:pt x="8661" y="4161"/>
                  </a:cubicBezTo>
                  <a:cubicBezTo>
                    <a:pt x="8661" y="4131"/>
                    <a:pt x="9121" y="4040"/>
                    <a:pt x="9414" y="4237"/>
                  </a:cubicBezTo>
                  <a:cubicBezTo>
                    <a:pt x="9667" y="4409"/>
                    <a:pt x="9801" y="4859"/>
                    <a:pt x="9831" y="4921"/>
                  </a:cubicBezTo>
                  <a:cubicBezTo>
                    <a:pt x="9889" y="4925"/>
                    <a:pt x="9889" y="4925"/>
                    <a:pt x="9889" y="4925"/>
                  </a:cubicBezTo>
                  <a:cubicBezTo>
                    <a:pt x="9809" y="4731"/>
                    <a:pt x="10130" y="4325"/>
                    <a:pt x="10211" y="4263"/>
                  </a:cubicBezTo>
                  <a:cubicBezTo>
                    <a:pt x="10257" y="4227"/>
                    <a:pt x="10309" y="4466"/>
                    <a:pt x="10350" y="4585"/>
                  </a:cubicBezTo>
                  <a:cubicBezTo>
                    <a:pt x="10558" y="5192"/>
                    <a:pt x="10083" y="5393"/>
                    <a:pt x="10083" y="5393"/>
                  </a:cubicBezTo>
                  <a:cubicBezTo>
                    <a:pt x="10193" y="5766"/>
                    <a:pt x="10057" y="6088"/>
                    <a:pt x="10028" y="6081"/>
                  </a:cubicBezTo>
                  <a:close/>
                  <a:moveTo>
                    <a:pt x="7340" y="4064"/>
                  </a:moveTo>
                  <a:cubicBezTo>
                    <a:pt x="7340" y="4064"/>
                    <a:pt x="7340" y="4064"/>
                    <a:pt x="7339" y="4064"/>
                  </a:cubicBezTo>
                  <a:cubicBezTo>
                    <a:pt x="7340" y="4064"/>
                    <a:pt x="7340" y="4064"/>
                    <a:pt x="7340" y="4064"/>
                  </a:cubicBezTo>
                  <a:close/>
                  <a:moveTo>
                    <a:pt x="4171" y="3403"/>
                  </a:moveTo>
                  <a:cubicBezTo>
                    <a:pt x="4194" y="3461"/>
                    <a:pt x="4215" y="3519"/>
                    <a:pt x="4295" y="3540"/>
                  </a:cubicBezTo>
                  <a:cubicBezTo>
                    <a:pt x="4378" y="3563"/>
                    <a:pt x="4400" y="3501"/>
                    <a:pt x="4459" y="3483"/>
                  </a:cubicBezTo>
                  <a:cubicBezTo>
                    <a:pt x="4515" y="3465"/>
                    <a:pt x="4537" y="3532"/>
                    <a:pt x="4483" y="3541"/>
                  </a:cubicBezTo>
                  <a:cubicBezTo>
                    <a:pt x="4428" y="3550"/>
                    <a:pt x="4362" y="3558"/>
                    <a:pt x="4332" y="3639"/>
                  </a:cubicBezTo>
                  <a:cubicBezTo>
                    <a:pt x="4298" y="3731"/>
                    <a:pt x="4359" y="3760"/>
                    <a:pt x="4355" y="3830"/>
                  </a:cubicBezTo>
                  <a:cubicBezTo>
                    <a:pt x="4353" y="3860"/>
                    <a:pt x="4362" y="3877"/>
                    <a:pt x="4377" y="3885"/>
                  </a:cubicBezTo>
                  <a:cubicBezTo>
                    <a:pt x="4403" y="3898"/>
                    <a:pt x="4436" y="3875"/>
                    <a:pt x="4456" y="3856"/>
                  </a:cubicBezTo>
                  <a:cubicBezTo>
                    <a:pt x="4502" y="3813"/>
                    <a:pt x="4543" y="3848"/>
                    <a:pt x="4588" y="3779"/>
                  </a:cubicBezTo>
                  <a:cubicBezTo>
                    <a:pt x="4625" y="3723"/>
                    <a:pt x="4646" y="3659"/>
                    <a:pt x="4585" y="3587"/>
                  </a:cubicBezTo>
                  <a:cubicBezTo>
                    <a:pt x="4554" y="3550"/>
                    <a:pt x="4584" y="3524"/>
                    <a:pt x="4614" y="3517"/>
                  </a:cubicBezTo>
                  <a:cubicBezTo>
                    <a:pt x="4616" y="3516"/>
                    <a:pt x="4616" y="3516"/>
                    <a:pt x="4616" y="3516"/>
                  </a:cubicBezTo>
                  <a:cubicBezTo>
                    <a:pt x="4646" y="3514"/>
                    <a:pt x="4683" y="3531"/>
                    <a:pt x="4663" y="3576"/>
                  </a:cubicBezTo>
                  <a:cubicBezTo>
                    <a:pt x="4626" y="3662"/>
                    <a:pt x="4665" y="3717"/>
                    <a:pt x="4716" y="3760"/>
                  </a:cubicBezTo>
                  <a:cubicBezTo>
                    <a:pt x="4779" y="3812"/>
                    <a:pt x="4809" y="3768"/>
                    <a:pt x="4865" y="3796"/>
                  </a:cubicBezTo>
                  <a:cubicBezTo>
                    <a:pt x="4890" y="3808"/>
                    <a:pt x="4928" y="3821"/>
                    <a:pt x="4949" y="3800"/>
                  </a:cubicBezTo>
                  <a:cubicBezTo>
                    <a:pt x="4961" y="3788"/>
                    <a:pt x="4965" y="3769"/>
                    <a:pt x="4954" y="3741"/>
                  </a:cubicBezTo>
                  <a:cubicBezTo>
                    <a:pt x="4930" y="3676"/>
                    <a:pt x="4980" y="3630"/>
                    <a:pt x="4921" y="3551"/>
                  </a:cubicBezTo>
                  <a:cubicBezTo>
                    <a:pt x="4869" y="3483"/>
                    <a:pt x="4803" y="3495"/>
                    <a:pt x="4748" y="3502"/>
                  </a:cubicBezTo>
                  <a:cubicBezTo>
                    <a:pt x="4694" y="3509"/>
                    <a:pt x="4695" y="3439"/>
                    <a:pt x="4754" y="3439"/>
                  </a:cubicBezTo>
                  <a:cubicBezTo>
                    <a:pt x="4816" y="3440"/>
                    <a:pt x="4855" y="3492"/>
                    <a:pt x="4928" y="3447"/>
                  </a:cubicBezTo>
                  <a:cubicBezTo>
                    <a:pt x="4998" y="3403"/>
                    <a:pt x="5001" y="3341"/>
                    <a:pt x="5006" y="3279"/>
                  </a:cubicBezTo>
                  <a:cubicBezTo>
                    <a:pt x="5010" y="3240"/>
                    <a:pt x="5032" y="3238"/>
                    <a:pt x="5022" y="3209"/>
                  </a:cubicBezTo>
                  <a:cubicBezTo>
                    <a:pt x="5010" y="3179"/>
                    <a:pt x="4995" y="3200"/>
                    <a:pt x="4956" y="3188"/>
                  </a:cubicBezTo>
                  <a:cubicBezTo>
                    <a:pt x="4888" y="3166"/>
                    <a:pt x="4856" y="3129"/>
                    <a:pt x="4781" y="3175"/>
                  </a:cubicBezTo>
                  <a:cubicBezTo>
                    <a:pt x="4736" y="3203"/>
                    <a:pt x="4724" y="3258"/>
                    <a:pt x="4703" y="3301"/>
                  </a:cubicBezTo>
                  <a:cubicBezTo>
                    <a:pt x="4684" y="3343"/>
                    <a:pt x="4618" y="3308"/>
                    <a:pt x="4645" y="3272"/>
                  </a:cubicBezTo>
                  <a:cubicBezTo>
                    <a:pt x="4672" y="3236"/>
                    <a:pt x="4730" y="3156"/>
                    <a:pt x="4713" y="3090"/>
                  </a:cubicBezTo>
                  <a:cubicBezTo>
                    <a:pt x="4695" y="3023"/>
                    <a:pt x="4626" y="2983"/>
                    <a:pt x="4586" y="2959"/>
                  </a:cubicBezTo>
                  <a:cubicBezTo>
                    <a:pt x="4546" y="2937"/>
                    <a:pt x="4572" y="2900"/>
                    <a:pt x="4525" y="2901"/>
                  </a:cubicBezTo>
                  <a:cubicBezTo>
                    <a:pt x="4525" y="2900"/>
                    <a:pt x="4525" y="2900"/>
                    <a:pt x="4525" y="2900"/>
                  </a:cubicBezTo>
                  <a:cubicBezTo>
                    <a:pt x="4525" y="2901"/>
                    <a:pt x="4524" y="2901"/>
                    <a:pt x="4524" y="2901"/>
                  </a:cubicBezTo>
                  <a:cubicBezTo>
                    <a:pt x="4523" y="2901"/>
                    <a:pt x="4522" y="2901"/>
                    <a:pt x="4521" y="2901"/>
                  </a:cubicBezTo>
                  <a:cubicBezTo>
                    <a:pt x="4521" y="2902"/>
                    <a:pt x="4521" y="2902"/>
                    <a:pt x="4521" y="2902"/>
                  </a:cubicBezTo>
                  <a:cubicBezTo>
                    <a:pt x="4477" y="2914"/>
                    <a:pt x="4512" y="2942"/>
                    <a:pt x="4481" y="2975"/>
                  </a:cubicBezTo>
                  <a:cubicBezTo>
                    <a:pt x="4449" y="3009"/>
                    <a:pt x="4395" y="3067"/>
                    <a:pt x="4397" y="3136"/>
                  </a:cubicBezTo>
                  <a:cubicBezTo>
                    <a:pt x="4400" y="3205"/>
                    <a:pt x="4479" y="3265"/>
                    <a:pt x="4515" y="3291"/>
                  </a:cubicBezTo>
                  <a:cubicBezTo>
                    <a:pt x="4551" y="3318"/>
                    <a:pt x="4498" y="3370"/>
                    <a:pt x="4467" y="3335"/>
                  </a:cubicBezTo>
                  <a:cubicBezTo>
                    <a:pt x="4435" y="3300"/>
                    <a:pt x="4408" y="3251"/>
                    <a:pt x="4357" y="3238"/>
                  </a:cubicBezTo>
                  <a:cubicBezTo>
                    <a:pt x="4271" y="3215"/>
                    <a:pt x="4251" y="3260"/>
                    <a:pt x="4193" y="3301"/>
                  </a:cubicBezTo>
                  <a:cubicBezTo>
                    <a:pt x="4159" y="3324"/>
                    <a:pt x="4138" y="3308"/>
                    <a:pt x="4136" y="3340"/>
                  </a:cubicBezTo>
                  <a:cubicBezTo>
                    <a:pt x="4134" y="3371"/>
                    <a:pt x="4157" y="3367"/>
                    <a:pt x="4171" y="340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000000"/>
                </a:solidFill>
              </a:endParaRPr>
            </a:p>
          </p:txBody>
        </p:sp>
        <p:sp>
          <p:nvSpPr>
            <p:cNvPr id="1033" name="Freeform 14"/>
            <p:cNvSpPr>
              <a:spLocks noChangeAspect="1" noEditPoints="1"/>
            </p:cNvSpPr>
            <p:nvPr/>
          </p:nvSpPr>
          <p:spPr bwMode="gray">
            <a:xfrm>
              <a:off x="-6336" y="14632"/>
              <a:ext cx="18188" cy="7712"/>
            </a:xfrm>
            <a:custGeom>
              <a:avLst/>
              <a:gdLst>
                <a:gd name="T0" fmla="*/ 16793 w 7719"/>
                <a:gd name="T1" fmla="*/ 5973 h 3260"/>
                <a:gd name="T2" fmla="*/ 3549 w 7719"/>
                <a:gd name="T3" fmla="*/ 5817 h 3260"/>
                <a:gd name="T4" fmla="*/ 4204 w 7719"/>
                <a:gd name="T5" fmla="*/ 9 h 3260"/>
                <a:gd name="T6" fmla="*/ 14225 w 7719"/>
                <a:gd name="T7" fmla="*/ 2685 h 3260"/>
                <a:gd name="T8" fmla="*/ 16103 w 7719"/>
                <a:gd name="T9" fmla="*/ 972 h 3260"/>
                <a:gd name="T10" fmla="*/ 2608 w 7719"/>
                <a:gd name="T11" fmla="*/ 1568 h 3260"/>
                <a:gd name="T12" fmla="*/ 4333 w 7719"/>
                <a:gd name="T13" fmla="*/ 2049 h 3260"/>
                <a:gd name="T14" fmla="*/ 12363 w 7719"/>
                <a:gd name="T15" fmla="*/ 3844 h 3260"/>
                <a:gd name="T16" fmla="*/ 2618 w 7719"/>
                <a:gd name="T17" fmla="*/ 5181 h 3260"/>
                <a:gd name="T18" fmla="*/ 14802 w 7719"/>
                <a:gd name="T19" fmla="*/ 5316 h 3260"/>
                <a:gd name="T20" fmla="*/ 16904 w 7719"/>
                <a:gd name="T21" fmla="*/ 5223 h 3260"/>
                <a:gd name="T22" fmla="*/ 16338 w 7719"/>
                <a:gd name="T23" fmla="*/ 804 h 3260"/>
                <a:gd name="T24" fmla="*/ 1416 w 7719"/>
                <a:gd name="T25" fmla="*/ 646 h 3260"/>
                <a:gd name="T26" fmla="*/ 1685 w 7719"/>
                <a:gd name="T27" fmla="*/ 2467 h 3260"/>
                <a:gd name="T28" fmla="*/ 2509 w 7719"/>
                <a:gd name="T29" fmla="*/ 3071 h 3260"/>
                <a:gd name="T30" fmla="*/ 2750 w 7719"/>
                <a:gd name="T31" fmla="*/ 2716 h 3260"/>
                <a:gd name="T32" fmla="*/ 2479 w 7719"/>
                <a:gd name="T33" fmla="*/ 2420 h 3260"/>
                <a:gd name="T34" fmla="*/ 2123 w 7719"/>
                <a:gd name="T35" fmla="*/ 3149 h 3260"/>
                <a:gd name="T36" fmla="*/ 3334 w 7719"/>
                <a:gd name="T37" fmla="*/ 3106 h 3260"/>
                <a:gd name="T38" fmla="*/ 2670 w 7719"/>
                <a:gd name="T39" fmla="*/ 3553 h 3260"/>
                <a:gd name="T40" fmla="*/ 3984 w 7719"/>
                <a:gd name="T41" fmla="*/ 4544 h 3260"/>
                <a:gd name="T42" fmla="*/ 4439 w 7719"/>
                <a:gd name="T43" fmla="*/ 3854 h 3260"/>
                <a:gd name="T44" fmla="*/ 4531 w 7719"/>
                <a:gd name="T45" fmla="*/ 4880 h 3260"/>
                <a:gd name="T46" fmla="*/ 5283 w 7719"/>
                <a:gd name="T47" fmla="*/ 4249 h 3260"/>
                <a:gd name="T48" fmla="*/ 5264 w 7719"/>
                <a:gd name="T49" fmla="*/ 5157 h 3260"/>
                <a:gd name="T50" fmla="*/ 5997 w 7719"/>
                <a:gd name="T51" fmla="*/ 4578 h 3260"/>
                <a:gd name="T52" fmla="*/ 5547 w 7719"/>
                <a:gd name="T53" fmla="*/ 4374 h 3260"/>
                <a:gd name="T54" fmla="*/ 6350 w 7719"/>
                <a:gd name="T55" fmla="*/ 5626 h 3260"/>
                <a:gd name="T56" fmla="*/ 7024 w 7719"/>
                <a:gd name="T57" fmla="*/ 5720 h 3260"/>
                <a:gd name="T58" fmla="*/ 6567 w 7719"/>
                <a:gd name="T59" fmla="*/ 4724 h 3260"/>
                <a:gd name="T60" fmla="*/ 8207 w 7719"/>
                <a:gd name="T61" fmla="*/ 5916 h 3260"/>
                <a:gd name="T62" fmla="*/ 8219 w 7719"/>
                <a:gd name="T63" fmla="*/ 5105 h 3260"/>
                <a:gd name="T64" fmla="*/ 9013 w 7719"/>
                <a:gd name="T65" fmla="*/ 6063 h 3260"/>
                <a:gd name="T66" fmla="*/ 9345 w 7719"/>
                <a:gd name="T67" fmla="*/ 5715 h 3260"/>
                <a:gd name="T68" fmla="*/ 9371 w 7719"/>
                <a:gd name="T69" fmla="*/ 5327 h 3260"/>
                <a:gd name="T70" fmla="*/ 8954 w 7719"/>
                <a:gd name="T71" fmla="*/ 5510 h 3260"/>
                <a:gd name="T72" fmla="*/ 9932 w 7719"/>
                <a:gd name="T73" fmla="*/ 5704 h 3260"/>
                <a:gd name="T74" fmla="*/ 10297 w 7719"/>
                <a:gd name="T75" fmla="*/ 5332 h 3260"/>
                <a:gd name="T76" fmla="*/ 10163 w 7719"/>
                <a:gd name="T77" fmla="*/ 5403 h 3260"/>
                <a:gd name="T78" fmla="*/ 10855 w 7719"/>
                <a:gd name="T79" fmla="*/ 5370 h 3260"/>
                <a:gd name="T80" fmla="*/ 11131 w 7719"/>
                <a:gd name="T81" fmla="*/ 4987 h 3260"/>
                <a:gd name="T82" fmla="*/ 11878 w 7719"/>
                <a:gd name="T83" fmla="*/ 5507 h 3260"/>
                <a:gd name="T84" fmla="*/ 12479 w 7719"/>
                <a:gd name="T85" fmla="*/ 5498 h 3260"/>
                <a:gd name="T86" fmla="*/ 11850 w 7719"/>
                <a:gd name="T87" fmla="*/ 4774 h 3260"/>
                <a:gd name="T88" fmla="*/ 13245 w 7719"/>
                <a:gd name="T89" fmla="*/ 5174 h 3260"/>
                <a:gd name="T90" fmla="*/ 12524 w 7719"/>
                <a:gd name="T91" fmla="*/ 4521 h 3260"/>
                <a:gd name="T92" fmla="*/ 13775 w 7719"/>
                <a:gd name="T93" fmla="*/ 4904 h 3260"/>
                <a:gd name="T94" fmla="*/ 13918 w 7719"/>
                <a:gd name="T95" fmla="*/ 4029 h 3260"/>
                <a:gd name="T96" fmla="*/ 13468 w 7719"/>
                <a:gd name="T97" fmla="*/ 4145 h 3260"/>
                <a:gd name="T98" fmla="*/ 14852 w 7719"/>
                <a:gd name="T99" fmla="*/ 4211 h 3260"/>
                <a:gd name="T100" fmla="*/ 14611 w 7719"/>
                <a:gd name="T101" fmla="*/ 3825 h 3260"/>
                <a:gd name="T102" fmla="*/ 14430 w 7719"/>
                <a:gd name="T103" fmla="*/ 3496 h 3260"/>
                <a:gd name="T104" fmla="*/ 15179 w 7719"/>
                <a:gd name="T105" fmla="*/ 4069 h 3260"/>
                <a:gd name="T106" fmla="*/ 15704 w 7719"/>
                <a:gd name="T107" fmla="*/ 3674 h 3260"/>
                <a:gd name="T108" fmla="*/ 14675 w 7719"/>
                <a:gd name="T109" fmla="*/ 3366 h 3260"/>
                <a:gd name="T110" fmla="*/ 16107 w 7719"/>
                <a:gd name="T111" fmla="*/ 2971 h 3260"/>
                <a:gd name="T112" fmla="*/ 15893 w 7719"/>
                <a:gd name="T113" fmla="*/ 3388 h 3260"/>
                <a:gd name="T114" fmla="*/ 16107 w 7719"/>
                <a:gd name="T115" fmla="*/ 2971 h 3260"/>
                <a:gd name="T116" fmla="*/ 16298 w 7719"/>
                <a:gd name="T117" fmla="*/ 2224 h 3260"/>
                <a:gd name="T118" fmla="*/ 16626 w 7719"/>
                <a:gd name="T119" fmla="*/ 2713 h 3260"/>
                <a:gd name="T120" fmla="*/ 17085 w 7719"/>
                <a:gd name="T121" fmla="*/ 1992 h 32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719"/>
                <a:gd name="T184" fmla="*/ 0 h 3260"/>
                <a:gd name="T185" fmla="*/ 7719 w 7719"/>
                <a:gd name="T186" fmla="*/ 3260 h 32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719" h="3260">
                  <a:moveTo>
                    <a:pt x="5554" y="1145"/>
                  </a:moveTo>
                  <a:cubicBezTo>
                    <a:pt x="5604" y="1145"/>
                    <a:pt x="5645" y="1183"/>
                    <a:pt x="5645" y="1230"/>
                  </a:cubicBezTo>
                  <a:cubicBezTo>
                    <a:pt x="5645" y="1277"/>
                    <a:pt x="5604" y="1315"/>
                    <a:pt x="5554" y="1315"/>
                  </a:cubicBezTo>
                  <a:cubicBezTo>
                    <a:pt x="5504" y="1315"/>
                    <a:pt x="5464" y="1277"/>
                    <a:pt x="5464" y="1230"/>
                  </a:cubicBezTo>
                  <a:cubicBezTo>
                    <a:pt x="5464" y="1183"/>
                    <a:pt x="5504" y="1145"/>
                    <a:pt x="5554" y="1145"/>
                  </a:cubicBezTo>
                  <a:close/>
                  <a:moveTo>
                    <a:pt x="2226" y="1312"/>
                  </a:moveTo>
                  <a:cubicBezTo>
                    <a:pt x="2276" y="1312"/>
                    <a:pt x="2317" y="1273"/>
                    <a:pt x="2317" y="1226"/>
                  </a:cubicBezTo>
                  <a:cubicBezTo>
                    <a:pt x="2317" y="1179"/>
                    <a:pt x="2276" y="1141"/>
                    <a:pt x="2226" y="1141"/>
                  </a:cubicBezTo>
                  <a:cubicBezTo>
                    <a:pt x="2176" y="1141"/>
                    <a:pt x="2136" y="1179"/>
                    <a:pt x="2136" y="1226"/>
                  </a:cubicBezTo>
                  <a:cubicBezTo>
                    <a:pt x="2136" y="1273"/>
                    <a:pt x="2176" y="1312"/>
                    <a:pt x="2226" y="1312"/>
                  </a:cubicBezTo>
                  <a:close/>
                  <a:moveTo>
                    <a:pt x="7517" y="1157"/>
                  </a:moveTo>
                  <a:cubicBezTo>
                    <a:pt x="7308" y="1381"/>
                    <a:pt x="7087" y="1582"/>
                    <a:pt x="6859" y="1761"/>
                  </a:cubicBezTo>
                  <a:cubicBezTo>
                    <a:pt x="6934" y="1822"/>
                    <a:pt x="7060" y="1963"/>
                    <a:pt x="7171" y="2075"/>
                  </a:cubicBezTo>
                  <a:cubicBezTo>
                    <a:pt x="7377" y="2283"/>
                    <a:pt x="7127" y="2525"/>
                    <a:pt x="7127" y="2525"/>
                  </a:cubicBezTo>
                  <a:cubicBezTo>
                    <a:pt x="7050" y="2583"/>
                    <a:pt x="6648" y="3018"/>
                    <a:pt x="6556" y="3139"/>
                  </a:cubicBezTo>
                  <a:cubicBezTo>
                    <a:pt x="6465" y="3260"/>
                    <a:pt x="6344" y="3216"/>
                    <a:pt x="6297" y="3194"/>
                  </a:cubicBezTo>
                  <a:cubicBezTo>
                    <a:pt x="6249" y="3172"/>
                    <a:pt x="6132" y="3080"/>
                    <a:pt x="6085" y="3033"/>
                  </a:cubicBezTo>
                  <a:cubicBezTo>
                    <a:pt x="6037" y="2985"/>
                    <a:pt x="6052" y="2887"/>
                    <a:pt x="6074" y="2828"/>
                  </a:cubicBezTo>
                  <a:cubicBezTo>
                    <a:pt x="6095" y="2769"/>
                    <a:pt x="6260" y="2466"/>
                    <a:pt x="6271" y="2436"/>
                  </a:cubicBezTo>
                  <a:cubicBezTo>
                    <a:pt x="6282" y="2408"/>
                    <a:pt x="6282" y="2393"/>
                    <a:pt x="6256" y="2360"/>
                  </a:cubicBezTo>
                  <a:cubicBezTo>
                    <a:pt x="6239" y="2337"/>
                    <a:pt x="6168" y="2285"/>
                    <a:pt x="6114" y="2250"/>
                  </a:cubicBezTo>
                  <a:cubicBezTo>
                    <a:pt x="5358" y="2662"/>
                    <a:pt x="4566" y="2856"/>
                    <a:pt x="3860" y="2855"/>
                  </a:cubicBezTo>
                  <a:cubicBezTo>
                    <a:pt x="3860" y="2855"/>
                    <a:pt x="3860" y="2855"/>
                    <a:pt x="3860" y="2855"/>
                  </a:cubicBezTo>
                  <a:cubicBezTo>
                    <a:pt x="3860" y="2855"/>
                    <a:pt x="3860" y="2855"/>
                    <a:pt x="3860" y="2855"/>
                  </a:cubicBezTo>
                  <a:cubicBezTo>
                    <a:pt x="3859" y="2855"/>
                    <a:pt x="3859" y="2855"/>
                    <a:pt x="3859" y="2855"/>
                  </a:cubicBezTo>
                  <a:cubicBezTo>
                    <a:pt x="3859" y="2855"/>
                    <a:pt x="3859" y="2855"/>
                    <a:pt x="3859" y="2855"/>
                  </a:cubicBezTo>
                  <a:cubicBezTo>
                    <a:pt x="3181" y="2856"/>
                    <a:pt x="2422" y="2677"/>
                    <a:pt x="1692" y="2296"/>
                  </a:cubicBezTo>
                  <a:cubicBezTo>
                    <a:pt x="1643" y="2337"/>
                    <a:pt x="1533" y="2423"/>
                    <a:pt x="1506" y="2459"/>
                  </a:cubicBezTo>
                  <a:cubicBezTo>
                    <a:pt x="1506" y="2459"/>
                    <a:pt x="1486" y="2473"/>
                    <a:pt x="1489" y="2508"/>
                  </a:cubicBezTo>
                  <a:cubicBezTo>
                    <a:pt x="1497" y="2601"/>
                    <a:pt x="1561" y="2722"/>
                    <a:pt x="1605" y="2826"/>
                  </a:cubicBezTo>
                  <a:cubicBezTo>
                    <a:pt x="1648" y="2930"/>
                    <a:pt x="1595" y="3047"/>
                    <a:pt x="1454" y="3120"/>
                  </a:cubicBezTo>
                  <a:cubicBezTo>
                    <a:pt x="1288" y="3205"/>
                    <a:pt x="1160" y="3210"/>
                    <a:pt x="1100" y="3150"/>
                  </a:cubicBezTo>
                  <a:cubicBezTo>
                    <a:pt x="1030" y="3080"/>
                    <a:pt x="959" y="2931"/>
                    <a:pt x="865" y="2773"/>
                  </a:cubicBezTo>
                  <a:cubicBezTo>
                    <a:pt x="773" y="2618"/>
                    <a:pt x="613" y="2564"/>
                    <a:pt x="498" y="2444"/>
                  </a:cubicBezTo>
                  <a:cubicBezTo>
                    <a:pt x="382" y="2323"/>
                    <a:pt x="409" y="2261"/>
                    <a:pt x="430" y="2162"/>
                  </a:cubicBezTo>
                  <a:cubicBezTo>
                    <a:pt x="453" y="2064"/>
                    <a:pt x="771" y="1691"/>
                    <a:pt x="771" y="1691"/>
                  </a:cubicBezTo>
                  <a:cubicBezTo>
                    <a:pt x="776" y="1693"/>
                    <a:pt x="776" y="1693"/>
                    <a:pt x="776" y="1693"/>
                  </a:cubicBezTo>
                  <a:cubicBezTo>
                    <a:pt x="578" y="1532"/>
                    <a:pt x="386" y="1354"/>
                    <a:pt x="203" y="1157"/>
                  </a:cubicBezTo>
                  <a:cubicBezTo>
                    <a:pt x="103" y="1048"/>
                    <a:pt x="0" y="897"/>
                    <a:pt x="60" y="760"/>
                  </a:cubicBezTo>
                  <a:cubicBezTo>
                    <a:pt x="112" y="643"/>
                    <a:pt x="246" y="572"/>
                    <a:pt x="353" y="412"/>
                  </a:cubicBezTo>
                  <a:cubicBezTo>
                    <a:pt x="455" y="260"/>
                    <a:pt x="453" y="26"/>
                    <a:pt x="613" y="4"/>
                  </a:cubicBezTo>
                  <a:cubicBezTo>
                    <a:pt x="1784" y="4"/>
                    <a:pt x="1784" y="4"/>
                    <a:pt x="1784" y="4"/>
                  </a:cubicBezTo>
                  <a:cubicBezTo>
                    <a:pt x="2632" y="1303"/>
                    <a:pt x="3860" y="1822"/>
                    <a:pt x="3860" y="1822"/>
                  </a:cubicBezTo>
                  <a:cubicBezTo>
                    <a:pt x="3860" y="1822"/>
                    <a:pt x="4929" y="1503"/>
                    <a:pt x="6069" y="0"/>
                  </a:cubicBezTo>
                  <a:cubicBezTo>
                    <a:pt x="7107" y="0"/>
                    <a:pt x="7107" y="0"/>
                    <a:pt x="7107" y="0"/>
                  </a:cubicBezTo>
                  <a:cubicBezTo>
                    <a:pt x="7266" y="22"/>
                    <a:pt x="7264" y="260"/>
                    <a:pt x="7367" y="412"/>
                  </a:cubicBezTo>
                  <a:cubicBezTo>
                    <a:pt x="7474" y="572"/>
                    <a:pt x="7608" y="643"/>
                    <a:pt x="7659" y="760"/>
                  </a:cubicBezTo>
                  <a:cubicBezTo>
                    <a:pt x="7719" y="897"/>
                    <a:pt x="7617" y="1048"/>
                    <a:pt x="7517" y="1157"/>
                  </a:cubicBezTo>
                  <a:close/>
                  <a:moveTo>
                    <a:pt x="5558" y="750"/>
                  </a:moveTo>
                  <a:cubicBezTo>
                    <a:pt x="5424" y="891"/>
                    <a:pt x="5286" y="1020"/>
                    <a:pt x="5149" y="1136"/>
                  </a:cubicBezTo>
                  <a:cubicBezTo>
                    <a:pt x="5117" y="1167"/>
                    <a:pt x="5093" y="1191"/>
                    <a:pt x="5083" y="1201"/>
                  </a:cubicBezTo>
                  <a:cubicBezTo>
                    <a:pt x="5035" y="1248"/>
                    <a:pt x="5079" y="1281"/>
                    <a:pt x="5101" y="1299"/>
                  </a:cubicBezTo>
                  <a:cubicBezTo>
                    <a:pt x="5123" y="1318"/>
                    <a:pt x="5346" y="1500"/>
                    <a:pt x="5382" y="1515"/>
                  </a:cubicBezTo>
                  <a:cubicBezTo>
                    <a:pt x="5419" y="1530"/>
                    <a:pt x="5419" y="1548"/>
                    <a:pt x="5496" y="1522"/>
                  </a:cubicBezTo>
                  <a:cubicBezTo>
                    <a:pt x="5573" y="1497"/>
                    <a:pt x="5978" y="1256"/>
                    <a:pt x="6022" y="1223"/>
                  </a:cubicBezTo>
                  <a:cubicBezTo>
                    <a:pt x="6066" y="1190"/>
                    <a:pt x="6052" y="1168"/>
                    <a:pt x="6037" y="1135"/>
                  </a:cubicBezTo>
                  <a:cubicBezTo>
                    <a:pt x="6022" y="1102"/>
                    <a:pt x="5632" y="772"/>
                    <a:pt x="5583" y="751"/>
                  </a:cubicBezTo>
                  <a:cubicBezTo>
                    <a:pt x="5574" y="747"/>
                    <a:pt x="5566" y="747"/>
                    <a:pt x="5558" y="750"/>
                  </a:cubicBezTo>
                  <a:close/>
                  <a:moveTo>
                    <a:pt x="5990" y="959"/>
                  </a:moveTo>
                  <a:cubicBezTo>
                    <a:pt x="6008" y="1010"/>
                    <a:pt x="6074" y="1073"/>
                    <a:pt x="6103" y="1095"/>
                  </a:cubicBezTo>
                  <a:cubicBezTo>
                    <a:pt x="6132" y="1116"/>
                    <a:pt x="6154" y="1116"/>
                    <a:pt x="6194" y="1091"/>
                  </a:cubicBezTo>
                  <a:cubicBezTo>
                    <a:pt x="6234" y="1065"/>
                    <a:pt x="6333" y="1003"/>
                    <a:pt x="6351" y="974"/>
                  </a:cubicBezTo>
                  <a:cubicBezTo>
                    <a:pt x="6370" y="945"/>
                    <a:pt x="6381" y="915"/>
                    <a:pt x="6333" y="915"/>
                  </a:cubicBezTo>
                  <a:cubicBezTo>
                    <a:pt x="6289" y="915"/>
                    <a:pt x="6053" y="915"/>
                    <a:pt x="6019" y="915"/>
                  </a:cubicBezTo>
                  <a:cubicBezTo>
                    <a:pt x="6008" y="917"/>
                    <a:pt x="5977" y="925"/>
                    <a:pt x="5990" y="959"/>
                  </a:cubicBezTo>
                  <a:close/>
                  <a:moveTo>
                    <a:pt x="6020" y="915"/>
                  </a:moveTo>
                  <a:cubicBezTo>
                    <a:pt x="6025" y="915"/>
                    <a:pt x="6024" y="915"/>
                    <a:pt x="6020" y="915"/>
                  </a:cubicBezTo>
                  <a:close/>
                  <a:moveTo>
                    <a:pt x="6472" y="806"/>
                  </a:moveTo>
                  <a:cubicBezTo>
                    <a:pt x="6527" y="798"/>
                    <a:pt x="6556" y="806"/>
                    <a:pt x="6600" y="751"/>
                  </a:cubicBezTo>
                  <a:cubicBezTo>
                    <a:pt x="6663" y="672"/>
                    <a:pt x="6843" y="477"/>
                    <a:pt x="6834" y="411"/>
                  </a:cubicBezTo>
                  <a:cubicBezTo>
                    <a:pt x="6834" y="411"/>
                    <a:pt x="6849" y="360"/>
                    <a:pt x="6798" y="352"/>
                  </a:cubicBezTo>
                  <a:cubicBezTo>
                    <a:pt x="6603" y="324"/>
                    <a:pt x="6180" y="356"/>
                    <a:pt x="6180" y="356"/>
                  </a:cubicBezTo>
                  <a:cubicBezTo>
                    <a:pt x="6139" y="381"/>
                    <a:pt x="5889" y="722"/>
                    <a:pt x="5882" y="758"/>
                  </a:cubicBezTo>
                  <a:cubicBezTo>
                    <a:pt x="5871" y="813"/>
                    <a:pt x="5942" y="820"/>
                    <a:pt x="5964" y="820"/>
                  </a:cubicBezTo>
                  <a:cubicBezTo>
                    <a:pt x="6026" y="820"/>
                    <a:pt x="6401" y="815"/>
                    <a:pt x="6472" y="806"/>
                  </a:cubicBezTo>
                  <a:close/>
                  <a:moveTo>
                    <a:pt x="3535" y="1769"/>
                  </a:moveTo>
                  <a:cubicBezTo>
                    <a:pt x="3349" y="1659"/>
                    <a:pt x="3106" y="1501"/>
                    <a:pt x="2847" y="1295"/>
                  </a:cubicBezTo>
                  <a:cubicBezTo>
                    <a:pt x="2830" y="1290"/>
                    <a:pt x="2811" y="1293"/>
                    <a:pt x="2789" y="1310"/>
                  </a:cubicBezTo>
                  <a:cubicBezTo>
                    <a:pt x="2731" y="1358"/>
                    <a:pt x="2556" y="1493"/>
                    <a:pt x="2537" y="1515"/>
                  </a:cubicBezTo>
                  <a:cubicBezTo>
                    <a:pt x="2519" y="1537"/>
                    <a:pt x="2482" y="1588"/>
                    <a:pt x="2534" y="1621"/>
                  </a:cubicBezTo>
                  <a:cubicBezTo>
                    <a:pt x="2584" y="1654"/>
                    <a:pt x="3024" y="1875"/>
                    <a:pt x="3473" y="1841"/>
                  </a:cubicBezTo>
                  <a:cubicBezTo>
                    <a:pt x="3537" y="1836"/>
                    <a:pt x="3540" y="1795"/>
                    <a:pt x="3535" y="1769"/>
                  </a:cubicBezTo>
                  <a:close/>
                  <a:moveTo>
                    <a:pt x="946" y="407"/>
                  </a:moveTo>
                  <a:cubicBezTo>
                    <a:pt x="938" y="473"/>
                    <a:pt x="1044" y="584"/>
                    <a:pt x="1107" y="663"/>
                  </a:cubicBezTo>
                  <a:cubicBezTo>
                    <a:pt x="1151" y="718"/>
                    <a:pt x="1180" y="711"/>
                    <a:pt x="1235" y="718"/>
                  </a:cubicBezTo>
                  <a:cubicBezTo>
                    <a:pt x="1306" y="728"/>
                    <a:pt x="2007" y="718"/>
                    <a:pt x="2070" y="718"/>
                  </a:cubicBezTo>
                  <a:cubicBezTo>
                    <a:pt x="2091" y="718"/>
                    <a:pt x="2162" y="654"/>
                    <a:pt x="2126" y="611"/>
                  </a:cubicBezTo>
                  <a:cubicBezTo>
                    <a:pt x="2119" y="603"/>
                    <a:pt x="2104" y="583"/>
                    <a:pt x="2085" y="557"/>
                  </a:cubicBezTo>
                  <a:cubicBezTo>
                    <a:pt x="2030" y="491"/>
                    <a:pt x="1977" y="424"/>
                    <a:pt x="1925" y="354"/>
                  </a:cubicBezTo>
                  <a:cubicBezTo>
                    <a:pt x="1924" y="353"/>
                    <a:pt x="1923" y="353"/>
                    <a:pt x="1923" y="352"/>
                  </a:cubicBezTo>
                  <a:cubicBezTo>
                    <a:pt x="1923" y="352"/>
                    <a:pt x="1178" y="321"/>
                    <a:pt x="983" y="349"/>
                  </a:cubicBezTo>
                  <a:cubicBezTo>
                    <a:pt x="932" y="356"/>
                    <a:pt x="946" y="407"/>
                    <a:pt x="946" y="407"/>
                  </a:cubicBezTo>
                  <a:close/>
                  <a:moveTo>
                    <a:pt x="1761" y="857"/>
                  </a:moveTo>
                  <a:cubicBezTo>
                    <a:pt x="1756" y="856"/>
                    <a:pt x="1756" y="857"/>
                    <a:pt x="1761" y="857"/>
                  </a:cubicBezTo>
                  <a:close/>
                  <a:moveTo>
                    <a:pt x="1396" y="890"/>
                  </a:moveTo>
                  <a:cubicBezTo>
                    <a:pt x="1414" y="919"/>
                    <a:pt x="1546" y="1007"/>
                    <a:pt x="1587" y="1032"/>
                  </a:cubicBezTo>
                  <a:cubicBezTo>
                    <a:pt x="1627" y="1058"/>
                    <a:pt x="1648" y="1058"/>
                    <a:pt x="1678" y="1036"/>
                  </a:cubicBezTo>
                  <a:cubicBezTo>
                    <a:pt x="1707" y="1014"/>
                    <a:pt x="1820" y="917"/>
                    <a:pt x="1839" y="866"/>
                  </a:cubicBezTo>
                  <a:cubicBezTo>
                    <a:pt x="1851" y="832"/>
                    <a:pt x="1792" y="815"/>
                    <a:pt x="1780" y="813"/>
                  </a:cubicBezTo>
                  <a:cubicBezTo>
                    <a:pt x="1747" y="813"/>
                    <a:pt x="1510" y="813"/>
                    <a:pt x="1466" y="813"/>
                  </a:cubicBezTo>
                  <a:cubicBezTo>
                    <a:pt x="1419" y="813"/>
                    <a:pt x="1378" y="860"/>
                    <a:pt x="1396" y="890"/>
                  </a:cubicBezTo>
                  <a:close/>
                  <a:moveTo>
                    <a:pt x="1758" y="1219"/>
                  </a:moveTo>
                  <a:cubicBezTo>
                    <a:pt x="1802" y="1252"/>
                    <a:pt x="2208" y="1493"/>
                    <a:pt x="2285" y="1519"/>
                  </a:cubicBezTo>
                  <a:cubicBezTo>
                    <a:pt x="2362" y="1544"/>
                    <a:pt x="2362" y="1526"/>
                    <a:pt x="2398" y="1512"/>
                  </a:cubicBezTo>
                  <a:cubicBezTo>
                    <a:pt x="2435" y="1497"/>
                    <a:pt x="2658" y="1314"/>
                    <a:pt x="2680" y="1296"/>
                  </a:cubicBezTo>
                  <a:cubicBezTo>
                    <a:pt x="2702" y="1278"/>
                    <a:pt x="2746" y="1245"/>
                    <a:pt x="2698" y="1197"/>
                  </a:cubicBezTo>
                  <a:cubicBezTo>
                    <a:pt x="2651" y="1149"/>
                    <a:pt x="2281" y="795"/>
                    <a:pt x="2263" y="784"/>
                  </a:cubicBezTo>
                  <a:cubicBezTo>
                    <a:pt x="2245" y="773"/>
                    <a:pt x="2230" y="733"/>
                    <a:pt x="2197" y="747"/>
                  </a:cubicBezTo>
                  <a:cubicBezTo>
                    <a:pt x="2149" y="768"/>
                    <a:pt x="1758" y="1098"/>
                    <a:pt x="1744" y="1131"/>
                  </a:cubicBezTo>
                  <a:cubicBezTo>
                    <a:pt x="1729" y="1164"/>
                    <a:pt x="1714" y="1186"/>
                    <a:pt x="1758" y="1219"/>
                  </a:cubicBezTo>
                  <a:close/>
                  <a:moveTo>
                    <a:pt x="4307" y="1844"/>
                  </a:moveTo>
                  <a:cubicBezTo>
                    <a:pt x="4757" y="1879"/>
                    <a:pt x="5196" y="1658"/>
                    <a:pt x="5247" y="1625"/>
                  </a:cubicBezTo>
                  <a:cubicBezTo>
                    <a:pt x="5299" y="1592"/>
                    <a:pt x="5262" y="1541"/>
                    <a:pt x="5244" y="1519"/>
                  </a:cubicBezTo>
                  <a:cubicBezTo>
                    <a:pt x="5225" y="1497"/>
                    <a:pt x="5050" y="1362"/>
                    <a:pt x="4991" y="1314"/>
                  </a:cubicBezTo>
                  <a:cubicBezTo>
                    <a:pt x="4977" y="1302"/>
                    <a:pt x="4963" y="1298"/>
                    <a:pt x="4951" y="1297"/>
                  </a:cubicBezTo>
                  <a:cubicBezTo>
                    <a:pt x="4687" y="1501"/>
                    <a:pt x="4438" y="1657"/>
                    <a:pt x="4246" y="1767"/>
                  </a:cubicBezTo>
                  <a:cubicBezTo>
                    <a:pt x="4240" y="1793"/>
                    <a:pt x="4239" y="1839"/>
                    <a:pt x="4307" y="1844"/>
                  </a:cubicBezTo>
                  <a:close/>
                  <a:moveTo>
                    <a:pt x="1565" y="2228"/>
                  </a:moveTo>
                  <a:cubicBezTo>
                    <a:pt x="1316" y="2089"/>
                    <a:pt x="1070" y="1927"/>
                    <a:pt x="833" y="1740"/>
                  </a:cubicBezTo>
                  <a:cubicBezTo>
                    <a:pt x="779" y="1801"/>
                    <a:pt x="580" y="2030"/>
                    <a:pt x="518" y="2124"/>
                  </a:cubicBezTo>
                  <a:cubicBezTo>
                    <a:pt x="447" y="2234"/>
                    <a:pt x="491" y="2360"/>
                    <a:pt x="546" y="2393"/>
                  </a:cubicBezTo>
                  <a:cubicBezTo>
                    <a:pt x="601" y="2426"/>
                    <a:pt x="787" y="2559"/>
                    <a:pt x="853" y="2645"/>
                  </a:cubicBezTo>
                  <a:cubicBezTo>
                    <a:pt x="919" y="2732"/>
                    <a:pt x="1062" y="2963"/>
                    <a:pt x="1127" y="3062"/>
                  </a:cubicBezTo>
                  <a:cubicBezTo>
                    <a:pt x="1193" y="3161"/>
                    <a:pt x="1366" y="3103"/>
                    <a:pt x="1422" y="3074"/>
                  </a:cubicBezTo>
                  <a:cubicBezTo>
                    <a:pt x="1534" y="3018"/>
                    <a:pt x="1563" y="2896"/>
                    <a:pt x="1530" y="2806"/>
                  </a:cubicBezTo>
                  <a:cubicBezTo>
                    <a:pt x="1494" y="2706"/>
                    <a:pt x="1160" y="2210"/>
                    <a:pt x="1111" y="2190"/>
                  </a:cubicBezTo>
                  <a:cubicBezTo>
                    <a:pt x="1088" y="2180"/>
                    <a:pt x="1068" y="2170"/>
                    <a:pt x="1056" y="2195"/>
                  </a:cubicBezTo>
                  <a:cubicBezTo>
                    <a:pt x="935" y="2442"/>
                    <a:pt x="742" y="2383"/>
                    <a:pt x="677" y="2267"/>
                  </a:cubicBezTo>
                  <a:cubicBezTo>
                    <a:pt x="593" y="2113"/>
                    <a:pt x="765" y="1987"/>
                    <a:pt x="765" y="1987"/>
                  </a:cubicBezTo>
                  <a:cubicBezTo>
                    <a:pt x="765" y="1987"/>
                    <a:pt x="747" y="1953"/>
                    <a:pt x="777" y="1935"/>
                  </a:cubicBezTo>
                  <a:cubicBezTo>
                    <a:pt x="791" y="1927"/>
                    <a:pt x="831" y="1914"/>
                    <a:pt x="860" y="1961"/>
                  </a:cubicBezTo>
                  <a:cubicBezTo>
                    <a:pt x="895" y="2020"/>
                    <a:pt x="815" y="2051"/>
                    <a:pt x="784" y="2073"/>
                  </a:cubicBezTo>
                  <a:cubicBezTo>
                    <a:pt x="611" y="2198"/>
                    <a:pt x="773" y="2343"/>
                    <a:pt x="869" y="2280"/>
                  </a:cubicBezTo>
                  <a:cubicBezTo>
                    <a:pt x="967" y="2216"/>
                    <a:pt x="990" y="2058"/>
                    <a:pt x="990" y="2058"/>
                  </a:cubicBezTo>
                  <a:cubicBezTo>
                    <a:pt x="1133" y="2014"/>
                    <a:pt x="1292" y="2289"/>
                    <a:pt x="1336" y="2338"/>
                  </a:cubicBezTo>
                  <a:cubicBezTo>
                    <a:pt x="1380" y="2387"/>
                    <a:pt x="1401" y="2387"/>
                    <a:pt x="1451" y="2360"/>
                  </a:cubicBezTo>
                  <a:cubicBezTo>
                    <a:pt x="1483" y="2342"/>
                    <a:pt x="1533" y="2274"/>
                    <a:pt x="1565" y="2228"/>
                  </a:cubicBezTo>
                  <a:close/>
                  <a:moveTo>
                    <a:pt x="6755" y="1840"/>
                  </a:moveTo>
                  <a:cubicBezTo>
                    <a:pt x="6581" y="1969"/>
                    <a:pt x="6403" y="2086"/>
                    <a:pt x="6222" y="2190"/>
                  </a:cubicBezTo>
                  <a:cubicBezTo>
                    <a:pt x="6245" y="2209"/>
                    <a:pt x="6269" y="2231"/>
                    <a:pt x="6282" y="2247"/>
                  </a:cubicBezTo>
                  <a:cubicBezTo>
                    <a:pt x="6292" y="2259"/>
                    <a:pt x="6330" y="2298"/>
                    <a:pt x="6348" y="2312"/>
                  </a:cubicBezTo>
                  <a:cubicBezTo>
                    <a:pt x="6366" y="2327"/>
                    <a:pt x="6370" y="2323"/>
                    <a:pt x="6399" y="2316"/>
                  </a:cubicBezTo>
                  <a:cubicBezTo>
                    <a:pt x="6428" y="2309"/>
                    <a:pt x="6602" y="2179"/>
                    <a:pt x="6622" y="2159"/>
                  </a:cubicBezTo>
                  <a:cubicBezTo>
                    <a:pt x="6655" y="2126"/>
                    <a:pt x="6696" y="2141"/>
                    <a:pt x="6696" y="2141"/>
                  </a:cubicBezTo>
                  <a:cubicBezTo>
                    <a:pt x="6717" y="2492"/>
                    <a:pt x="7015" y="2287"/>
                    <a:pt x="7015" y="2287"/>
                  </a:cubicBezTo>
                  <a:cubicBezTo>
                    <a:pt x="7015" y="2287"/>
                    <a:pt x="7041" y="2322"/>
                    <a:pt x="7013" y="2338"/>
                  </a:cubicBezTo>
                  <a:cubicBezTo>
                    <a:pt x="6692" y="2531"/>
                    <a:pt x="6655" y="2279"/>
                    <a:pt x="6641" y="2269"/>
                  </a:cubicBezTo>
                  <a:cubicBezTo>
                    <a:pt x="6620" y="2253"/>
                    <a:pt x="6580" y="2294"/>
                    <a:pt x="6580" y="2294"/>
                  </a:cubicBezTo>
                  <a:cubicBezTo>
                    <a:pt x="6390" y="2426"/>
                    <a:pt x="6210" y="2730"/>
                    <a:pt x="6184" y="2832"/>
                  </a:cubicBezTo>
                  <a:cubicBezTo>
                    <a:pt x="6168" y="2892"/>
                    <a:pt x="6147" y="2941"/>
                    <a:pt x="6169" y="2987"/>
                  </a:cubicBezTo>
                  <a:cubicBezTo>
                    <a:pt x="6191" y="3031"/>
                    <a:pt x="6300" y="3091"/>
                    <a:pt x="6344" y="3110"/>
                  </a:cubicBezTo>
                  <a:cubicBezTo>
                    <a:pt x="6344" y="3110"/>
                    <a:pt x="6451" y="3147"/>
                    <a:pt x="6527" y="3044"/>
                  </a:cubicBezTo>
                  <a:cubicBezTo>
                    <a:pt x="6632" y="2901"/>
                    <a:pt x="7080" y="2468"/>
                    <a:pt x="7127" y="2405"/>
                  </a:cubicBezTo>
                  <a:cubicBezTo>
                    <a:pt x="7175" y="2343"/>
                    <a:pt x="7204" y="2277"/>
                    <a:pt x="7174" y="2208"/>
                  </a:cubicBezTo>
                  <a:cubicBezTo>
                    <a:pt x="7158" y="2169"/>
                    <a:pt x="6856" y="1910"/>
                    <a:pt x="6820" y="1870"/>
                  </a:cubicBezTo>
                  <a:cubicBezTo>
                    <a:pt x="6800" y="1848"/>
                    <a:pt x="6778" y="1841"/>
                    <a:pt x="6755" y="1840"/>
                  </a:cubicBezTo>
                  <a:close/>
                  <a:moveTo>
                    <a:pt x="7545" y="810"/>
                  </a:moveTo>
                  <a:cubicBezTo>
                    <a:pt x="7528" y="770"/>
                    <a:pt x="7488" y="732"/>
                    <a:pt x="7438" y="683"/>
                  </a:cubicBezTo>
                  <a:cubicBezTo>
                    <a:pt x="7386" y="632"/>
                    <a:pt x="7321" y="568"/>
                    <a:pt x="7263" y="482"/>
                  </a:cubicBezTo>
                  <a:cubicBezTo>
                    <a:pt x="7218" y="414"/>
                    <a:pt x="7191" y="339"/>
                    <a:pt x="7167" y="273"/>
                  </a:cubicBezTo>
                  <a:cubicBezTo>
                    <a:pt x="7144" y="208"/>
                    <a:pt x="7127" y="46"/>
                    <a:pt x="7070" y="61"/>
                  </a:cubicBezTo>
                  <a:cubicBezTo>
                    <a:pt x="6095" y="61"/>
                    <a:pt x="6095" y="61"/>
                    <a:pt x="6095" y="61"/>
                  </a:cubicBezTo>
                  <a:cubicBezTo>
                    <a:pt x="5958" y="282"/>
                    <a:pt x="5802" y="484"/>
                    <a:pt x="5637" y="666"/>
                  </a:cubicBezTo>
                  <a:cubicBezTo>
                    <a:pt x="5637" y="666"/>
                    <a:pt x="5737" y="754"/>
                    <a:pt x="5756" y="744"/>
                  </a:cubicBezTo>
                  <a:cubicBezTo>
                    <a:pt x="5774" y="733"/>
                    <a:pt x="6005" y="419"/>
                    <a:pt x="6030" y="381"/>
                  </a:cubicBezTo>
                  <a:cubicBezTo>
                    <a:pt x="6045" y="359"/>
                    <a:pt x="6102" y="264"/>
                    <a:pt x="6196" y="264"/>
                  </a:cubicBezTo>
                  <a:cubicBezTo>
                    <a:pt x="6790" y="265"/>
                    <a:pt x="6790" y="265"/>
                    <a:pt x="6790" y="265"/>
                  </a:cubicBezTo>
                  <a:cubicBezTo>
                    <a:pt x="6851" y="265"/>
                    <a:pt x="6907" y="293"/>
                    <a:pt x="6934" y="340"/>
                  </a:cubicBezTo>
                  <a:cubicBezTo>
                    <a:pt x="6945" y="360"/>
                    <a:pt x="6968" y="412"/>
                    <a:pt x="6932" y="476"/>
                  </a:cubicBezTo>
                  <a:cubicBezTo>
                    <a:pt x="6815" y="681"/>
                    <a:pt x="6746" y="751"/>
                    <a:pt x="6646" y="843"/>
                  </a:cubicBezTo>
                  <a:cubicBezTo>
                    <a:pt x="5844" y="1580"/>
                    <a:pt x="4839" y="2004"/>
                    <a:pt x="3886" y="2009"/>
                  </a:cubicBezTo>
                  <a:cubicBezTo>
                    <a:pt x="3886" y="2009"/>
                    <a:pt x="3886" y="2009"/>
                    <a:pt x="3886" y="2009"/>
                  </a:cubicBezTo>
                  <a:cubicBezTo>
                    <a:pt x="3883" y="2009"/>
                    <a:pt x="3871" y="2009"/>
                    <a:pt x="3868" y="2009"/>
                  </a:cubicBezTo>
                  <a:cubicBezTo>
                    <a:pt x="3869" y="2009"/>
                    <a:pt x="3869" y="2009"/>
                    <a:pt x="3869" y="2009"/>
                  </a:cubicBezTo>
                  <a:cubicBezTo>
                    <a:pt x="2915" y="2004"/>
                    <a:pt x="1910" y="1580"/>
                    <a:pt x="1108" y="843"/>
                  </a:cubicBezTo>
                  <a:cubicBezTo>
                    <a:pt x="1008" y="751"/>
                    <a:pt x="939" y="681"/>
                    <a:pt x="823" y="476"/>
                  </a:cubicBezTo>
                  <a:cubicBezTo>
                    <a:pt x="787" y="412"/>
                    <a:pt x="809" y="360"/>
                    <a:pt x="821" y="340"/>
                  </a:cubicBezTo>
                  <a:cubicBezTo>
                    <a:pt x="848" y="293"/>
                    <a:pt x="903" y="265"/>
                    <a:pt x="965" y="265"/>
                  </a:cubicBezTo>
                  <a:cubicBezTo>
                    <a:pt x="1860" y="265"/>
                    <a:pt x="1860" y="265"/>
                    <a:pt x="1860" y="265"/>
                  </a:cubicBezTo>
                  <a:cubicBezTo>
                    <a:pt x="1814" y="199"/>
                    <a:pt x="1768" y="131"/>
                    <a:pt x="1725" y="61"/>
                  </a:cubicBezTo>
                  <a:cubicBezTo>
                    <a:pt x="716" y="63"/>
                    <a:pt x="716" y="63"/>
                    <a:pt x="716" y="63"/>
                  </a:cubicBezTo>
                  <a:cubicBezTo>
                    <a:pt x="632" y="48"/>
                    <a:pt x="625" y="208"/>
                    <a:pt x="601" y="273"/>
                  </a:cubicBezTo>
                  <a:cubicBezTo>
                    <a:pt x="577" y="339"/>
                    <a:pt x="550" y="414"/>
                    <a:pt x="505" y="482"/>
                  </a:cubicBezTo>
                  <a:cubicBezTo>
                    <a:pt x="447" y="568"/>
                    <a:pt x="382" y="632"/>
                    <a:pt x="330" y="683"/>
                  </a:cubicBezTo>
                  <a:cubicBezTo>
                    <a:pt x="280" y="732"/>
                    <a:pt x="240" y="770"/>
                    <a:pt x="223" y="810"/>
                  </a:cubicBezTo>
                  <a:cubicBezTo>
                    <a:pt x="188" y="888"/>
                    <a:pt x="283" y="1008"/>
                    <a:pt x="343" y="1072"/>
                  </a:cubicBezTo>
                  <a:cubicBezTo>
                    <a:pt x="1273" y="2073"/>
                    <a:pt x="2651" y="2684"/>
                    <a:pt x="3876" y="2727"/>
                  </a:cubicBezTo>
                  <a:cubicBezTo>
                    <a:pt x="3876" y="2728"/>
                    <a:pt x="3876" y="2728"/>
                    <a:pt x="3876" y="2728"/>
                  </a:cubicBezTo>
                  <a:cubicBezTo>
                    <a:pt x="3879" y="2728"/>
                    <a:pt x="3881" y="2727"/>
                    <a:pt x="3884" y="2727"/>
                  </a:cubicBezTo>
                  <a:cubicBezTo>
                    <a:pt x="3887" y="2727"/>
                    <a:pt x="3890" y="2728"/>
                    <a:pt x="3892" y="2728"/>
                  </a:cubicBezTo>
                  <a:cubicBezTo>
                    <a:pt x="3892" y="2727"/>
                    <a:pt x="3892" y="2727"/>
                    <a:pt x="3892" y="2727"/>
                  </a:cubicBezTo>
                  <a:cubicBezTo>
                    <a:pt x="5117" y="2684"/>
                    <a:pt x="6495" y="2073"/>
                    <a:pt x="7425" y="1072"/>
                  </a:cubicBezTo>
                  <a:cubicBezTo>
                    <a:pt x="7485" y="1008"/>
                    <a:pt x="7580" y="888"/>
                    <a:pt x="7545" y="810"/>
                  </a:cubicBezTo>
                  <a:close/>
                  <a:moveTo>
                    <a:pt x="746" y="995"/>
                  </a:moveTo>
                  <a:cubicBezTo>
                    <a:pt x="738" y="1013"/>
                    <a:pt x="733" y="1023"/>
                    <a:pt x="722" y="1035"/>
                  </a:cubicBezTo>
                  <a:cubicBezTo>
                    <a:pt x="720" y="1037"/>
                    <a:pt x="716" y="1042"/>
                    <a:pt x="715" y="1043"/>
                  </a:cubicBezTo>
                  <a:cubicBezTo>
                    <a:pt x="714" y="1045"/>
                    <a:pt x="715" y="1047"/>
                    <a:pt x="717" y="1048"/>
                  </a:cubicBezTo>
                  <a:cubicBezTo>
                    <a:pt x="719" y="1048"/>
                    <a:pt x="725" y="1046"/>
                    <a:pt x="730" y="1045"/>
                  </a:cubicBezTo>
                  <a:cubicBezTo>
                    <a:pt x="760" y="1034"/>
                    <a:pt x="790" y="1024"/>
                    <a:pt x="814" y="1008"/>
                  </a:cubicBezTo>
                  <a:cubicBezTo>
                    <a:pt x="817" y="1006"/>
                    <a:pt x="821" y="1002"/>
                    <a:pt x="822" y="999"/>
                  </a:cubicBezTo>
                  <a:cubicBezTo>
                    <a:pt x="823" y="997"/>
                    <a:pt x="824" y="995"/>
                    <a:pt x="823" y="992"/>
                  </a:cubicBezTo>
                  <a:cubicBezTo>
                    <a:pt x="822" y="990"/>
                    <a:pt x="819" y="987"/>
                    <a:pt x="808" y="979"/>
                  </a:cubicBezTo>
                  <a:cubicBezTo>
                    <a:pt x="794" y="969"/>
                    <a:pt x="755" y="944"/>
                    <a:pt x="749" y="942"/>
                  </a:cubicBezTo>
                  <a:cubicBezTo>
                    <a:pt x="742" y="939"/>
                    <a:pt x="739" y="939"/>
                    <a:pt x="738" y="943"/>
                  </a:cubicBezTo>
                  <a:cubicBezTo>
                    <a:pt x="736" y="945"/>
                    <a:pt x="739" y="947"/>
                    <a:pt x="743" y="951"/>
                  </a:cubicBezTo>
                  <a:cubicBezTo>
                    <a:pt x="748" y="957"/>
                    <a:pt x="756" y="972"/>
                    <a:pt x="746" y="995"/>
                  </a:cubicBezTo>
                  <a:close/>
                  <a:moveTo>
                    <a:pt x="997" y="1218"/>
                  </a:moveTo>
                  <a:cubicBezTo>
                    <a:pt x="999" y="1215"/>
                    <a:pt x="1000" y="1215"/>
                    <a:pt x="1002" y="1217"/>
                  </a:cubicBezTo>
                  <a:cubicBezTo>
                    <a:pt x="1009" y="1222"/>
                    <a:pt x="1049" y="1257"/>
                    <a:pt x="1057" y="1267"/>
                  </a:cubicBezTo>
                  <a:cubicBezTo>
                    <a:pt x="1068" y="1279"/>
                    <a:pt x="1068" y="1290"/>
                    <a:pt x="1065" y="1298"/>
                  </a:cubicBezTo>
                  <a:cubicBezTo>
                    <a:pt x="1062" y="1303"/>
                    <a:pt x="1059" y="1308"/>
                    <a:pt x="1057" y="1311"/>
                  </a:cubicBezTo>
                  <a:cubicBezTo>
                    <a:pt x="1054" y="1314"/>
                    <a:pt x="1053" y="1317"/>
                    <a:pt x="1055" y="1319"/>
                  </a:cubicBezTo>
                  <a:cubicBezTo>
                    <a:pt x="1059" y="1322"/>
                    <a:pt x="1062" y="1318"/>
                    <a:pt x="1065" y="1315"/>
                  </a:cubicBezTo>
                  <a:cubicBezTo>
                    <a:pt x="1068" y="1313"/>
                    <a:pt x="1083" y="1296"/>
                    <a:pt x="1091" y="1289"/>
                  </a:cubicBezTo>
                  <a:cubicBezTo>
                    <a:pt x="1102" y="1278"/>
                    <a:pt x="1112" y="1270"/>
                    <a:pt x="1115" y="1268"/>
                  </a:cubicBezTo>
                  <a:cubicBezTo>
                    <a:pt x="1116" y="1266"/>
                    <a:pt x="1117" y="1264"/>
                    <a:pt x="1115" y="1263"/>
                  </a:cubicBezTo>
                  <a:cubicBezTo>
                    <a:pt x="1113" y="1261"/>
                    <a:pt x="1111" y="1261"/>
                    <a:pt x="1107" y="1262"/>
                  </a:cubicBezTo>
                  <a:cubicBezTo>
                    <a:pt x="1099" y="1263"/>
                    <a:pt x="1092" y="1261"/>
                    <a:pt x="1085" y="1254"/>
                  </a:cubicBezTo>
                  <a:cubicBezTo>
                    <a:pt x="1079" y="1250"/>
                    <a:pt x="1074" y="1246"/>
                    <a:pt x="1067" y="1240"/>
                  </a:cubicBezTo>
                  <a:cubicBezTo>
                    <a:pt x="1018" y="1198"/>
                    <a:pt x="1018" y="1198"/>
                    <a:pt x="1018" y="1198"/>
                  </a:cubicBezTo>
                  <a:cubicBezTo>
                    <a:pt x="1016" y="1196"/>
                    <a:pt x="1017" y="1194"/>
                    <a:pt x="1019" y="1192"/>
                  </a:cubicBezTo>
                  <a:cubicBezTo>
                    <a:pt x="1102" y="1098"/>
                    <a:pt x="1102" y="1098"/>
                    <a:pt x="1102" y="1098"/>
                  </a:cubicBezTo>
                  <a:cubicBezTo>
                    <a:pt x="1105" y="1093"/>
                    <a:pt x="1107" y="1093"/>
                    <a:pt x="1110" y="1095"/>
                  </a:cubicBezTo>
                  <a:cubicBezTo>
                    <a:pt x="1167" y="1148"/>
                    <a:pt x="1167" y="1148"/>
                    <a:pt x="1167" y="1148"/>
                  </a:cubicBezTo>
                  <a:cubicBezTo>
                    <a:pt x="1181" y="1161"/>
                    <a:pt x="1184" y="1173"/>
                    <a:pt x="1182" y="1181"/>
                  </a:cubicBezTo>
                  <a:cubicBezTo>
                    <a:pt x="1180" y="1188"/>
                    <a:pt x="1175" y="1194"/>
                    <a:pt x="1172" y="1197"/>
                  </a:cubicBezTo>
                  <a:cubicBezTo>
                    <a:pt x="1168" y="1202"/>
                    <a:pt x="1168" y="1204"/>
                    <a:pt x="1170" y="1207"/>
                  </a:cubicBezTo>
                  <a:cubicBezTo>
                    <a:pt x="1173" y="1209"/>
                    <a:pt x="1176" y="1207"/>
                    <a:pt x="1179" y="1205"/>
                  </a:cubicBezTo>
                  <a:cubicBezTo>
                    <a:pt x="1183" y="1201"/>
                    <a:pt x="1204" y="1179"/>
                    <a:pt x="1208" y="1175"/>
                  </a:cubicBezTo>
                  <a:cubicBezTo>
                    <a:pt x="1217" y="1167"/>
                    <a:pt x="1223" y="1164"/>
                    <a:pt x="1226" y="1161"/>
                  </a:cubicBezTo>
                  <a:cubicBezTo>
                    <a:pt x="1227" y="1159"/>
                    <a:pt x="1227" y="1157"/>
                    <a:pt x="1226" y="1155"/>
                  </a:cubicBezTo>
                  <a:cubicBezTo>
                    <a:pt x="1224" y="1154"/>
                    <a:pt x="1221" y="1153"/>
                    <a:pt x="1218" y="1152"/>
                  </a:cubicBezTo>
                  <a:cubicBezTo>
                    <a:pt x="1213" y="1150"/>
                    <a:pt x="1208" y="1146"/>
                    <a:pt x="1201" y="1140"/>
                  </a:cubicBezTo>
                  <a:cubicBezTo>
                    <a:pt x="1192" y="1133"/>
                    <a:pt x="1115" y="1066"/>
                    <a:pt x="1100" y="1053"/>
                  </a:cubicBezTo>
                  <a:cubicBezTo>
                    <a:pt x="1090" y="1043"/>
                    <a:pt x="1066" y="1022"/>
                    <a:pt x="1047" y="1004"/>
                  </a:cubicBezTo>
                  <a:cubicBezTo>
                    <a:pt x="1041" y="999"/>
                    <a:pt x="1037" y="998"/>
                    <a:pt x="1035" y="1000"/>
                  </a:cubicBezTo>
                  <a:cubicBezTo>
                    <a:pt x="1033" y="1003"/>
                    <a:pt x="1035" y="1006"/>
                    <a:pt x="1038" y="1009"/>
                  </a:cubicBezTo>
                  <a:cubicBezTo>
                    <a:pt x="1044" y="1014"/>
                    <a:pt x="1050" y="1020"/>
                    <a:pt x="1052" y="1023"/>
                  </a:cubicBezTo>
                  <a:cubicBezTo>
                    <a:pt x="1062" y="1037"/>
                    <a:pt x="1060" y="1045"/>
                    <a:pt x="1050" y="1059"/>
                  </a:cubicBezTo>
                  <a:cubicBezTo>
                    <a:pt x="1040" y="1072"/>
                    <a:pt x="1030" y="1082"/>
                    <a:pt x="980" y="1140"/>
                  </a:cubicBezTo>
                  <a:cubicBezTo>
                    <a:pt x="922" y="1207"/>
                    <a:pt x="922" y="1207"/>
                    <a:pt x="922" y="1207"/>
                  </a:cubicBezTo>
                  <a:cubicBezTo>
                    <a:pt x="890" y="1243"/>
                    <a:pt x="865" y="1272"/>
                    <a:pt x="850" y="1286"/>
                  </a:cubicBezTo>
                  <a:cubicBezTo>
                    <a:pt x="838" y="1295"/>
                    <a:pt x="829" y="1302"/>
                    <a:pt x="820" y="1297"/>
                  </a:cubicBezTo>
                  <a:cubicBezTo>
                    <a:pt x="816" y="1295"/>
                    <a:pt x="811" y="1292"/>
                    <a:pt x="805" y="1287"/>
                  </a:cubicBezTo>
                  <a:cubicBezTo>
                    <a:pt x="801" y="1283"/>
                    <a:pt x="799" y="1283"/>
                    <a:pt x="797" y="1285"/>
                  </a:cubicBezTo>
                  <a:cubicBezTo>
                    <a:pt x="794" y="1288"/>
                    <a:pt x="796" y="1291"/>
                    <a:pt x="801" y="1295"/>
                  </a:cubicBezTo>
                  <a:cubicBezTo>
                    <a:pt x="816" y="1308"/>
                    <a:pt x="841" y="1328"/>
                    <a:pt x="851" y="1337"/>
                  </a:cubicBezTo>
                  <a:cubicBezTo>
                    <a:pt x="861" y="1345"/>
                    <a:pt x="884" y="1367"/>
                    <a:pt x="907" y="1388"/>
                  </a:cubicBezTo>
                  <a:cubicBezTo>
                    <a:pt x="913" y="1393"/>
                    <a:pt x="917" y="1394"/>
                    <a:pt x="919" y="1391"/>
                  </a:cubicBezTo>
                  <a:cubicBezTo>
                    <a:pt x="921" y="1390"/>
                    <a:pt x="920" y="1387"/>
                    <a:pt x="915" y="1383"/>
                  </a:cubicBezTo>
                  <a:cubicBezTo>
                    <a:pt x="910" y="1378"/>
                    <a:pt x="902" y="1370"/>
                    <a:pt x="898" y="1365"/>
                  </a:cubicBezTo>
                  <a:cubicBezTo>
                    <a:pt x="888" y="1353"/>
                    <a:pt x="893" y="1343"/>
                    <a:pt x="901" y="1331"/>
                  </a:cubicBezTo>
                  <a:cubicBezTo>
                    <a:pt x="913" y="1313"/>
                    <a:pt x="938" y="1285"/>
                    <a:pt x="970" y="1248"/>
                  </a:cubicBezTo>
                  <a:lnTo>
                    <a:pt x="997" y="1218"/>
                  </a:lnTo>
                  <a:close/>
                  <a:moveTo>
                    <a:pt x="1294" y="1527"/>
                  </a:moveTo>
                  <a:cubicBezTo>
                    <a:pt x="1296" y="1528"/>
                    <a:pt x="1296" y="1530"/>
                    <a:pt x="1296" y="1533"/>
                  </a:cubicBezTo>
                  <a:cubicBezTo>
                    <a:pt x="1265" y="1642"/>
                    <a:pt x="1265" y="1642"/>
                    <a:pt x="1265" y="1642"/>
                  </a:cubicBezTo>
                  <a:cubicBezTo>
                    <a:pt x="1263" y="1649"/>
                    <a:pt x="1258" y="1650"/>
                    <a:pt x="1254" y="1649"/>
                  </a:cubicBezTo>
                  <a:cubicBezTo>
                    <a:pt x="1250" y="1646"/>
                    <a:pt x="1248" y="1646"/>
                    <a:pt x="1246" y="1648"/>
                  </a:cubicBezTo>
                  <a:cubicBezTo>
                    <a:pt x="1244" y="1651"/>
                    <a:pt x="1249" y="1655"/>
                    <a:pt x="1256" y="1660"/>
                  </a:cubicBezTo>
                  <a:cubicBezTo>
                    <a:pt x="1288" y="1685"/>
                    <a:pt x="1317" y="1707"/>
                    <a:pt x="1332" y="1718"/>
                  </a:cubicBezTo>
                  <a:cubicBezTo>
                    <a:pt x="1346" y="1729"/>
                    <a:pt x="1351" y="1731"/>
                    <a:pt x="1353" y="1728"/>
                  </a:cubicBezTo>
                  <a:cubicBezTo>
                    <a:pt x="1355" y="1725"/>
                    <a:pt x="1354" y="1723"/>
                    <a:pt x="1350" y="1721"/>
                  </a:cubicBezTo>
                  <a:cubicBezTo>
                    <a:pt x="1346" y="1717"/>
                    <a:pt x="1340" y="1712"/>
                    <a:pt x="1335" y="1706"/>
                  </a:cubicBezTo>
                  <a:cubicBezTo>
                    <a:pt x="1327" y="1698"/>
                    <a:pt x="1320" y="1684"/>
                    <a:pt x="1332" y="1636"/>
                  </a:cubicBezTo>
                  <a:cubicBezTo>
                    <a:pt x="1351" y="1555"/>
                    <a:pt x="1409" y="1342"/>
                    <a:pt x="1415" y="1313"/>
                  </a:cubicBezTo>
                  <a:cubicBezTo>
                    <a:pt x="1418" y="1300"/>
                    <a:pt x="1419" y="1295"/>
                    <a:pt x="1415" y="1292"/>
                  </a:cubicBezTo>
                  <a:cubicBezTo>
                    <a:pt x="1411" y="1289"/>
                    <a:pt x="1405" y="1292"/>
                    <a:pt x="1392" y="1300"/>
                  </a:cubicBezTo>
                  <a:cubicBezTo>
                    <a:pt x="1102" y="1479"/>
                    <a:pt x="1102" y="1479"/>
                    <a:pt x="1102" y="1479"/>
                  </a:cubicBezTo>
                  <a:cubicBezTo>
                    <a:pt x="1079" y="1493"/>
                    <a:pt x="1061" y="1501"/>
                    <a:pt x="1041" y="1490"/>
                  </a:cubicBezTo>
                  <a:cubicBezTo>
                    <a:pt x="1037" y="1488"/>
                    <a:pt x="1031" y="1484"/>
                    <a:pt x="1027" y="1482"/>
                  </a:cubicBezTo>
                  <a:cubicBezTo>
                    <a:pt x="1024" y="1479"/>
                    <a:pt x="1022" y="1479"/>
                    <a:pt x="1020" y="1481"/>
                  </a:cubicBezTo>
                  <a:cubicBezTo>
                    <a:pt x="1018" y="1484"/>
                    <a:pt x="1020" y="1487"/>
                    <a:pt x="1025" y="1491"/>
                  </a:cubicBezTo>
                  <a:cubicBezTo>
                    <a:pt x="1046" y="1506"/>
                    <a:pt x="1069" y="1522"/>
                    <a:pt x="1074" y="1525"/>
                  </a:cubicBezTo>
                  <a:cubicBezTo>
                    <a:pt x="1086" y="1534"/>
                    <a:pt x="1103" y="1548"/>
                    <a:pt x="1116" y="1558"/>
                  </a:cubicBezTo>
                  <a:cubicBezTo>
                    <a:pt x="1120" y="1561"/>
                    <a:pt x="1123" y="1562"/>
                    <a:pt x="1125" y="1559"/>
                  </a:cubicBezTo>
                  <a:cubicBezTo>
                    <a:pt x="1127" y="1557"/>
                    <a:pt x="1127" y="1555"/>
                    <a:pt x="1122" y="1551"/>
                  </a:cubicBezTo>
                  <a:cubicBezTo>
                    <a:pt x="1116" y="1547"/>
                    <a:pt x="1116" y="1547"/>
                    <a:pt x="1116" y="1547"/>
                  </a:cubicBezTo>
                  <a:cubicBezTo>
                    <a:pt x="1103" y="1537"/>
                    <a:pt x="1104" y="1530"/>
                    <a:pt x="1109" y="1522"/>
                  </a:cubicBezTo>
                  <a:cubicBezTo>
                    <a:pt x="1112" y="1518"/>
                    <a:pt x="1122" y="1509"/>
                    <a:pt x="1133" y="1502"/>
                  </a:cubicBezTo>
                  <a:cubicBezTo>
                    <a:pt x="1198" y="1460"/>
                    <a:pt x="1198" y="1460"/>
                    <a:pt x="1198" y="1460"/>
                  </a:cubicBezTo>
                  <a:cubicBezTo>
                    <a:pt x="1200" y="1459"/>
                    <a:pt x="1202" y="1458"/>
                    <a:pt x="1204" y="1460"/>
                  </a:cubicBezTo>
                  <a:lnTo>
                    <a:pt x="1294" y="1527"/>
                  </a:lnTo>
                  <a:close/>
                  <a:moveTo>
                    <a:pt x="1227" y="1446"/>
                  </a:moveTo>
                  <a:cubicBezTo>
                    <a:pt x="1225" y="1444"/>
                    <a:pt x="1226" y="1443"/>
                    <a:pt x="1227" y="1441"/>
                  </a:cubicBezTo>
                  <a:cubicBezTo>
                    <a:pt x="1338" y="1369"/>
                    <a:pt x="1338" y="1369"/>
                    <a:pt x="1338" y="1369"/>
                  </a:cubicBezTo>
                  <a:cubicBezTo>
                    <a:pt x="1340" y="1368"/>
                    <a:pt x="1342" y="1367"/>
                    <a:pt x="1344" y="1368"/>
                  </a:cubicBezTo>
                  <a:cubicBezTo>
                    <a:pt x="1345" y="1369"/>
                    <a:pt x="1344" y="1371"/>
                    <a:pt x="1343" y="1373"/>
                  </a:cubicBezTo>
                  <a:cubicBezTo>
                    <a:pt x="1305" y="1500"/>
                    <a:pt x="1305" y="1500"/>
                    <a:pt x="1305" y="1500"/>
                  </a:cubicBezTo>
                  <a:cubicBezTo>
                    <a:pt x="1305" y="1501"/>
                    <a:pt x="1303" y="1502"/>
                    <a:pt x="1301" y="1500"/>
                  </a:cubicBezTo>
                  <a:lnTo>
                    <a:pt x="1227" y="1446"/>
                  </a:lnTo>
                  <a:close/>
                  <a:moveTo>
                    <a:pt x="1590" y="1889"/>
                  </a:moveTo>
                  <a:cubicBezTo>
                    <a:pt x="1617" y="1906"/>
                    <a:pt x="1651" y="1923"/>
                    <a:pt x="1673" y="1926"/>
                  </a:cubicBezTo>
                  <a:cubicBezTo>
                    <a:pt x="1682" y="1928"/>
                    <a:pt x="1685" y="1927"/>
                    <a:pt x="1691" y="1921"/>
                  </a:cubicBezTo>
                  <a:cubicBezTo>
                    <a:pt x="1705" y="1909"/>
                    <a:pt x="1733" y="1875"/>
                    <a:pt x="1736" y="1869"/>
                  </a:cubicBezTo>
                  <a:cubicBezTo>
                    <a:pt x="1738" y="1866"/>
                    <a:pt x="1739" y="1863"/>
                    <a:pt x="1736" y="1861"/>
                  </a:cubicBezTo>
                  <a:cubicBezTo>
                    <a:pt x="1733" y="1858"/>
                    <a:pt x="1731" y="1860"/>
                    <a:pt x="1725" y="1866"/>
                  </a:cubicBezTo>
                  <a:cubicBezTo>
                    <a:pt x="1719" y="1872"/>
                    <a:pt x="1706" y="1882"/>
                    <a:pt x="1693" y="1885"/>
                  </a:cubicBezTo>
                  <a:cubicBezTo>
                    <a:pt x="1664" y="1894"/>
                    <a:pt x="1638" y="1884"/>
                    <a:pt x="1600" y="1861"/>
                  </a:cubicBezTo>
                  <a:cubicBezTo>
                    <a:pt x="1543" y="1825"/>
                    <a:pt x="1496" y="1727"/>
                    <a:pt x="1560" y="1625"/>
                  </a:cubicBezTo>
                  <a:cubicBezTo>
                    <a:pt x="1585" y="1583"/>
                    <a:pt x="1618" y="1547"/>
                    <a:pt x="1667" y="1538"/>
                  </a:cubicBezTo>
                  <a:cubicBezTo>
                    <a:pt x="1697" y="1533"/>
                    <a:pt x="1727" y="1538"/>
                    <a:pt x="1764" y="1561"/>
                  </a:cubicBezTo>
                  <a:cubicBezTo>
                    <a:pt x="1804" y="1586"/>
                    <a:pt x="1830" y="1618"/>
                    <a:pt x="1835" y="1642"/>
                  </a:cubicBezTo>
                  <a:cubicBezTo>
                    <a:pt x="1839" y="1659"/>
                    <a:pt x="1835" y="1677"/>
                    <a:pt x="1827" y="1691"/>
                  </a:cubicBezTo>
                  <a:cubicBezTo>
                    <a:pt x="1824" y="1697"/>
                    <a:pt x="1822" y="1701"/>
                    <a:pt x="1826" y="1703"/>
                  </a:cubicBezTo>
                  <a:cubicBezTo>
                    <a:pt x="1829" y="1705"/>
                    <a:pt x="1833" y="1703"/>
                    <a:pt x="1837" y="1697"/>
                  </a:cubicBezTo>
                  <a:cubicBezTo>
                    <a:pt x="1843" y="1689"/>
                    <a:pt x="1857" y="1665"/>
                    <a:pt x="1867" y="1651"/>
                  </a:cubicBezTo>
                  <a:cubicBezTo>
                    <a:pt x="1877" y="1637"/>
                    <a:pt x="1881" y="1632"/>
                    <a:pt x="1884" y="1629"/>
                  </a:cubicBezTo>
                  <a:cubicBezTo>
                    <a:pt x="1885" y="1626"/>
                    <a:pt x="1885" y="1623"/>
                    <a:pt x="1880" y="1620"/>
                  </a:cubicBezTo>
                  <a:cubicBezTo>
                    <a:pt x="1868" y="1610"/>
                    <a:pt x="1857" y="1598"/>
                    <a:pt x="1842" y="1586"/>
                  </a:cubicBezTo>
                  <a:cubicBezTo>
                    <a:pt x="1824" y="1571"/>
                    <a:pt x="1809" y="1560"/>
                    <a:pt x="1782" y="1543"/>
                  </a:cubicBezTo>
                  <a:cubicBezTo>
                    <a:pt x="1718" y="1504"/>
                    <a:pt x="1667" y="1496"/>
                    <a:pt x="1619" y="1505"/>
                  </a:cubicBezTo>
                  <a:cubicBezTo>
                    <a:pt x="1554" y="1518"/>
                    <a:pt x="1514" y="1563"/>
                    <a:pt x="1496" y="1592"/>
                  </a:cubicBezTo>
                  <a:cubicBezTo>
                    <a:pt x="1471" y="1633"/>
                    <a:pt x="1452" y="1688"/>
                    <a:pt x="1471" y="1751"/>
                  </a:cubicBezTo>
                  <a:cubicBezTo>
                    <a:pt x="1489" y="1809"/>
                    <a:pt x="1531" y="1852"/>
                    <a:pt x="1590" y="1889"/>
                  </a:cubicBezTo>
                  <a:close/>
                  <a:moveTo>
                    <a:pt x="1962" y="1921"/>
                  </a:moveTo>
                  <a:cubicBezTo>
                    <a:pt x="1941" y="1962"/>
                    <a:pt x="1923" y="1998"/>
                    <a:pt x="1911" y="2015"/>
                  </a:cubicBezTo>
                  <a:cubicBezTo>
                    <a:pt x="1903" y="2027"/>
                    <a:pt x="1896" y="2036"/>
                    <a:pt x="1885" y="2033"/>
                  </a:cubicBezTo>
                  <a:cubicBezTo>
                    <a:pt x="1881" y="2032"/>
                    <a:pt x="1875" y="2030"/>
                    <a:pt x="1868" y="2027"/>
                  </a:cubicBezTo>
                  <a:cubicBezTo>
                    <a:pt x="1863" y="2024"/>
                    <a:pt x="1861" y="2024"/>
                    <a:pt x="1859" y="2027"/>
                  </a:cubicBezTo>
                  <a:cubicBezTo>
                    <a:pt x="1858" y="2030"/>
                    <a:pt x="1860" y="2033"/>
                    <a:pt x="1866" y="2036"/>
                  </a:cubicBezTo>
                  <a:cubicBezTo>
                    <a:pt x="1884" y="2045"/>
                    <a:pt x="1913" y="2058"/>
                    <a:pt x="1923" y="2063"/>
                  </a:cubicBezTo>
                  <a:cubicBezTo>
                    <a:pt x="1936" y="2070"/>
                    <a:pt x="1964" y="2085"/>
                    <a:pt x="1993" y="2100"/>
                  </a:cubicBezTo>
                  <a:cubicBezTo>
                    <a:pt x="1998" y="2103"/>
                    <a:pt x="2003" y="2103"/>
                    <a:pt x="2004" y="2100"/>
                  </a:cubicBezTo>
                  <a:cubicBezTo>
                    <a:pt x="2005" y="2098"/>
                    <a:pt x="2004" y="2095"/>
                    <a:pt x="1999" y="2093"/>
                  </a:cubicBezTo>
                  <a:cubicBezTo>
                    <a:pt x="1992" y="2089"/>
                    <a:pt x="1982" y="2083"/>
                    <a:pt x="1977" y="2079"/>
                  </a:cubicBezTo>
                  <a:cubicBezTo>
                    <a:pt x="1964" y="2071"/>
                    <a:pt x="1967" y="2059"/>
                    <a:pt x="1971" y="2046"/>
                  </a:cubicBezTo>
                  <a:cubicBezTo>
                    <a:pt x="1979" y="2026"/>
                    <a:pt x="1997" y="1990"/>
                    <a:pt x="2018" y="1949"/>
                  </a:cubicBezTo>
                  <a:cubicBezTo>
                    <a:pt x="2111" y="1765"/>
                    <a:pt x="2111" y="1765"/>
                    <a:pt x="2111" y="1765"/>
                  </a:cubicBezTo>
                  <a:cubicBezTo>
                    <a:pt x="2167" y="1795"/>
                    <a:pt x="2167" y="1795"/>
                    <a:pt x="2167" y="1795"/>
                  </a:cubicBezTo>
                  <a:cubicBezTo>
                    <a:pt x="2207" y="1816"/>
                    <a:pt x="2212" y="1834"/>
                    <a:pt x="2207" y="1847"/>
                  </a:cubicBezTo>
                  <a:cubicBezTo>
                    <a:pt x="2205" y="1852"/>
                    <a:pt x="2205" y="1852"/>
                    <a:pt x="2205" y="1852"/>
                  </a:cubicBezTo>
                  <a:cubicBezTo>
                    <a:pt x="2202" y="1859"/>
                    <a:pt x="2202" y="1862"/>
                    <a:pt x="2206" y="1863"/>
                  </a:cubicBezTo>
                  <a:cubicBezTo>
                    <a:pt x="2208" y="1865"/>
                    <a:pt x="2210" y="1863"/>
                    <a:pt x="2213" y="1858"/>
                  </a:cubicBezTo>
                  <a:cubicBezTo>
                    <a:pt x="2219" y="1847"/>
                    <a:pt x="2236" y="1816"/>
                    <a:pt x="2241" y="1807"/>
                  </a:cubicBezTo>
                  <a:cubicBezTo>
                    <a:pt x="2244" y="1800"/>
                    <a:pt x="2245" y="1797"/>
                    <a:pt x="2242" y="1796"/>
                  </a:cubicBezTo>
                  <a:cubicBezTo>
                    <a:pt x="2239" y="1794"/>
                    <a:pt x="2226" y="1793"/>
                    <a:pt x="2197" y="1778"/>
                  </a:cubicBezTo>
                  <a:cubicBezTo>
                    <a:pt x="2019" y="1688"/>
                    <a:pt x="2019" y="1688"/>
                    <a:pt x="2019" y="1688"/>
                  </a:cubicBezTo>
                  <a:cubicBezTo>
                    <a:pt x="2004" y="1681"/>
                    <a:pt x="1987" y="1671"/>
                    <a:pt x="1975" y="1663"/>
                  </a:cubicBezTo>
                  <a:cubicBezTo>
                    <a:pt x="1964" y="1657"/>
                    <a:pt x="1962" y="1650"/>
                    <a:pt x="1959" y="1648"/>
                  </a:cubicBezTo>
                  <a:cubicBezTo>
                    <a:pt x="1956" y="1647"/>
                    <a:pt x="1953" y="1649"/>
                    <a:pt x="1949" y="1654"/>
                  </a:cubicBezTo>
                  <a:cubicBezTo>
                    <a:pt x="1946" y="1657"/>
                    <a:pt x="1917" y="1694"/>
                    <a:pt x="1913" y="1701"/>
                  </a:cubicBezTo>
                  <a:cubicBezTo>
                    <a:pt x="1911" y="1706"/>
                    <a:pt x="1911" y="1708"/>
                    <a:pt x="1913" y="1710"/>
                  </a:cubicBezTo>
                  <a:cubicBezTo>
                    <a:pt x="1916" y="1711"/>
                    <a:pt x="1919" y="1710"/>
                    <a:pt x="1921" y="1707"/>
                  </a:cubicBezTo>
                  <a:cubicBezTo>
                    <a:pt x="1924" y="1704"/>
                    <a:pt x="1929" y="1700"/>
                    <a:pt x="1937" y="1695"/>
                  </a:cubicBezTo>
                  <a:cubicBezTo>
                    <a:pt x="1949" y="1689"/>
                    <a:pt x="1961" y="1692"/>
                    <a:pt x="1987" y="1704"/>
                  </a:cubicBezTo>
                  <a:cubicBezTo>
                    <a:pt x="2055" y="1736"/>
                    <a:pt x="2055" y="1736"/>
                    <a:pt x="2055" y="1736"/>
                  </a:cubicBezTo>
                  <a:lnTo>
                    <a:pt x="1962" y="1921"/>
                  </a:lnTo>
                  <a:close/>
                  <a:moveTo>
                    <a:pt x="2242" y="2040"/>
                  </a:moveTo>
                  <a:cubicBezTo>
                    <a:pt x="2215" y="2107"/>
                    <a:pt x="2219" y="2149"/>
                    <a:pt x="2234" y="2180"/>
                  </a:cubicBezTo>
                  <a:cubicBezTo>
                    <a:pt x="2256" y="2225"/>
                    <a:pt x="2301" y="2244"/>
                    <a:pt x="2325" y="2254"/>
                  </a:cubicBezTo>
                  <a:cubicBezTo>
                    <a:pt x="2356" y="2266"/>
                    <a:pt x="2392" y="2274"/>
                    <a:pt x="2436" y="2259"/>
                  </a:cubicBezTo>
                  <a:cubicBezTo>
                    <a:pt x="2489" y="2241"/>
                    <a:pt x="2516" y="2188"/>
                    <a:pt x="2537" y="2136"/>
                  </a:cubicBezTo>
                  <a:cubicBezTo>
                    <a:pt x="2557" y="2085"/>
                    <a:pt x="2557" y="2085"/>
                    <a:pt x="2557" y="2085"/>
                  </a:cubicBezTo>
                  <a:cubicBezTo>
                    <a:pt x="2585" y="2014"/>
                    <a:pt x="2590" y="2001"/>
                    <a:pt x="2597" y="1987"/>
                  </a:cubicBezTo>
                  <a:cubicBezTo>
                    <a:pt x="2604" y="1971"/>
                    <a:pt x="2611" y="1964"/>
                    <a:pt x="2625" y="1967"/>
                  </a:cubicBezTo>
                  <a:cubicBezTo>
                    <a:pt x="2631" y="1968"/>
                    <a:pt x="2634" y="1969"/>
                    <a:pt x="2639" y="1971"/>
                  </a:cubicBezTo>
                  <a:cubicBezTo>
                    <a:pt x="2645" y="1973"/>
                    <a:pt x="2648" y="1973"/>
                    <a:pt x="2649" y="1970"/>
                  </a:cubicBezTo>
                  <a:cubicBezTo>
                    <a:pt x="2650" y="1967"/>
                    <a:pt x="2647" y="1965"/>
                    <a:pt x="2641" y="1962"/>
                  </a:cubicBezTo>
                  <a:cubicBezTo>
                    <a:pt x="2623" y="1955"/>
                    <a:pt x="2593" y="1944"/>
                    <a:pt x="2587" y="1942"/>
                  </a:cubicBezTo>
                  <a:cubicBezTo>
                    <a:pt x="2586" y="1942"/>
                    <a:pt x="2558" y="1929"/>
                    <a:pt x="2534" y="1919"/>
                  </a:cubicBezTo>
                  <a:cubicBezTo>
                    <a:pt x="2527" y="1917"/>
                    <a:pt x="2524" y="1917"/>
                    <a:pt x="2522" y="1920"/>
                  </a:cubicBezTo>
                  <a:cubicBezTo>
                    <a:pt x="2521" y="1923"/>
                    <a:pt x="2524" y="1925"/>
                    <a:pt x="2529" y="1927"/>
                  </a:cubicBezTo>
                  <a:cubicBezTo>
                    <a:pt x="2534" y="1929"/>
                    <a:pt x="2541" y="1933"/>
                    <a:pt x="2545" y="1935"/>
                  </a:cubicBezTo>
                  <a:cubicBezTo>
                    <a:pt x="2559" y="1944"/>
                    <a:pt x="2560" y="1954"/>
                    <a:pt x="2554" y="1970"/>
                  </a:cubicBezTo>
                  <a:cubicBezTo>
                    <a:pt x="2550" y="1985"/>
                    <a:pt x="2544" y="1998"/>
                    <a:pt x="2516" y="2069"/>
                  </a:cubicBezTo>
                  <a:cubicBezTo>
                    <a:pt x="2492" y="2128"/>
                    <a:pt x="2492" y="2128"/>
                    <a:pt x="2492" y="2128"/>
                  </a:cubicBezTo>
                  <a:cubicBezTo>
                    <a:pt x="2473" y="2176"/>
                    <a:pt x="2455" y="2218"/>
                    <a:pt x="2419" y="2233"/>
                  </a:cubicBezTo>
                  <a:cubicBezTo>
                    <a:pt x="2393" y="2244"/>
                    <a:pt x="2365" y="2241"/>
                    <a:pt x="2345" y="2233"/>
                  </a:cubicBezTo>
                  <a:cubicBezTo>
                    <a:pt x="2329" y="2226"/>
                    <a:pt x="2308" y="2216"/>
                    <a:pt x="2294" y="2190"/>
                  </a:cubicBezTo>
                  <a:cubicBezTo>
                    <a:pt x="2278" y="2162"/>
                    <a:pt x="2276" y="2129"/>
                    <a:pt x="2303" y="2061"/>
                  </a:cubicBezTo>
                  <a:cubicBezTo>
                    <a:pt x="2329" y="1995"/>
                    <a:pt x="2329" y="1995"/>
                    <a:pt x="2329" y="1995"/>
                  </a:cubicBezTo>
                  <a:cubicBezTo>
                    <a:pt x="2357" y="1924"/>
                    <a:pt x="2363" y="1911"/>
                    <a:pt x="2369" y="1896"/>
                  </a:cubicBezTo>
                  <a:cubicBezTo>
                    <a:pt x="2377" y="1880"/>
                    <a:pt x="2384" y="1874"/>
                    <a:pt x="2398" y="1876"/>
                  </a:cubicBezTo>
                  <a:cubicBezTo>
                    <a:pt x="2403" y="1878"/>
                    <a:pt x="2406" y="1878"/>
                    <a:pt x="2411" y="1880"/>
                  </a:cubicBezTo>
                  <a:cubicBezTo>
                    <a:pt x="2416" y="1882"/>
                    <a:pt x="2419" y="1882"/>
                    <a:pt x="2421" y="1879"/>
                  </a:cubicBezTo>
                  <a:cubicBezTo>
                    <a:pt x="2422" y="1876"/>
                    <a:pt x="2419" y="1874"/>
                    <a:pt x="2412" y="1871"/>
                  </a:cubicBezTo>
                  <a:cubicBezTo>
                    <a:pt x="2396" y="1864"/>
                    <a:pt x="2365" y="1854"/>
                    <a:pt x="2354" y="1849"/>
                  </a:cubicBezTo>
                  <a:cubicBezTo>
                    <a:pt x="2340" y="1844"/>
                    <a:pt x="2311" y="1831"/>
                    <a:pt x="2286" y="1821"/>
                  </a:cubicBezTo>
                  <a:cubicBezTo>
                    <a:pt x="2279" y="1818"/>
                    <a:pt x="2276" y="1817"/>
                    <a:pt x="2274" y="1821"/>
                  </a:cubicBezTo>
                  <a:cubicBezTo>
                    <a:pt x="2273" y="1824"/>
                    <a:pt x="2276" y="1826"/>
                    <a:pt x="2281" y="1828"/>
                  </a:cubicBezTo>
                  <a:cubicBezTo>
                    <a:pt x="2287" y="1831"/>
                    <a:pt x="2295" y="1834"/>
                    <a:pt x="2298" y="1837"/>
                  </a:cubicBezTo>
                  <a:cubicBezTo>
                    <a:pt x="2312" y="1846"/>
                    <a:pt x="2313" y="1855"/>
                    <a:pt x="2308" y="1872"/>
                  </a:cubicBezTo>
                  <a:cubicBezTo>
                    <a:pt x="2303" y="1887"/>
                    <a:pt x="2297" y="1900"/>
                    <a:pt x="2269" y="1971"/>
                  </a:cubicBezTo>
                  <a:lnTo>
                    <a:pt x="2242" y="2040"/>
                  </a:lnTo>
                  <a:close/>
                  <a:moveTo>
                    <a:pt x="2642" y="2311"/>
                  </a:moveTo>
                  <a:cubicBezTo>
                    <a:pt x="2635" y="2328"/>
                    <a:pt x="2626" y="2345"/>
                    <a:pt x="2612" y="2344"/>
                  </a:cubicBezTo>
                  <a:cubicBezTo>
                    <a:pt x="2604" y="2344"/>
                    <a:pt x="2601" y="2343"/>
                    <a:pt x="2597" y="2342"/>
                  </a:cubicBezTo>
                  <a:cubicBezTo>
                    <a:pt x="2592" y="2341"/>
                    <a:pt x="2589" y="2341"/>
                    <a:pt x="2588" y="2343"/>
                  </a:cubicBezTo>
                  <a:cubicBezTo>
                    <a:pt x="2587" y="2348"/>
                    <a:pt x="2591" y="2350"/>
                    <a:pt x="2595" y="2351"/>
                  </a:cubicBezTo>
                  <a:cubicBezTo>
                    <a:pt x="2611" y="2355"/>
                    <a:pt x="2635" y="2360"/>
                    <a:pt x="2644" y="2363"/>
                  </a:cubicBezTo>
                  <a:cubicBezTo>
                    <a:pt x="2653" y="2365"/>
                    <a:pt x="2674" y="2372"/>
                    <a:pt x="2695" y="2378"/>
                  </a:cubicBezTo>
                  <a:cubicBezTo>
                    <a:pt x="2702" y="2380"/>
                    <a:pt x="2707" y="2380"/>
                    <a:pt x="2708" y="2376"/>
                  </a:cubicBezTo>
                  <a:cubicBezTo>
                    <a:pt x="2709" y="2373"/>
                    <a:pt x="2706" y="2371"/>
                    <a:pt x="2702" y="2370"/>
                  </a:cubicBezTo>
                  <a:cubicBezTo>
                    <a:pt x="2697" y="2369"/>
                    <a:pt x="2690" y="2367"/>
                    <a:pt x="2682" y="2362"/>
                  </a:cubicBezTo>
                  <a:cubicBezTo>
                    <a:pt x="2674" y="2358"/>
                    <a:pt x="2669" y="2352"/>
                    <a:pt x="2671" y="2343"/>
                  </a:cubicBezTo>
                  <a:cubicBezTo>
                    <a:pt x="2674" y="2335"/>
                    <a:pt x="2676" y="2329"/>
                    <a:pt x="2679" y="2320"/>
                  </a:cubicBezTo>
                  <a:cubicBezTo>
                    <a:pt x="2756" y="2133"/>
                    <a:pt x="2756" y="2133"/>
                    <a:pt x="2756" y="2133"/>
                  </a:cubicBezTo>
                  <a:cubicBezTo>
                    <a:pt x="2758" y="2134"/>
                    <a:pt x="2758" y="2134"/>
                    <a:pt x="2758" y="2134"/>
                  </a:cubicBezTo>
                  <a:cubicBezTo>
                    <a:pt x="2766" y="2175"/>
                    <a:pt x="2778" y="2244"/>
                    <a:pt x="2780" y="2256"/>
                  </a:cubicBezTo>
                  <a:cubicBezTo>
                    <a:pt x="2782" y="2271"/>
                    <a:pt x="2800" y="2355"/>
                    <a:pt x="2806" y="2381"/>
                  </a:cubicBezTo>
                  <a:cubicBezTo>
                    <a:pt x="2810" y="2398"/>
                    <a:pt x="2812" y="2409"/>
                    <a:pt x="2816" y="2410"/>
                  </a:cubicBezTo>
                  <a:cubicBezTo>
                    <a:pt x="2821" y="2411"/>
                    <a:pt x="2825" y="2408"/>
                    <a:pt x="2842" y="2387"/>
                  </a:cubicBezTo>
                  <a:cubicBezTo>
                    <a:pt x="3007" y="2195"/>
                    <a:pt x="3007" y="2195"/>
                    <a:pt x="3007" y="2195"/>
                  </a:cubicBezTo>
                  <a:cubicBezTo>
                    <a:pt x="3009" y="2196"/>
                    <a:pt x="3009" y="2196"/>
                    <a:pt x="3009" y="2196"/>
                  </a:cubicBezTo>
                  <a:cubicBezTo>
                    <a:pt x="2981" y="2418"/>
                    <a:pt x="2981" y="2418"/>
                    <a:pt x="2981" y="2418"/>
                  </a:cubicBezTo>
                  <a:cubicBezTo>
                    <a:pt x="2979" y="2432"/>
                    <a:pt x="2976" y="2438"/>
                    <a:pt x="2973" y="2438"/>
                  </a:cubicBezTo>
                  <a:cubicBezTo>
                    <a:pt x="2969" y="2438"/>
                    <a:pt x="2967" y="2439"/>
                    <a:pt x="2966" y="2442"/>
                  </a:cubicBezTo>
                  <a:cubicBezTo>
                    <a:pt x="2965" y="2445"/>
                    <a:pt x="2968" y="2447"/>
                    <a:pt x="2979" y="2451"/>
                  </a:cubicBezTo>
                  <a:cubicBezTo>
                    <a:pt x="2998" y="2457"/>
                    <a:pt x="3065" y="2477"/>
                    <a:pt x="3077" y="2481"/>
                  </a:cubicBezTo>
                  <a:cubicBezTo>
                    <a:pt x="3084" y="2482"/>
                    <a:pt x="3090" y="2482"/>
                    <a:pt x="3091" y="2478"/>
                  </a:cubicBezTo>
                  <a:cubicBezTo>
                    <a:pt x="3092" y="2475"/>
                    <a:pt x="3088" y="2474"/>
                    <a:pt x="3084" y="2473"/>
                  </a:cubicBezTo>
                  <a:cubicBezTo>
                    <a:pt x="3078" y="2471"/>
                    <a:pt x="3068" y="2468"/>
                    <a:pt x="3055" y="2460"/>
                  </a:cubicBezTo>
                  <a:cubicBezTo>
                    <a:pt x="3042" y="2452"/>
                    <a:pt x="3041" y="2436"/>
                    <a:pt x="3044" y="2404"/>
                  </a:cubicBezTo>
                  <a:cubicBezTo>
                    <a:pt x="3081" y="2091"/>
                    <a:pt x="3081" y="2091"/>
                    <a:pt x="3081" y="2091"/>
                  </a:cubicBezTo>
                  <a:cubicBezTo>
                    <a:pt x="3082" y="2081"/>
                    <a:pt x="3081" y="2075"/>
                    <a:pt x="3076" y="2074"/>
                  </a:cubicBezTo>
                  <a:cubicBezTo>
                    <a:pt x="3072" y="2073"/>
                    <a:pt x="3068" y="2076"/>
                    <a:pt x="3063" y="2083"/>
                  </a:cubicBezTo>
                  <a:cubicBezTo>
                    <a:pt x="2856" y="2325"/>
                    <a:pt x="2856" y="2325"/>
                    <a:pt x="2856" y="2325"/>
                  </a:cubicBezTo>
                  <a:cubicBezTo>
                    <a:pt x="2796" y="2015"/>
                    <a:pt x="2796" y="2015"/>
                    <a:pt x="2796" y="2015"/>
                  </a:cubicBezTo>
                  <a:cubicBezTo>
                    <a:pt x="2793" y="2001"/>
                    <a:pt x="2791" y="1998"/>
                    <a:pt x="2787" y="1997"/>
                  </a:cubicBezTo>
                  <a:cubicBezTo>
                    <a:pt x="2783" y="1996"/>
                    <a:pt x="2779" y="1999"/>
                    <a:pt x="2776" y="2007"/>
                  </a:cubicBezTo>
                  <a:lnTo>
                    <a:pt x="2642" y="2311"/>
                  </a:lnTo>
                  <a:close/>
                  <a:moveTo>
                    <a:pt x="3431" y="2386"/>
                  </a:moveTo>
                  <a:cubicBezTo>
                    <a:pt x="3425" y="2433"/>
                    <a:pt x="3421" y="2472"/>
                    <a:pt x="3416" y="2493"/>
                  </a:cubicBezTo>
                  <a:cubicBezTo>
                    <a:pt x="3413" y="2507"/>
                    <a:pt x="3409" y="2518"/>
                    <a:pt x="3399" y="2519"/>
                  </a:cubicBezTo>
                  <a:cubicBezTo>
                    <a:pt x="3394" y="2519"/>
                    <a:pt x="3388" y="2520"/>
                    <a:pt x="3381" y="2519"/>
                  </a:cubicBezTo>
                  <a:cubicBezTo>
                    <a:pt x="3375" y="2518"/>
                    <a:pt x="3372" y="2519"/>
                    <a:pt x="3372" y="2522"/>
                  </a:cubicBezTo>
                  <a:cubicBezTo>
                    <a:pt x="3372" y="2525"/>
                    <a:pt x="3375" y="2527"/>
                    <a:pt x="3382" y="2528"/>
                  </a:cubicBezTo>
                  <a:cubicBezTo>
                    <a:pt x="3402" y="2530"/>
                    <a:pt x="3433" y="2532"/>
                    <a:pt x="3445" y="2533"/>
                  </a:cubicBezTo>
                  <a:cubicBezTo>
                    <a:pt x="3458" y="2535"/>
                    <a:pt x="3489" y="2540"/>
                    <a:pt x="3522" y="2543"/>
                  </a:cubicBezTo>
                  <a:cubicBezTo>
                    <a:pt x="3528" y="2544"/>
                    <a:pt x="3532" y="2543"/>
                    <a:pt x="3532" y="2540"/>
                  </a:cubicBezTo>
                  <a:cubicBezTo>
                    <a:pt x="3533" y="2537"/>
                    <a:pt x="3530" y="2535"/>
                    <a:pt x="3525" y="2535"/>
                  </a:cubicBezTo>
                  <a:cubicBezTo>
                    <a:pt x="3517" y="2533"/>
                    <a:pt x="3506" y="2531"/>
                    <a:pt x="3500" y="2530"/>
                  </a:cubicBezTo>
                  <a:cubicBezTo>
                    <a:pt x="3485" y="2526"/>
                    <a:pt x="3483" y="2515"/>
                    <a:pt x="3483" y="2501"/>
                  </a:cubicBezTo>
                  <a:cubicBezTo>
                    <a:pt x="3483" y="2479"/>
                    <a:pt x="3487" y="2439"/>
                    <a:pt x="3492" y="2393"/>
                  </a:cubicBezTo>
                  <a:cubicBezTo>
                    <a:pt x="3514" y="2193"/>
                    <a:pt x="3514" y="2193"/>
                    <a:pt x="3514" y="2193"/>
                  </a:cubicBezTo>
                  <a:cubicBezTo>
                    <a:pt x="3515" y="2188"/>
                    <a:pt x="3516" y="2184"/>
                    <a:pt x="3519" y="2184"/>
                  </a:cubicBezTo>
                  <a:cubicBezTo>
                    <a:pt x="3524" y="2183"/>
                    <a:pt x="3531" y="2183"/>
                    <a:pt x="3539" y="2184"/>
                  </a:cubicBezTo>
                  <a:cubicBezTo>
                    <a:pt x="3550" y="2185"/>
                    <a:pt x="3571" y="2191"/>
                    <a:pt x="3587" y="2209"/>
                  </a:cubicBezTo>
                  <a:cubicBezTo>
                    <a:pt x="3612" y="2237"/>
                    <a:pt x="3610" y="2271"/>
                    <a:pt x="3608" y="2287"/>
                  </a:cubicBezTo>
                  <a:cubicBezTo>
                    <a:pt x="3603" y="2338"/>
                    <a:pt x="3560" y="2366"/>
                    <a:pt x="3532" y="2363"/>
                  </a:cubicBezTo>
                  <a:cubicBezTo>
                    <a:pt x="3521" y="2361"/>
                    <a:pt x="3518" y="2363"/>
                    <a:pt x="3517" y="2367"/>
                  </a:cubicBezTo>
                  <a:cubicBezTo>
                    <a:pt x="3517" y="2370"/>
                    <a:pt x="3520" y="2371"/>
                    <a:pt x="3523" y="2372"/>
                  </a:cubicBezTo>
                  <a:cubicBezTo>
                    <a:pt x="3525" y="2373"/>
                    <a:pt x="3531" y="2373"/>
                    <a:pt x="3533" y="2374"/>
                  </a:cubicBezTo>
                  <a:cubicBezTo>
                    <a:pt x="3604" y="2381"/>
                    <a:pt x="3662" y="2337"/>
                    <a:pt x="3670" y="2266"/>
                  </a:cubicBezTo>
                  <a:cubicBezTo>
                    <a:pt x="3673" y="2239"/>
                    <a:pt x="3661" y="2215"/>
                    <a:pt x="3651" y="2203"/>
                  </a:cubicBezTo>
                  <a:cubicBezTo>
                    <a:pt x="3644" y="2195"/>
                    <a:pt x="3624" y="2172"/>
                    <a:pt x="3561" y="2165"/>
                  </a:cubicBezTo>
                  <a:cubicBezTo>
                    <a:pt x="3538" y="2162"/>
                    <a:pt x="3509" y="2160"/>
                    <a:pt x="3488" y="2158"/>
                  </a:cubicBezTo>
                  <a:cubicBezTo>
                    <a:pt x="3474" y="2157"/>
                    <a:pt x="3443" y="2152"/>
                    <a:pt x="3416" y="2149"/>
                  </a:cubicBezTo>
                  <a:cubicBezTo>
                    <a:pt x="3409" y="2148"/>
                    <a:pt x="3405" y="2149"/>
                    <a:pt x="3405" y="2152"/>
                  </a:cubicBezTo>
                  <a:cubicBezTo>
                    <a:pt x="3405" y="2156"/>
                    <a:pt x="3408" y="2157"/>
                    <a:pt x="3413" y="2158"/>
                  </a:cubicBezTo>
                  <a:cubicBezTo>
                    <a:pt x="3420" y="2158"/>
                    <a:pt x="3428" y="2160"/>
                    <a:pt x="3432" y="2161"/>
                  </a:cubicBezTo>
                  <a:cubicBezTo>
                    <a:pt x="3448" y="2167"/>
                    <a:pt x="3452" y="2175"/>
                    <a:pt x="3451" y="2192"/>
                  </a:cubicBezTo>
                  <a:cubicBezTo>
                    <a:pt x="3450" y="2208"/>
                    <a:pt x="3448" y="2223"/>
                    <a:pt x="3440" y="2298"/>
                  </a:cubicBezTo>
                  <a:lnTo>
                    <a:pt x="3431" y="2386"/>
                  </a:lnTo>
                  <a:close/>
                  <a:moveTo>
                    <a:pt x="3798" y="2418"/>
                  </a:moveTo>
                  <a:cubicBezTo>
                    <a:pt x="3797" y="2464"/>
                    <a:pt x="3796" y="2504"/>
                    <a:pt x="3793" y="2525"/>
                  </a:cubicBezTo>
                  <a:cubicBezTo>
                    <a:pt x="3791" y="2540"/>
                    <a:pt x="3788" y="2550"/>
                    <a:pt x="3778" y="2552"/>
                  </a:cubicBezTo>
                  <a:cubicBezTo>
                    <a:pt x="3773" y="2553"/>
                    <a:pt x="3767" y="2554"/>
                    <a:pt x="3759" y="2554"/>
                  </a:cubicBezTo>
                  <a:cubicBezTo>
                    <a:pt x="3753" y="2554"/>
                    <a:pt x="3751" y="2555"/>
                    <a:pt x="3751" y="2558"/>
                  </a:cubicBezTo>
                  <a:cubicBezTo>
                    <a:pt x="3751" y="2561"/>
                    <a:pt x="3755" y="2563"/>
                    <a:pt x="3761" y="2563"/>
                  </a:cubicBezTo>
                  <a:cubicBezTo>
                    <a:pt x="3781" y="2563"/>
                    <a:pt x="3813" y="2563"/>
                    <a:pt x="3825" y="2563"/>
                  </a:cubicBezTo>
                  <a:cubicBezTo>
                    <a:pt x="3854" y="2563"/>
                    <a:pt x="3888" y="2567"/>
                    <a:pt x="3964" y="2569"/>
                  </a:cubicBezTo>
                  <a:cubicBezTo>
                    <a:pt x="3983" y="2570"/>
                    <a:pt x="3988" y="2570"/>
                    <a:pt x="3992" y="2557"/>
                  </a:cubicBezTo>
                  <a:cubicBezTo>
                    <a:pt x="3994" y="2546"/>
                    <a:pt x="3999" y="2512"/>
                    <a:pt x="4000" y="2501"/>
                  </a:cubicBezTo>
                  <a:cubicBezTo>
                    <a:pt x="4000" y="2495"/>
                    <a:pt x="4000" y="2492"/>
                    <a:pt x="3996" y="2492"/>
                  </a:cubicBezTo>
                  <a:cubicBezTo>
                    <a:pt x="3992" y="2492"/>
                    <a:pt x="3991" y="2493"/>
                    <a:pt x="3990" y="2499"/>
                  </a:cubicBezTo>
                  <a:cubicBezTo>
                    <a:pt x="3986" y="2520"/>
                    <a:pt x="3979" y="2530"/>
                    <a:pt x="3966" y="2536"/>
                  </a:cubicBezTo>
                  <a:cubicBezTo>
                    <a:pt x="3953" y="2542"/>
                    <a:pt x="3932" y="2541"/>
                    <a:pt x="3919" y="2541"/>
                  </a:cubicBezTo>
                  <a:cubicBezTo>
                    <a:pt x="3868" y="2540"/>
                    <a:pt x="3860" y="2532"/>
                    <a:pt x="3860" y="2497"/>
                  </a:cubicBezTo>
                  <a:cubicBezTo>
                    <a:pt x="3859" y="2483"/>
                    <a:pt x="3861" y="2436"/>
                    <a:pt x="3861" y="2419"/>
                  </a:cubicBezTo>
                  <a:cubicBezTo>
                    <a:pt x="3862" y="2379"/>
                    <a:pt x="3862" y="2379"/>
                    <a:pt x="3862" y="2379"/>
                  </a:cubicBezTo>
                  <a:cubicBezTo>
                    <a:pt x="3862" y="2376"/>
                    <a:pt x="3863" y="2374"/>
                    <a:pt x="3865" y="2374"/>
                  </a:cubicBezTo>
                  <a:cubicBezTo>
                    <a:pt x="3877" y="2375"/>
                    <a:pt x="3927" y="2376"/>
                    <a:pt x="3937" y="2377"/>
                  </a:cubicBezTo>
                  <a:cubicBezTo>
                    <a:pt x="3955" y="2380"/>
                    <a:pt x="3962" y="2387"/>
                    <a:pt x="3964" y="2398"/>
                  </a:cubicBezTo>
                  <a:cubicBezTo>
                    <a:pt x="3966" y="2404"/>
                    <a:pt x="3966" y="2411"/>
                    <a:pt x="3966" y="2416"/>
                  </a:cubicBezTo>
                  <a:cubicBezTo>
                    <a:pt x="3966" y="2418"/>
                    <a:pt x="3967" y="2420"/>
                    <a:pt x="3971" y="2420"/>
                  </a:cubicBezTo>
                  <a:cubicBezTo>
                    <a:pt x="3975" y="2420"/>
                    <a:pt x="3975" y="2415"/>
                    <a:pt x="3975" y="2411"/>
                  </a:cubicBezTo>
                  <a:cubicBezTo>
                    <a:pt x="3975" y="2408"/>
                    <a:pt x="3977" y="2387"/>
                    <a:pt x="3978" y="2377"/>
                  </a:cubicBezTo>
                  <a:cubicBezTo>
                    <a:pt x="3980" y="2352"/>
                    <a:pt x="3983" y="2343"/>
                    <a:pt x="3983" y="2340"/>
                  </a:cubicBezTo>
                  <a:cubicBezTo>
                    <a:pt x="3983" y="2337"/>
                    <a:pt x="3981" y="2337"/>
                    <a:pt x="3979" y="2337"/>
                  </a:cubicBezTo>
                  <a:cubicBezTo>
                    <a:pt x="3977" y="2337"/>
                    <a:pt x="3975" y="2339"/>
                    <a:pt x="3971" y="2343"/>
                  </a:cubicBezTo>
                  <a:cubicBezTo>
                    <a:pt x="3967" y="2348"/>
                    <a:pt x="3959" y="2349"/>
                    <a:pt x="3947" y="2350"/>
                  </a:cubicBezTo>
                  <a:cubicBezTo>
                    <a:pt x="3935" y="2350"/>
                    <a:pt x="3877" y="2349"/>
                    <a:pt x="3866" y="2349"/>
                  </a:cubicBezTo>
                  <a:cubicBezTo>
                    <a:pt x="3863" y="2349"/>
                    <a:pt x="3863" y="2347"/>
                    <a:pt x="3863" y="2343"/>
                  </a:cubicBezTo>
                  <a:cubicBezTo>
                    <a:pt x="3866" y="2216"/>
                    <a:pt x="3866" y="2216"/>
                    <a:pt x="3866" y="2216"/>
                  </a:cubicBezTo>
                  <a:cubicBezTo>
                    <a:pt x="3866" y="2213"/>
                    <a:pt x="3867" y="2211"/>
                    <a:pt x="3869" y="2211"/>
                  </a:cubicBezTo>
                  <a:cubicBezTo>
                    <a:pt x="3879" y="2211"/>
                    <a:pt x="3932" y="2213"/>
                    <a:pt x="3941" y="2215"/>
                  </a:cubicBezTo>
                  <a:cubicBezTo>
                    <a:pt x="3966" y="2218"/>
                    <a:pt x="3971" y="2224"/>
                    <a:pt x="3974" y="2234"/>
                  </a:cubicBezTo>
                  <a:cubicBezTo>
                    <a:pt x="3977" y="2240"/>
                    <a:pt x="3977" y="2248"/>
                    <a:pt x="3977" y="2252"/>
                  </a:cubicBezTo>
                  <a:cubicBezTo>
                    <a:pt x="3977" y="2256"/>
                    <a:pt x="3977" y="2259"/>
                    <a:pt x="3981" y="2259"/>
                  </a:cubicBezTo>
                  <a:cubicBezTo>
                    <a:pt x="3985" y="2259"/>
                    <a:pt x="3986" y="2256"/>
                    <a:pt x="3986" y="2253"/>
                  </a:cubicBezTo>
                  <a:cubicBezTo>
                    <a:pt x="3987" y="2247"/>
                    <a:pt x="3989" y="2225"/>
                    <a:pt x="3990" y="2220"/>
                  </a:cubicBezTo>
                  <a:cubicBezTo>
                    <a:pt x="3992" y="2197"/>
                    <a:pt x="3994" y="2191"/>
                    <a:pt x="3994" y="2188"/>
                  </a:cubicBezTo>
                  <a:cubicBezTo>
                    <a:pt x="3994" y="2185"/>
                    <a:pt x="3994" y="2183"/>
                    <a:pt x="3992" y="2183"/>
                  </a:cubicBezTo>
                  <a:cubicBezTo>
                    <a:pt x="3989" y="2183"/>
                    <a:pt x="3986" y="2184"/>
                    <a:pt x="3983" y="2185"/>
                  </a:cubicBezTo>
                  <a:cubicBezTo>
                    <a:pt x="3979" y="2186"/>
                    <a:pt x="3971" y="2186"/>
                    <a:pt x="3962" y="2187"/>
                  </a:cubicBezTo>
                  <a:cubicBezTo>
                    <a:pt x="3952" y="2188"/>
                    <a:pt x="3852" y="2185"/>
                    <a:pt x="3836" y="2185"/>
                  </a:cubicBezTo>
                  <a:cubicBezTo>
                    <a:pt x="3822" y="2184"/>
                    <a:pt x="3790" y="2183"/>
                    <a:pt x="3763" y="2182"/>
                  </a:cubicBezTo>
                  <a:cubicBezTo>
                    <a:pt x="3755" y="2182"/>
                    <a:pt x="3752" y="2183"/>
                    <a:pt x="3752" y="2186"/>
                  </a:cubicBezTo>
                  <a:cubicBezTo>
                    <a:pt x="3752" y="2190"/>
                    <a:pt x="3755" y="2191"/>
                    <a:pt x="3760" y="2191"/>
                  </a:cubicBezTo>
                  <a:cubicBezTo>
                    <a:pt x="3768" y="2191"/>
                    <a:pt x="3776" y="2192"/>
                    <a:pt x="3780" y="2193"/>
                  </a:cubicBezTo>
                  <a:cubicBezTo>
                    <a:pt x="3796" y="2197"/>
                    <a:pt x="3800" y="2205"/>
                    <a:pt x="3801" y="2222"/>
                  </a:cubicBezTo>
                  <a:cubicBezTo>
                    <a:pt x="3802" y="2238"/>
                    <a:pt x="3801" y="2252"/>
                    <a:pt x="3800" y="2329"/>
                  </a:cubicBezTo>
                  <a:lnTo>
                    <a:pt x="3798" y="2418"/>
                  </a:lnTo>
                  <a:close/>
                  <a:moveTo>
                    <a:pt x="4156" y="2417"/>
                  </a:moveTo>
                  <a:cubicBezTo>
                    <a:pt x="4160" y="2463"/>
                    <a:pt x="4163" y="2503"/>
                    <a:pt x="4162" y="2524"/>
                  </a:cubicBezTo>
                  <a:cubicBezTo>
                    <a:pt x="4162" y="2539"/>
                    <a:pt x="4160" y="2550"/>
                    <a:pt x="4150" y="2552"/>
                  </a:cubicBezTo>
                  <a:cubicBezTo>
                    <a:pt x="4146" y="2554"/>
                    <a:pt x="4140" y="2556"/>
                    <a:pt x="4132" y="2557"/>
                  </a:cubicBezTo>
                  <a:cubicBezTo>
                    <a:pt x="4126" y="2557"/>
                    <a:pt x="4124" y="2559"/>
                    <a:pt x="4125" y="2561"/>
                  </a:cubicBezTo>
                  <a:cubicBezTo>
                    <a:pt x="4125" y="2564"/>
                    <a:pt x="4128" y="2566"/>
                    <a:pt x="4135" y="2565"/>
                  </a:cubicBezTo>
                  <a:cubicBezTo>
                    <a:pt x="4155" y="2563"/>
                    <a:pt x="4186" y="2559"/>
                    <a:pt x="4196" y="2558"/>
                  </a:cubicBezTo>
                  <a:cubicBezTo>
                    <a:pt x="4204" y="2558"/>
                    <a:pt x="4241" y="2556"/>
                    <a:pt x="4270" y="2554"/>
                  </a:cubicBezTo>
                  <a:cubicBezTo>
                    <a:pt x="4277" y="2553"/>
                    <a:pt x="4280" y="2552"/>
                    <a:pt x="4280" y="2548"/>
                  </a:cubicBezTo>
                  <a:cubicBezTo>
                    <a:pt x="4280" y="2546"/>
                    <a:pt x="4277" y="2544"/>
                    <a:pt x="4273" y="2544"/>
                  </a:cubicBezTo>
                  <a:cubicBezTo>
                    <a:pt x="4267" y="2545"/>
                    <a:pt x="4256" y="2545"/>
                    <a:pt x="4249" y="2544"/>
                  </a:cubicBezTo>
                  <a:cubicBezTo>
                    <a:pt x="4233" y="2544"/>
                    <a:pt x="4229" y="2533"/>
                    <a:pt x="4227" y="2519"/>
                  </a:cubicBezTo>
                  <a:cubicBezTo>
                    <a:pt x="4222" y="2498"/>
                    <a:pt x="4219" y="2458"/>
                    <a:pt x="4215" y="2411"/>
                  </a:cubicBezTo>
                  <a:cubicBezTo>
                    <a:pt x="4214" y="2404"/>
                    <a:pt x="4214" y="2404"/>
                    <a:pt x="4214" y="2404"/>
                  </a:cubicBezTo>
                  <a:cubicBezTo>
                    <a:pt x="4214" y="2401"/>
                    <a:pt x="4216" y="2400"/>
                    <a:pt x="4218" y="2400"/>
                  </a:cubicBezTo>
                  <a:cubicBezTo>
                    <a:pt x="4262" y="2397"/>
                    <a:pt x="4262" y="2397"/>
                    <a:pt x="4262" y="2397"/>
                  </a:cubicBezTo>
                  <a:cubicBezTo>
                    <a:pt x="4265" y="2397"/>
                    <a:pt x="4268" y="2397"/>
                    <a:pt x="4271" y="2400"/>
                  </a:cubicBezTo>
                  <a:cubicBezTo>
                    <a:pt x="4278" y="2407"/>
                    <a:pt x="4305" y="2439"/>
                    <a:pt x="4327" y="2465"/>
                  </a:cubicBezTo>
                  <a:cubicBezTo>
                    <a:pt x="4358" y="2501"/>
                    <a:pt x="4379" y="2523"/>
                    <a:pt x="4402" y="2533"/>
                  </a:cubicBezTo>
                  <a:cubicBezTo>
                    <a:pt x="4415" y="2539"/>
                    <a:pt x="4428" y="2540"/>
                    <a:pt x="4456" y="2538"/>
                  </a:cubicBezTo>
                  <a:cubicBezTo>
                    <a:pt x="4504" y="2534"/>
                    <a:pt x="4504" y="2534"/>
                    <a:pt x="4504" y="2534"/>
                  </a:cubicBezTo>
                  <a:cubicBezTo>
                    <a:pt x="4510" y="2533"/>
                    <a:pt x="4514" y="2532"/>
                    <a:pt x="4513" y="2528"/>
                  </a:cubicBezTo>
                  <a:cubicBezTo>
                    <a:pt x="4513" y="2525"/>
                    <a:pt x="4511" y="2524"/>
                    <a:pt x="4507" y="2525"/>
                  </a:cubicBezTo>
                  <a:cubicBezTo>
                    <a:pt x="4503" y="2525"/>
                    <a:pt x="4498" y="2525"/>
                    <a:pt x="4493" y="2524"/>
                  </a:cubicBezTo>
                  <a:cubicBezTo>
                    <a:pt x="4485" y="2523"/>
                    <a:pt x="4464" y="2522"/>
                    <a:pt x="4433" y="2495"/>
                  </a:cubicBezTo>
                  <a:cubicBezTo>
                    <a:pt x="4401" y="2466"/>
                    <a:pt x="4363" y="2424"/>
                    <a:pt x="4314" y="2372"/>
                  </a:cubicBezTo>
                  <a:cubicBezTo>
                    <a:pt x="4361" y="2326"/>
                    <a:pt x="4373" y="2291"/>
                    <a:pt x="4370" y="2254"/>
                  </a:cubicBezTo>
                  <a:cubicBezTo>
                    <a:pt x="4367" y="2220"/>
                    <a:pt x="4345" y="2197"/>
                    <a:pt x="4330" y="2188"/>
                  </a:cubicBezTo>
                  <a:cubicBezTo>
                    <a:pt x="4301" y="2172"/>
                    <a:pt x="4268" y="2172"/>
                    <a:pt x="4236" y="2174"/>
                  </a:cubicBezTo>
                  <a:cubicBezTo>
                    <a:pt x="4220" y="2176"/>
                    <a:pt x="4182" y="2180"/>
                    <a:pt x="4165" y="2182"/>
                  </a:cubicBezTo>
                  <a:cubicBezTo>
                    <a:pt x="4155" y="2183"/>
                    <a:pt x="4123" y="2184"/>
                    <a:pt x="4096" y="2186"/>
                  </a:cubicBezTo>
                  <a:cubicBezTo>
                    <a:pt x="4089" y="2187"/>
                    <a:pt x="4085" y="2188"/>
                    <a:pt x="4086" y="2192"/>
                  </a:cubicBezTo>
                  <a:cubicBezTo>
                    <a:pt x="4086" y="2195"/>
                    <a:pt x="4089" y="2196"/>
                    <a:pt x="4094" y="2195"/>
                  </a:cubicBezTo>
                  <a:cubicBezTo>
                    <a:pt x="4102" y="2195"/>
                    <a:pt x="4110" y="2195"/>
                    <a:pt x="4114" y="2195"/>
                  </a:cubicBezTo>
                  <a:cubicBezTo>
                    <a:pt x="4131" y="2197"/>
                    <a:pt x="4136" y="2205"/>
                    <a:pt x="4138" y="2222"/>
                  </a:cubicBezTo>
                  <a:cubicBezTo>
                    <a:pt x="4141" y="2238"/>
                    <a:pt x="4142" y="2252"/>
                    <a:pt x="4148" y="2328"/>
                  </a:cubicBezTo>
                  <a:lnTo>
                    <a:pt x="4156" y="2417"/>
                  </a:lnTo>
                  <a:close/>
                  <a:moveTo>
                    <a:pt x="4198" y="2210"/>
                  </a:moveTo>
                  <a:cubicBezTo>
                    <a:pt x="4197" y="2207"/>
                    <a:pt x="4198" y="2204"/>
                    <a:pt x="4202" y="2203"/>
                  </a:cubicBezTo>
                  <a:cubicBezTo>
                    <a:pt x="4207" y="2201"/>
                    <a:pt x="4216" y="2200"/>
                    <a:pt x="4228" y="2199"/>
                  </a:cubicBezTo>
                  <a:cubicBezTo>
                    <a:pt x="4258" y="2196"/>
                    <a:pt x="4307" y="2213"/>
                    <a:pt x="4313" y="2284"/>
                  </a:cubicBezTo>
                  <a:cubicBezTo>
                    <a:pt x="4317" y="2325"/>
                    <a:pt x="4304" y="2350"/>
                    <a:pt x="4290" y="2362"/>
                  </a:cubicBezTo>
                  <a:cubicBezTo>
                    <a:pt x="4281" y="2369"/>
                    <a:pt x="4275" y="2372"/>
                    <a:pt x="4255" y="2374"/>
                  </a:cubicBezTo>
                  <a:cubicBezTo>
                    <a:pt x="4242" y="2375"/>
                    <a:pt x="4227" y="2374"/>
                    <a:pt x="4216" y="2372"/>
                  </a:cubicBezTo>
                  <a:cubicBezTo>
                    <a:pt x="4213" y="2371"/>
                    <a:pt x="4211" y="2369"/>
                    <a:pt x="4211" y="2363"/>
                  </a:cubicBezTo>
                  <a:lnTo>
                    <a:pt x="4198" y="2210"/>
                  </a:lnTo>
                  <a:close/>
                  <a:moveTo>
                    <a:pt x="4563" y="2317"/>
                  </a:moveTo>
                  <a:cubicBezTo>
                    <a:pt x="4567" y="2337"/>
                    <a:pt x="4567" y="2348"/>
                    <a:pt x="4565" y="2363"/>
                  </a:cubicBezTo>
                  <a:cubicBezTo>
                    <a:pt x="4564" y="2367"/>
                    <a:pt x="4563" y="2373"/>
                    <a:pt x="4564" y="2375"/>
                  </a:cubicBezTo>
                  <a:cubicBezTo>
                    <a:pt x="4564" y="2377"/>
                    <a:pt x="4566" y="2377"/>
                    <a:pt x="4567" y="2377"/>
                  </a:cubicBezTo>
                  <a:cubicBezTo>
                    <a:pt x="4570" y="2377"/>
                    <a:pt x="4573" y="2371"/>
                    <a:pt x="4577" y="2367"/>
                  </a:cubicBezTo>
                  <a:cubicBezTo>
                    <a:pt x="4596" y="2342"/>
                    <a:pt x="4615" y="2318"/>
                    <a:pt x="4627" y="2291"/>
                  </a:cubicBezTo>
                  <a:cubicBezTo>
                    <a:pt x="4628" y="2288"/>
                    <a:pt x="4630" y="2281"/>
                    <a:pt x="4629" y="2279"/>
                  </a:cubicBezTo>
                  <a:cubicBezTo>
                    <a:pt x="4629" y="2277"/>
                    <a:pt x="4628" y="2274"/>
                    <a:pt x="4626" y="2273"/>
                  </a:cubicBezTo>
                  <a:cubicBezTo>
                    <a:pt x="4624" y="2272"/>
                    <a:pt x="4619" y="2271"/>
                    <a:pt x="4607" y="2270"/>
                  </a:cubicBezTo>
                  <a:cubicBezTo>
                    <a:pt x="4589" y="2269"/>
                    <a:pt x="4543" y="2270"/>
                    <a:pt x="4536" y="2271"/>
                  </a:cubicBezTo>
                  <a:cubicBezTo>
                    <a:pt x="4529" y="2272"/>
                    <a:pt x="4527" y="2274"/>
                    <a:pt x="4527" y="2278"/>
                  </a:cubicBezTo>
                  <a:cubicBezTo>
                    <a:pt x="4528" y="2280"/>
                    <a:pt x="4531" y="2281"/>
                    <a:pt x="4536" y="2283"/>
                  </a:cubicBezTo>
                  <a:cubicBezTo>
                    <a:pt x="4544" y="2284"/>
                    <a:pt x="4559" y="2293"/>
                    <a:pt x="4563" y="2317"/>
                  </a:cubicBezTo>
                  <a:close/>
                  <a:moveTo>
                    <a:pt x="4857" y="2215"/>
                  </a:moveTo>
                  <a:cubicBezTo>
                    <a:pt x="4838" y="2141"/>
                    <a:pt x="4834" y="2128"/>
                    <a:pt x="4831" y="2111"/>
                  </a:cubicBezTo>
                  <a:cubicBezTo>
                    <a:pt x="4828" y="2094"/>
                    <a:pt x="4830" y="2085"/>
                    <a:pt x="4842" y="2079"/>
                  </a:cubicBezTo>
                  <a:cubicBezTo>
                    <a:pt x="4847" y="2076"/>
                    <a:pt x="4855" y="2074"/>
                    <a:pt x="4861" y="2073"/>
                  </a:cubicBezTo>
                  <a:cubicBezTo>
                    <a:pt x="4866" y="2071"/>
                    <a:pt x="4869" y="2069"/>
                    <a:pt x="4868" y="2066"/>
                  </a:cubicBezTo>
                  <a:cubicBezTo>
                    <a:pt x="4867" y="2063"/>
                    <a:pt x="4864" y="2063"/>
                    <a:pt x="4857" y="2064"/>
                  </a:cubicBezTo>
                  <a:cubicBezTo>
                    <a:pt x="4838" y="2069"/>
                    <a:pt x="4803" y="2080"/>
                    <a:pt x="4791" y="2083"/>
                  </a:cubicBezTo>
                  <a:cubicBezTo>
                    <a:pt x="4778" y="2086"/>
                    <a:pt x="4746" y="2093"/>
                    <a:pt x="4724" y="2099"/>
                  </a:cubicBezTo>
                  <a:cubicBezTo>
                    <a:pt x="4716" y="2101"/>
                    <a:pt x="4713" y="2103"/>
                    <a:pt x="4714" y="2106"/>
                  </a:cubicBezTo>
                  <a:cubicBezTo>
                    <a:pt x="4715" y="2110"/>
                    <a:pt x="4718" y="2110"/>
                    <a:pt x="4724" y="2108"/>
                  </a:cubicBezTo>
                  <a:cubicBezTo>
                    <a:pt x="4730" y="2107"/>
                    <a:pt x="4736" y="2106"/>
                    <a:pt x="4740" y="2106"/>
                  </a:cubicBezTo>
                  <a:cubicBezTo>
                    <a:pt x="4757" y="2105"/>
                    <a:pt x="4763" y="2112"/>
                    <a:pt x="4768" y="2128"/>
                  </a:cubicBezTo>
                  <a:cubicBezTo>
                    <a:pt x="4773" y="2143"/>
                    <a:pt x="4777" y="2157"/>
                    <a:pt x="4796" y="2231"/>
                  </a:cubicBezTo>
                  <a:cubicBezTo>
                    <a:pt x="4818" y="2317"/>
                    <a:pt x="4818" y="2317"/>
                    <a:pt x="4818" y="2317"/>
                  </a:cubicBezTo>
                  <a:cubicBezTo>
                    <a:pt x="4830" y="2362"/>
                    <a:pt x="4840" y="2400"/>
                    <a:pt x="4843" y="2421"/>
                  </a:cubicBezTo>
                  <a:cubicBezTo>
                    <a:pt x="4845" y="2436"/>
                    <a:pt x="4845" y="2447"/>
                    <a:pt x="4836" y="2452"/>
                  </a:cubicBezTo>
                  <a:cubicBezTo>
                    <a:pt x="4832" y="2454"/>
                    <a:pt x="4826" y="2456"/>
                    <a:pt x="4819" y="2458"/>
                  </a:cubicBezTo>
                  <a:cubicBezTo>
                    <a:pt x="4813" y="2460"/>
                    <a:pt x="4811" y="2462"/>
                    <a:pt x="4812" y="2464"/>
                  </a:cubicBezTo>
                  <a:cubicBezTo>
                    <a:pt x="4813" y="2468"/>
                    <a:pt x="4817" y="2468"/>
                    <a:pt x="4823" y="2467"/>
                  </a:cubicBezTo>
                  <a:cubicBezTo>
                    <a:pt x="4843" y="2462"/>
                    <a:pt x="4873" y="2452"/>
                    <a:pt x="4885" y="2449"/>
                  </a:cubicBezTo>
                  <a:cubicBezTo>
                    <a:pt x="4924" y="2439"/>
                    <a:pt x="4957" y="2433"/>
                    <a:pt x="5027" y="2415"/>
                  </a:cubicBezTo>
                  <a:cubicBezTo>
                    <a:pt x="5052" y="2408"/>
                    <a:pt x="5054" y="2406"/>
                    <a:pt x="5054" y="2394"/>
                  </a:cubicBezTo>
                  <a:cubicBezTo>
                    <a:pt x="5054" y="2379"/>
                    <a:pt x="5048" y="2341"/>
                    <a:pt x="5047" y="2336"/>
                  </a:cubicBezTo>
                  <a:cubicBezTo>
                    <a:pt x="5045" y="2330"/>
                    <a:pt x="5044" y="2328"/>
                    <a:pt x="5041" y="2328"/>
                  </a:cubicBezTo>
                  <a:cubicBezTo>
                    <a:pt x="5037" y="2330"/>
                    <a:pt x="5037" y="2333"/>
                    <a:pt x="5037" y="2337"/>
                  </a:cubicBezTo>
                  <a:cubicBezTo>
                    <a:pt x="5039" y="2347"/>
                    <a:pt x="5036" y="2362"/>
                    <a:pt x="5032" y="2370"/>
                  </a:cubicBezTo>
                  <a:cubicBezTo>
                    <a:pt x="5024" y="2386"/>
                    <a:pt x="5005" y="2392"/>
                    <a:pt x="4979" y="2398"/>
                  </a:cubicBezTo>
                  <a:cubicBezTo>
                    <a:pt x="4941" y="2408"/>
                    <a:pt x="4927" y="2408"/>
                    <a:pt x="4917" y="2403"/>
                  </a:cubicBezTo>
                  <a:cubicBezTo>
                    <a:pt x="4904" y="2397"/>
                    <a:pt x="4896" y="2363"/>
                    <a:pt x="4879" y="2301"/>
                  </a:cubicBezTo>
                  <a:lnTo>
                    <a:pt x="4857" y="2215"/>
                  </a:lnTo>
                  <a:close/>
                  <a:moveTo>
                    <a:pt x="5146" y="2221"/>
                  </a:moveTo>
                  <a:cubicBezTo>
                    <a:pt x="5162" y="2268"/>
                    <a:pt x="5175" y="2305"/>
                    <a:pt x="5179" y="2326"/>
                  </a:cubicBezTo>
                  <a:cubicBezTo>
                    <a:pt x="5183" y="2340"/>
                    <a:pt x="5183" y="2350"/>
                    <a:pt x="5174" y="2355"/>
                  </a:cubicBezTo>
                  <a:cubicBezTo>
                    <a:pt x="5170" y="2357"/>
                    <a:pt x="5165" y="2360"/>
                    <a:pt x="5157" y="2363"/>
                  </a:cubicBezTo>
                  <a:cubicBezTo>
                    <a:pt x="5152" y="2364"/>
                    <a:pt x="5150" y="2367"/>
                    <a:pt x="5151" y="2369"/>
                  </a:cubicBezTo>
                  <a:cubicBezTo>
                    <a:pt x="5152" y="2372"/>
                    <a:pt x="5156" y="2373"/>
                    <a:pt x="5162" y="2371"/>
                  </a:cubicBezTo>
                  <a:cubicBezTo>
                    <a:pt x="5181" y="2364"/>
                    <a:pt x="5211" y="2352"/>
                    <a:pt x="5222" y="2348"/>
                  </a:cubicBezTo>
                  <a:cubicBezTo>
                    <a:pt x="5234" y="2344"/>
                    <a:pt x="5265" y="2335"/>
                    <a:pt x="5296" y="2324"/>
                  </a:cubicBezTo>
                  <a:cubicBezTo>
                    <a:pt x="5302" y="2322"/>
                    <a:pt x="5305" y="2320"/>
                    <a:pt x="5304" y="2316"/>
                  </a:cubicBezTo>
                  <a:cubicBezTo>
                    <a:pt x="5303" y="2314"/>
                    <a:pt x="5300" y="2313"/>
                    <a:pt x="5295" y="2315"/>
                  </a:cubicBezTo>
                  <a:cubicBezTo>
                    <a:pt x="5288" y="2318"/>
                    <a:pt x="5277" y="2320"/>
                    <a:pt x="5270" y="2322"/>
                  </a:cubicBezTo>
                  <a:cubicBezTo>
                    <a:pt x="5255" y="2325"/>
                    <a:pt x="5249" y="2317"/>
                    <a:pt x="5243" y="2305"/>
                  </a:cubicBezTo>
                  <a:cubicBezTo>
                    <a:pt x="5234" y="2285"/>
                    <a:pt x="5221" y="2247"/>
                    <a:pt x="5205" y="2201"/>
                  </a:cubicBezTo>
                  <a:cubicBezTo>
                    <a:pt x="5176" y="2117"/>
                    <a:pt x="5176" y="2117"/>
                    <a:pt x="5176" y="2117"/>
                  </a:cubicBezTo>
                  <a:cubicBezTo>
                    <a:pt x="5151" y="2045"/>
                    <a:pt x="5147" y="2032"/>
                    <a:pt x="5142" y="2016"/>
                  </a:cubicBezTo>
                  <a:cubicBezTo>
                    <a:pt x="5138" y="1999"/>
                    <a:pt x="5139" y="1990"/>
                    <a:pt x="5151" y="1983"/>
                  </a:cubicBezTo>
                  <a:cubicBezTo>
                    <a:pt x="5156" y="1980"/>
                    <a:pt x="5160" y="1978"/>
                    <a:pt x="5165" y="1976"/>
                  </a:cubicBezTo>
                  <a:cubicBezTo>
                    <a:pt x="5169" y="1975"/>
                    <a:pt x="5172" y="1973"/>
                    <a:pt x="5171" y="1969"/>
                  </a:cubicBezTo>
                  <a:cubicBezTo>
                    <a:pt x="5169" y="1966"/>
                    <a:pt x="5165" y="1967"/>
                    <a:pt x="5159" y="1968"/>
                  </a:cubicBezTo>
                  <a:cubicBezTo>
                    <a:pt x="5141" y="1975"/>
                    <a:pt x="5113" y="1986"/>
                    <a:pt x="5102" y="1990"/>
                  </a:cubicBezTo>
                  <a:cubicBezTo>
                    <a:pt x="5087" y="1995"/>
                    <a:pt x="5057" y="2004"/>
                    <a:pt x="5039" y="2010"/>
                  </a:cubicBezTo>
                  <a:cubicBezTo>
                    <a:pt x="5031" y="2013"/>
                    <a:pt x="5028" y="2015"/>
                    <a:pt x="5029" y="2018"/>
                  </a:cubicBezTo>
                  <a:cubicBezTo>
                    <a:pt x="5030" y="2022"/>
                    <a:pt x="5033" y="2022"/>
                    <a:pt x="5038" y="2020"/>
                  </a:cubicBezTo>
                  <a:cubicBezTo>
                    <a:pt x="5044" y="2018"/>
                    <a:pt x="5050" y="2016"/>
                    <a:pt x="5056" y="2016"/>
                  </a:cubicBezTo>
                  <a:cubicBezTo>
                    <a:pt x="5067" y="2015"/>
                    <a:pt x="5075" y="2021"/>
                    <a:pt x="5081" y="2037"/>
                  </a:cubicBezTo>
                  <a:cubicBezTo>
                    <a:pt x="5087" y="2052"/>
                    <a:pt x="5092" y="2065"/>
                    <a:pt x="5117" y="2138"/>
                  </a:cubicBezTo>
                  <a:lnTo>
                    <a:pt x="5146" y="2221"/>
                  </a:lnTo>
                  <a:close/>
                  <a:moveTo>
                    <a:pt x="5456" y="2104"/>
                  </a:moveTo>
                  <a:cubicBezTo>
                    <a:pt x="5474" y="2147"/>
                    <a:pt x="5490" y="2183"/>
                    <a:pt x="5496" y="2204"/>
                  </a:cubicBezTo>
                  <a:cubicBezTo>
                    <a:pt x="5501" y="2218"/>
                    <a:pt x="5502" y="2229"/>
                    <a:pt x="5494" y="2235"/>
                  </a:cubicBezTo>
                  <a:cubicBezTo>
                    <a:pt x="5490" y="2238"/>
                    <a:pt x="5485" y="2241"/>
                    <a:pt x="5478" y="2244"/>
                  </a:cubicBezTo>
                  <a:cubicBezTo>
                    <a:pt x="5472" y="2246"/>
                    <a:pt x="5471" y="2248"/>
                    <a:pt x="5472" y="2251"/>
                  </a:cubicBezTo>
                  <a:cubicBezTo>
                    <a:pt x="5473" y="2254"/>
                    <a:pt x="5477" y="2254"/>
                    <a:pt x="5483" y="2251"/>
                  </a:cubicBezTo>
                  <a:cubicBezTo>
                    <a:pt x="5502" y="2243"/>
                    <a:pt x="5530" y="2229"/>
                    <a:pt x="5541" y="2225"/>
                  </a:cubicBezTo>
                  <a:cubicBezTo>
                    <a:pt x="5554" y="2219"/>
                    <a:pt x="5584" y="2208"/>
                    <a:pt x="5614" y="2195"/>
                  </a:cubicBezTo>
                  <a:cubicBezTo>
                    <a:pt x="5619" y="2193"/>
                    <a:pt x="5622" y="2190"/>
                    <a:pt x="5621" y="2187"/>
                  </a:cubicBezTo>
                  <a:cubicBezTo>
                    <a:pt x="5620" y="2184"/>
                    <a:pt x="5617" y="2184"/>
                    <a:pt x="5612" y="2186"/>
                  </a:cubicBezTo>
                  <a:cubicBezTo>
                    <a:pt x="5605" y="2189"/>
                    <a:pt x="5595" y="2193"/>
                    <a:pt x="5587" y="2195"/>
                  </a:cubicBezTo>
                  <a:cubicBezTo>
                    <a:pt x="5573" y="2199"/>
                    <a:pt x="5566" y="2190"/>
                    <a:pt x="5559" y="2177"/>
                  </a:cubicBezTo>
                  <a:cubicBezTo>
                    <a:pt x="5548" y="2158"/>
                    <a:pt x="5532" y="2122"/>
                    <a:pt x="5514" y="2079"/>
                  </a:cubicBezTo>
                  <a:cubicBezTo>
                    <a:pt x="5432" y="1889"/>
                    <a:pt x="5432" y="1889"/>
                    <a:pt x="5432" y="1889"/>
                  </a:cubicBezTo>
                  <a:cubicBezTo>
                    <a:pt x="5491" y="1866"/>
                    <a:pt x="5491" y="1866"/>
                    <a:pt x="5491" y="1866"/>
                  </a:cubicBezTo>
                  <a:cubicBezTo>
                    <a:pt x="5533" y="1849"/>
                    <a:pt x="5551" y="1856"/>
                    <a:pt x="5557" y="1868"/>
                  </a:cubicBezTo>
                  <a:cubicBezTo>
                    <a:pt x="5560" y="1873"/>
                    <a:pt x="5560" y="1873"/>
                    <a:pt x="5560" y="1873"/>
                  </a:cubicBezTo>
                  <a:cubicBezTo>
                    <a:pt x="5563" y="1880"/>
                    <a:pt x="5565" y="1882"/>
                    <a:pt x="5569" y="1880"/>
                  </a:cubicBezTo>
                  <a:cubicBezTo>
                    <a:pt x="5572" y="1879"/>
                    <a:pt x="5571" y="1876"/>
                    <a:pt x="5570" y="1871"/>
                  </a:cubicBezTo>
                  <a:cubicBezTo>
                    <a:pt x="5565" y="1859"/>
                    <a:pt x="5552" y="1827"/>
                    <a:pt x="5548" y="1817"/>
                  </a:cubicBezTo>
                  <a:cubicBezTo>
                    <a:pt x="5545" y="1810"/>
                    <a:pt x="5543" y="1807"/>
                    <a:pt x="5540" y="1809"/>
                  </a:cubicBezTo>
                  <a:cubicBezTo>
                    <a:pt x="5536" y="1810"/>
                    <a:pt x="5527" y="1820"/>
                    <a:pt x="5498" y="1832"/>
                  </a:cubicBezTo>
                  <a:cubicBezTo>
                    <a:pt x="5315" y="1911"/>
                    <a:pt x="5315" y="1911"/>
                    <a:pt x="5315" y="1911"/>
                  </a:cubicBezTo>
                  <a:cubicBezTo>
                    <a:pt x="5299" y="1918"/>
                    <a:pt x="5281" y="1924"/>
                    <a:pt x="5267" y="1929"/>
                  </a:cubicBezTo>
                  <a:cubicBezTo>
                    <a:pt x="5255" y="1933"/>
                    <a:pt x="5248" y="1930"/>
                    <a:pt x="5245" y="1932"/>
                  </a:cubicBezTo>
                  <a:cubicBezTo>
                    <a:pt x="5242" y="1933"/>
                    <a:pt x="5242" y="1936"/>
                    <a:pt x="5243" y="1943"/>
                  </a:cubicBezTo>
                  <a:cubicBezTo>
                    <a:pt x="5244" y="1947"/>
                    <a:pt x="5253" y="1993"/>
                    <a:pt x="5256" y="2000"/>
                  </a:cubicBezTo>
                  <a:cubicBezTo>
                    <a:pt x="5259" y="2005"/>
                    <a:pt x="5261" y="2007"/>
                    <a:pt x="5264" y="2006"/>
                  </a:cubicBezTo>
                  <a:cubicBezTo>
                    <a:pt x="5266" y="2005"/>
                    <a:pt x="5267" y="2002"/>
                    <a:pt x="5266" y="1998"/>
                  </a:cubicBezTo>
                  <a:cubicBezTo>
                    <a:pt x="5266" y="1994"/>
                    <a:pt x="5266" y="1988"/>
                    <a:pt x="5267" y="1978"/>
                  </a:cubicBezTo>
                  <a:cubicBezTo>
                    <a:pt x="5270" y="1966"/>
                    <a:pt x="5280" y="1958"/>
                    <a:pt x="5307" y="1946"/>
                  </a:cubicBezTo>
                  <a:cubicBezTo>
                    <a:pt x="5374" y="1914"/>
                    <a:pt x="5374" y="1914"/>
                    <a:pt x="5374" y="1914"/>
                  </a:cubicBezTo>
                  <a:lnTo>
                    <a:pt x="5456" y="2104"/>
                  </a:lnTo>
                  <a:close/>
                  <a:moveTo>
                    <a:pt x="5813" y="1935"/>
                  </a:moveTo>
                  <a:cubicBezTo>
                    <a:pt x="5835" y="1976"/>
                    <a:pt x="5853" y="2011"/>
                    <a:pt x="5861" y="2031"/>
                  </a:cubicBezTo>
                  <a:cubicBezTo>
                    <a:pt x="5867" y="2045"/>
                    <a:pt x="5869" y="2056"/>
                    <a:pt x="5861" y="2063"/>
                  </a:cubicBezTo>
                  <a:cubicBezTo>
                    <a:pt x="5858" y="2065"/>
                    <a:pt x="5853" y="2069"/>
                    <a:pt x="5846" y="2073"/>
                  </a:cubicBezTo>
                  <a:cubicBezTo>
                    <a:pt x="5841" y="2075"/>
                    <a:pt x="5840" y="2078"/>
                    <a:pt x="5841" y="2080"/>
                  </a:cubicBezTo>
                  <a:cubicBezTo>
                    <a:pt x="5843" y="2083"/>
                    <a:pt x="5846" y="2083"/>
                    <a:pt x="5853" y="2080"/>
                  </a:cubicBezTo>
                  <a:cubicBezTo>
                    <a:pt x="5870" y="2070"/>
                    <a:pt x="5898" y="2054"/>
                    <a:pt x="5908" y="2049"/>
                  </a:cubicBezTo>
                  <a:cubicBezTo>
                    <a:pt x="5920" y="2042"/>
                    <a:pt x="5949" y="2028"/>
                    <a:pt x="5978" y="2013"/>
                  </a:cubicBezTo>
                  <a:cubicBezTo>
                    <a:pt x="5983" y="2010"/>
                    <a:pt x="5986" y="2007"/>
                    <a:pt x="5984" y="2004"/>
                  </a:cubicBezTo>
                  <a:cubicBezTo>
                    <a:pt x="5983" y="2002"/>
                    <a:pt x="5980" y="2001"/>
                    <a:pt x="5976" y="2004"/>
                  </a:cubicBezTo>
                  <a:cubicBezTo>
                    <a:pt x="5969" y="2008"/>
                    <a:pt x="5958" y="2012"/>
                    <a:pt x="5952" y="2014"/>
                  </a:cubicBezTo>
                  <a:cubicBezTo>
                    <a:pt x="5937" y="2020"/>
                    <a:pt x="5930" y="2011"/>
                    <a:pt x="5922" y="2000"/>
                  </a:cubicBezTo>
                  <a:cubicBezTo>
                    <a:pt x="5909" y="1982"/>
                    <a:pt x="5890" y="1947"/>
                    <a:pt x="5869" y="1906"/>
                  </a:cubicBezTo>
                  <a:cubicBezTo>
                    <a:pt x="5772" y="1723"/>
                    <a:pt x="5772" y="1723"/>
                    <a:pt x="5772" y="1723"/>
                  </a:cubicBezTo>
                  <a:cubicBezTo>
                    <a:pt x="5829" y="1695"/>
                    <a:pt x="5829" y="1695"/>
                    <a:pt x="5829" y="1695"/>
                  </a:cubicBezTo>
                  <a:cubicBezTo>
                    <a:pt x="5869" y="1675"/>
                    <a:pt x="5887" y="1681"/>
                    <a:pt x="5894" y="1692"/>
                  </a:cubicBezTo>
                  <a:cubicBezTo>
                    <a:pt x="5897" y="1696"/>
                    <a:pt x="5897" y="1696"/>
                    <a:pt x="5897" y="1696"/>
                  </a:cubicBezTo>
                  <a:cubicBezTo>
                    <a:pt x="5901" y="1703"/>
                    <a:pt x="5903" y="1704"/>
                    <a:pt x="5907" y="1703"/>
                  </a:cubicBezTo>
                  <a:cubicBezTo>
                    <a:pt x="5910" y="1701"/>
                    <a:pt x="5909" y="1698"/>
                    <a:pt x="5907" y="1693"/>
                  </a:cubicBezTo>
                  <a:cubicBezTo>
                    <a:pt x="5901" y="1682"/>
                    <a:pt x="5886" y="1650"/>
                    <a:pt x="5881" y="1641"/>
                  </a:cubicBezTo>
                  <a:cubicBezTo>
                    <a:pt x="5878" y="1634"/>
                    <a:pt x="5876" y="1632"/>
                    <a:pt x="5872" y="1634"/>
                  </a:cubicBezTo>
                  <a:cubicBezTo>
                    <a:pt x="5869" y="1635"/>
                    <a:pt x="5861" y="1646"/>
                    <a:pt x="5832" y="1661"/>
                  </a:cubicBezTo>
                  <a:cubicBezTo>
                    <a:pt x="5656" y="1755"/>
                    <a:pt x="5656" y="1755"/>
                    <a:pt x="5656" y="1755"/>
                  </a:cubicBezTo>
                  <a:cubicBezTo>
                    <a:pt x="5641" y="1762"/>
                    <a:pt x="5624" y="1770"/>
                    <a:pt x="5610" y="1776"/>
                  </a:cubicBezTo>
                  <a:cubicBezTo>
                    <a:pt x="5599" y="1781"/>
                    <a:pt x="5592" y="1779"/>
                    <a:pt x="5588" y="1781"/>
                  </a:cubicBezTo>
                  <a:cubicBezTo>
                    <a:pt x="5585" y="1782"/>
                    <a:pt x="5586" y="1785"/>
                    <a:pt x="5587" y="1792"/>
                  </a:cubicBezTo>
                  <a:cubicBezTo>
                    <a:pt x="5588" y="1796"/>
                    <a:pt x="5602" y="1841"/>
                    <a:pt x="5605" y="1848"/>
                  </a:cubicBezTo>
                  <a:cubicBezTo>
                    <a:pt x="5608" y="1853"/>
                    <a:pt x="5610" y="1855"/>
                    <a:pt x="5613" y="1853"/>
                  </a:cubicBezTo>
                  <a:cubicBezTo>
                    <a:pt x="5616" y="1852"/>
                    <a:pt x="5616" y="1849"/>
                    <a:pt x="5615" y="1845"/>
                  </a:cubicBezTo>
                  <a:cubicBezTo>
                    <a:pt x="5614" y="1841"/>
                    <a:pt x="5614" y="1834"/>
                    <a:pt x="5615" y="1826"/>
                  </a:cubicBezTo>
                  <a:cubicBezTo>
                    <a:pt x="5616" y="1812"/>
                    <a:pt x="5626" y="1804"/>
                    <a:pt x="5651" y="1790"/>
                  </a:cubicBezTo>
                  <a:cubicBezTo>
                    <a:pt x="5716" y="1752"/>
                    <a:pt x="5716" y="1752"/>
                    <a:pt x="5716" y="1752"/>
                  </a:cubicBezTo>
                  <a:lnTo>
                    <a:pt x="5813" y="1935"/>
                  </a:lnTo>
                  <a:close/>
                  <a:moveTo>
                    <a:pt x="6098" y="1774"/>
                  </a:moveTo>
                  <a:cubicBezTo>
                    <a:pt x="6122" y="1813"/>
                    <a:pt x="6144" y="1848"/>
                    <a:pt x="6152" y="1867"/>
                  </a:cubicBezTo>
                  <a:cubicBezTo>
                    <a:pt x="6159" y="1880"/>
                    <a:pt x="6162" y="1891"/>
                    <a:pt x="6155" y="1898"/>
                  </a:cubicBezTo>
                  <a:cubicBezTo>
                    <a:pt x="6152" y="1901"/>
                    <a:pt x="6147" y="1905"/>
                    <a:pt x="6141" y="1909"/>
                  </a:cubicBezTo>
                  <a:cubicBezTo>
                    <a:pt x="6136" y="1912"/>
                    <a:pt x="6135" y="1915"/>
                    <a:pt x="6136" y="1917"/>
                  </a:cubicBezTo>
                  <a:cubicBezTo>
                    <a:pt x="6138" y="1920"/>
                    <a:pt x="6142" y="1919"/>
                    <a:pt x="6147" y="1916"/>
                  </a:cubicBezTo>
                  <a:cubicBezTo>
                    <a:pt x="6164" y="1905"/>
                    <a:pt x="6191" y="1887"/>
                    <a:pt x="6200" y="1881"/>
                  </a:cubicBezTo>
                  <a:cubicBezTo>
                    <a:pt x="6225" y="1865"/>
                    <a:pt x="6256" y="1850"/>
                    <a:pt x="6320" y="1809"/>
                  </a:cubicBezTo>
                  <a:cubicBezTo>
                    <a:pt x="6336" y="1799"/>
                    <a:pt x="6340" y="1796"/>
                    <a:pt x="6336" y="1783"/>
                  </a:cubicBezTo>
                  <a:cubicBezTo>
                    <a:pt x="6333" y="1773"/>
                    <a:pt x="6318" y="1742"/>
                    <a:pt x="6312" y="1733"/>
                  </a:cubicBezTo>
                  <a:cubicBezTo>
                    <a:pt x="6309" y="1728"/>
                    <a:pt x="6307" y="1725"/>
                    <a:pt x="6303" y="1727"/>
                  </a:cubicBezTo>
                  <a:cubicBezTo>
                    <a:pt x="6300" y="1729"/>
                    <a:pt x="6301" y="1731"/>
                    <a:pt x="6303" y="1736"/>
                  </a:cubicBezTo>
                  <a:cubicBezTo>
                    <a:pt x="6311" y="1756"/>
                    <a:pt x="6311" y="1768"/>
                    <a:pt x="6303" y="1780"/>
                  </a:cubicBezTo>
                  <a:cubicBezTo>
                    <a:pt x="6296" y="1792"/>
                    <a:pt x="6277" y="1804"/>
                    <a:pt x="6267" y="1810"/>
                  </a:cubicBezTo>
                  <a:cubicBezTo>
                    <a:pt x="6223" y="1838"/>
                    <a:pt x="6212" y="1836"/>
                    <a:pt x="6193" y="1807"/>
                  </a:cubicBezTo>
                  <a:cubicBezTo>
                    <a:pt x="6185" y="1795"/>
                    <a:pt x="6160" y="1755"/>
                    <a:pt x="6151" y="1741"/>
                  </a:cubicBezTo>
                  <a:cubicBezTo>
                    <a:pt x="6130" y="1707"/>
                    <a:pt x="6130" y="1707"/>
                    <a:pt x="6130" y="1707"/>
                  </a:cubicBezTo>
                  <a:cubicBezTo>
                    <a:pt x="6129" y="1704"/>
                    <a:pt x="6128" y="1703"/>
                    <a:pt x="6130" y="1701"/>
                  </a:cubicBezTo>
                  <a:cubicBezTo>
                    <a:pt x="6140" y="1695"/>
                    <a:pt x="6183" y="1669"/>
                    <a:pt x="6191" y="1664"/>
                  </a:cubicBezTo>
                  <a:cubicBezTo>
                    <a:pt x="6208" y="1656"/>
                    <a:pt x="6218" y="1659"/>
                    <a:pt x="6226" y="1666"/>
                  </a:cubicBezTo>
                  <a:cubicBezTo>
                    <a:pt x="6230" y="1671"/>
                    <a:pt x="6234" y="1676"/>
                    <a:pt x="6237" y="1680"/>
                  </a:cubicBezTo>
                  <a:cubicBezTo>
                    <a:pt x="6239" y="1682"/>
                    <a:pt x="6240" y="1684"/>
                    <a:pt x="6243" y="1682"/>
                  </a:cubicBezTo>
                  <a:cubicBezTo>
                    <a:pt x="6247" y="1679"/>
                    <a:pt x="6244" y="1675"/>
                    <a:pt x="6242" y="1671"/>
                  </a:cubicBezTo>
                  <a:cubicBezTo>
                    <a:pt x="6240" y="1668"/>
                    <a:pt x="6230" y="1651"/>
                    <a:pt x="6226" y="1642"/>
                  </a:cubicBezTo>
                  <a:cubicBezTo>
                    <a:pt x="6213" y="1619"/>
                    <a:pt x="6211" y="1611"/>
                    <a:pt x="6210" y="1608"/>
                  </a:cubicBezTo>
                  <a:cubicBezTo>
                    <a:pt x="6208" y="1606"/>
                    <a:pt x="6206" y="1606"/>
                    <a:pt x="6204" y="1607"/>
                  </a:cubicBezTo>
                  <a:cubicBezTo>
                    <a:pt x="6202" y="1608"/>
                    <a:pt x="6202" y="1611"/>
                    <a:pt x="6201" y="1617"/>
                  </a:cubicBezTo>
                  <a:cubicBezTo>
                    <a:pt x="6200" y="1623"/>
                    <a:pt x="6194" y="1629"/>
                    <a:pt x="6185" y="1636"/>
                  </a:cubicBezTo>
                  <a:cubicBezTo>
                    <a:pt x="6176" y="1643"/>
                    <a:pt x="6127" y="1673"/>
                    <a:pt x="6117" y="1680"/>
                  </a:cubicBezTo>
                  <a:cubicBezTo>
                    <a:pt x="6114" y="1681"/>
                    <a:pt x="6113" y="1680"/>
                    <a:pt x="6112" y="1677"/>
                  </a:cubicBezTo>
                  <a:cubicBezTo>
                    <a:pt x="6043" y="1569"/>
                    <a:pt x="6043" y="1569"/>
                    <a:pt x="6043" y="1569"/>
                  </a:cubicBezTo>
                  <a:cubicBezTo>
                    <a:pt x="6041" y="1566"/>
                    <a:pt x="6041" y="1564"/>
                    <a:pt x="6043" y="1563"/>
                  </a:cubicBezTo>
                  <a:cubicBezTo>
                    <a:pt x="6052" y="1558"/>
                    <a:pt x="6097" y="1530"/>
                    <a:pt x="6105" y="1527"/>
                  </a:cubicBezTo>
                  <a:cubicBezTo>
                    <a:pt x="6128" y="1516"/>
                    <a:pt x="6136" y="1518"/>
                    <a:pt x="6143" y="1524"/>
                  </a:cubicBezTo>
                  <a:cubicBezTo>
                    <a:pt x="6149" y="1528"/>
                    <a:pt x="6154" y="1535"/>
                    <a:pt x="6156" y="1537"/>
                  </a:cubicBezTo>
                  <a:cubicBezTo>
                    <a:pt x="6158" y="1541"/>
                    <a:pt x="6160" y="1543"/>
                    <a:pt x="6163" y="1541"/>
                  </a:cubicBezTo>
                  <a:cubicBezTo>
                    <a:pt x="6166" y="1539"/>
                    <a:pt x="6165" y="1536"/>
                    <a:pt x="6164" y="1534"/>
                  </a:cubicBezTo>
                  <a:cubicBezTo>
                    <a:pt x="6162" y="1528"/>
                    <a:pt x="6151" y="1509"/>
                    <a:pt x="6149" y="1504"/>
                  </a:cubicBezTo>
                  <a:cubicBezTo>
                    <a:pt x="6138" y="1484"/>
                    <a:pt x="6137" y="1478"/>
                    <a:pt x="6135" y="1474"/>
                  </a:cubicBezTo>
                  <a:cubicBezTo>
                    <a:pt x="6133" y="1472"/>
                    <a:pt x="6132" y="1471"/>
                    <a:pt x="6130" y="1472"/>
                  </a:cubicBezTo>
                  <a:cubicBezTo>
                    <a:pt x="6128" y="1474"/>
                    <a:pt x="6126" y="1477"/>
                    <a:pt x="6124" y="1478"/>
                  </a:cubicBezTo>
                  <a:cubicBezTo>
                    <a:pt x="6121" y="1481"/>
                    <a:pt x="6115" y="1487"/>
                    <a:pt x="6107" y="1492"/>
                  </a:cubicBezTo>
                  <a:cubicBezTo>
                    <a:pt x="6100" y="1498"/>
                    <a:pt x="6015" y="1551"/>
                    <a:pt x="6001" y="1560"/>
                  </a:cubicBezTo>
                  <a:cubicBezTo>
                    <a:pt x="5989" y="1567"/>
                    <a:pt x="5962" y="1583"/>
                    <a:pt x="5939" y="1597"/>
                  </a:cubicBezTo>
                  <a:cubicBezTo>
                    <a:pt x="5932" y="1601"/>
                    <a:pt x="5930" y="1604"/>
                    <a:pt x="5932" y="1607"/>
                  </a:cubicBezTo>
                  <a:cubicBezTo>
                    <a:pt x="5934" y="1610"/>
                    <a:pt x="5937" y="1609"/>
                    <a:pt x="5942" y="1606"/>
                  </a:cubicBezTo>
                  <a:cubicBezTo>
                    <a:pt x="5948" y="1602"/>
                    <a:pt x="5955" y="1598"/>
                    <a:pt x="5959" y="1597"/>
                  </a:cubicBezTo>
                  <a:cubicBezTo>
                    <a:pt x="5975" y="1591"/>
                    <a:pt x="5983" y="1596"/>
                    <a:pt x="5993" y="1610"/>
                  </a:cubicBezTo>
                  <a:cubicBezTo>
                    <a:pt x="6002" y="1623"/>
                    <a:pt x="6010" y="1635"/>
                    <a:pt x="6050" y="1699"/>
                  </a:cubicBezTo>
                  <a:lnTo>
                    <a:pt x="6098" y="1774"/>
                  </a:lnTo>
                  <a:close/>
                  <a:moveTo>
                    <a:pt x="6394" y="1581"/>
                  </a:moveTo>
                  <a:cubicBezTo>
                    <a:pt x="6422" y="1618"/>
                    <a:pt x="6445" y="1651"/>
                    <a:pt x="6456" y="1669"/>
                  </a:cubicBezTo>
                  <a:cubicBezTo>
                    <a:pt x="6463" y="1682"/>
                    <a:pt x="6467" y="1693"/>
                    <a:pt x="6460" y="1700"/>
                  </a:cubicBezTo>
                  <a:cubicBezTo>
                    <a:pt x="6457" y="1704"/>
                    <a:pt x="6453" y="1708"/>
                    <a:pt x="6447" y="1712"/>
                  </a:cubicBezTo>
                  <a:cubicBezTo>
                    <a:pt x="6442" y="1716"/>
                    <a:pt x="6441" y="1718"/>
                    <a:pt x="6442" y="1720"/>
                  </a:cubicBezTo>
                  <a:cubicBezTo>
                    <a:pt x="6445" y="1723"/>
                    <a:pt x="6448" y="1722"/>
                    <a:pt x="6454" y="1718"/>
                  </a:cubicBezTo>
                  <a:cubicBezTo>
                    <a:pt x="6470" y="1707"/>
                    <a:pt x="6495" y="1687"/>
                    <a:pt x="6502" y="1681"/>
                  </a:cubicBezTo>
                  <a:cubicBezTo>
                    <a:pt x="6509" y="1677"/>
                    <a:pt x="6540" y="1656"/>
                    <a:pt x="6563" y="1639"/>
                  </a:cubicBezTo>
                  <a:cubicBezTo>
                    <a:pt x="6568" y="1635"/>
                    <a:pt x="6571" y="1632"/>
                    <a:pt x="6568" y="1629"/>
                  </a:cubicBezTo>
                  <a:cubicBezTo>
                    <a:pt x="6567" y="1627"/>
                    <a:pt x="6564" y="1627"/>
                    <a:pt x="6561" y="1629"/>
                  </a:cubicBezTo>
                  <a:cubicBezTo>
                    <a:pt x="6556" y="1633"/>
                    <a:pt x="6547" y="1638"/>
                    <a:pt x="6540" y="1642"/>
                  </a:cubicBezTo>
                  <a:cubicBezTo>
                    <a:pt x="6526" y="1649"/>
                    <a:pt x="6518" y="1642"/>
                    <a:pt x="6508" y="1631"/>
                  </a:cubicBezTo>
                  <a:cubicBezTo>
                    <a:pt x="6493" y="1616"/>
                    <a:pt x="6470" y="1584"/>
                    <a:pt x="6442" y="1546"/>
                  </a:cubicBezTo>
                  <a:cubicBezTo>
                    <a:pt x="6438" y="1540"/>
                    <a:pt x="6438" y="1540"/>
                    <a:pt x="6438" y="1540"/>
                  </a:cubicBezTo>
                  <a:cubicBezTo>
                    <a:pt x="6436" y="1537"/>
                    <a:pt x="6437" y="1536"/>
                    <a:pt x="6439" y="1534"/>
                  </a:cubicBezTo>
                  <a:cubicBezTo>
                    <a:pt x="6475" y="1509"/>
                    <a:pt x="6475" y="1509"/>
                    <a:pt x="6475" y="1509"/>
                  </a:cubicBezTo>
                  <a:cubicBezTo>
                    <a:pt x="6478" y="1507"/>
                    <a:pt x="6481" y="1506"/>
                    <a:pt x="6484" y="1507"/>
                  </a:cubicBezTo>
                  <a:cubicBezTo>
                    <a:pt x="6495" y="1509"/>
                    <a:pt x="6533" y="1523"/>
                    <a:pt x="6566" y="1533"/>
                  </a:cubicBezTo>
                  <a:cubicBezTo>
                    <a:pt x="6612" y="1548"/>
                    <a:pt x="6641" y="1556"/>
                    <a:pt x="6665" y="1553"/>
                  </a:cubicBezTo>
                  <a:cubicBezTo>
                    <a:pt x="6680" y="1551"/>
                    <a:pt x="6691" y="1546"/>
                    <a:pt x="6714" y="1529"/>
                  </a:cubicBezTo>
                  <a:cubicBezTo>
                    <a:pt x="6753" y="1501"/>
                    <a:pt x="6753" y="1501"/>
                    <a:pt x="6753" y="1501"/>
                  </a:cubicBezTo>
                  <a:cubicBezTo>
                    <a:pt x="6758" y="1497"/>
                    <a:pt x="6760" y="1494"/>
                    <a:pt x="6758" y="1491"/>
                  </a:cubicBezTo>
                  <a:cubicBezTo>
                    <a:pt x="6756" y="1489"/>
                    <a:pt x="6754" y="1489"/>
                    <a:pt x="6751" y="1492"/>
                  </a:cubicBezTo>
                  <a:cubicBezTo>
                    <a:pt x="6747" y="1494"/>
                    <a:pt x="6743" y="1496"/>
                    <a:pt x="6738" y="1498"/>
                  </a:cubicBezTo>
                  <a:cubicBezTo>
                    <a:pt x="6731" y="1502"/>
                    <a:pt x="6712" y="1511"/>
                    <a:pt x="6672" y="1504"/>
                  </a:cubicBezTo>
                  <a:cubicBezTo>
                    <a:pt x="6630" y="1496"/>
                    <a:pt x="6576" y="1481"/>
                    <a:pt x="6506" y="1461"/>
                  </a:cubicBezTo>
                  <a:cubicBezTo>
                    <a:pt x="6523" y="1398"/>
                    <a:pt x="6516" y="1361"/>
                    <a:pt x="6493" y="1331"/>
                  </a:cubicBezTo>
                  <a:cubicBezTo>
                    <a:pt x="6474" y="1304"/>
                    <a:pt x="6442" y="1294"/>
                    <a:pt x="6425" y="1295"/>
                  </a:cubicBezTo>
                  <a:cubicBezTo>
                    <a:pt x="6392" y="1296"/>
                    <a:pt x="6363" y="1313"/>
                    <a:pt x="6338" y="1332"/>
                  </a:cubicBezTo>
                  <a:cubicBezTo>
                    <a:pt x="6325" y="1342"/>
                    <a:pt x="6295" y="1365"/>
                    <a:pt x="6281" y="1375"/>
                  </a:cubicBezTo>
                  <a:cubicBezTo>
                    <a:pt x="6273" y="1381"/>
                    <a:pt x="6246" y="1399"/>
                    <a:pt x="6224" y="1414"/>
                  </a:cubicBezTo>
                  <a:cubicBezTo>
                    <a:pt x="6218" y="1419"/>
                    <a:pt x="6216" y="1422"/>
                    <a:pt x="6218" y="1425"/>
                  </a:cubicBezTo>
                  <a:cubicBezTo>
                    <a:pt x="6220" y="1428"/>
                    <a:pt x="6223" y="1426"/>
                    <a:pt x="6228" y="1423"/>
                  </a:cubicBezTo>
                  <a:cubicBezTo>
                    <a:pt x="6233" y="1419"/>
                    <a:pt x="6241" y="1414"/>
                    <a:pt x="6245" y="1413"/>
                  </a:cubicBezTo>
                  <a:cubicBezTo>
                    <a:pt x="6260" y="1406"/>
                    <a:pt x="6268" y="1410"/>
                    <a:pt x="6279" y="1423"/>
                  </a:cubicBezTo>
                  <a:cubicBezTo>
                    <a:pt x="6289" y="1436"/>
                    <a:pt x="6297" y="1447"/>
                    <a:pt x="6342" y="1509"/>
                  </a:cubicBezTo>
                  <a:lnTo>
                    <a:pt x="6394" y="1581"/>
                  </a:lnTo>
                  <a:close/>
                  <a:moveTo>
                    <a:pt x="6324" y="1383"/>
                  </a:moveTo>
                  <a:cubicBezTo>
                    <a:pt x="6321" y="1379"/>
                    <a:pt x="6321" y="1377"/>
                    <a:pt x="6323" y="1374"/>
                  </a:cubicBezTo>
                  <a:cubicBezTo>
                    <a:pt x="6327" y="1370"/>
                    <a:pt x="6334" y="1364"/>
                    <a:pt x="6344" y="1357"/>
                  </a:cubicBezTo>
                  <a:cubicBezTo>
                    <a:pt x="6368" y="1339"/>
                    <a:pt x="6418" y="1328"/>
                    <a:pt x="6460" y="1386"/>
                  </a:cubicBezTo>
                  <a:cubicBezTo>
                    <a:pt x="6485" y="1420"/>
                    <a:pt x="6487" y="1447"/>
                    <a:pt x="6481" y="1465"/>
                  </a:cubicBezTo>
                  <a:cubicBezTo>
                    <a:pt x="6477" y="1475"/>
                    <a:pt x="6473" y="1481"/>
                    <a:pt x="6457" y="1493"/>
                  </a:cubicBezTo>
                  <a:cubicBezTo>
                    <a:pt x="6447" y="1500"/>
                    <a:pt x="6434" y="1508"/>
                    <a:pt x="6423" y="1511"/>
                  </a:cubicBezTo>
                  <a:cubicBezTo>
                    <a:pt x="6419" y="1512"/>
                    <a:pt x="6417" y="1511"/>
                    <a:pt x="6414" y="1507"/>
                  </a:cubicBezTo>
                  <a:lnTo>
                    <a:pt x="6324" y="1383"/>
                  </a:lnTo>
                  <a:close/>
                  <a:moveTo>
                    <a:pt x="6836" y="1256"/>
                  </a:moveTo>
                  <a:cubicBezTo>
                    <a:pt x="6838" y="1254"/>
                    <a:pt x="6840" y="1254"/>
                    <a:pt x="6842" y="1256"/>
                  </a:cubicBezTo>
                  <a:cubicBezTo>
                    <a:pt x="6942" y="1311"/>
                    <a:pt x="6942" y="1311"/>
                    <a:pt x="6942" y="1311"/>
                  </a:cubicBezTo>
                  <a:cubicBezTo>
                    <a:pt x="6948" y="1314"/>
                    <a:pt x="6948" y="1320"/>
                    <a:pt x="6946" y="1323"/>
                  </a:cubicBezTo>
                  <a:cubicBezTo>
                    <a:pt x="6942" y="1327"/>
                    <a:pt x="6941" y="1329"/>
                    <a:pt x="6943" y="1331"/>
                  </a:cubicBezTo>
                  <a:cubicBezTo>
                    <a:pt x="6946" y="1334"/>
                    <a:pt x="6950" y="1330"/>
                    <a:pt x="6958" y="1325"/>
                  </a:cubicBezTo>
                  <a:cubicBezTo>
                    <a:pt x="6989" y="1299"/>
                    <a:pt x="7017" y="1276"/>
                    <a:pt x="7031" y="1264"/>
                  </a:cubicBezTo>
                  <a:cubicBezTo>
                    <a:pt x="7045" y="1252"/>
                    <a:pt x="7048" y="1248"/>
                    <a:pt x="7046" y="1245"/>
                  </a:cubicBezTo>
                  <a:cubicBezTo>
                    <a:pt x="7043" y="1242"/>
                    <a:pt x="7041" y="1244"/>
                    <a:pt x="7038" y="1246"/>
                  </a:cubicBezTo>
                  <a:cubicBezTo>
                    <a:pt x="7033" y="1250"/>
                    <a:pt x="7027" y="1254"/>
                    <a:pt x="7020" y="1258"/>
                  </a:cubicBezTo>
                  <a:cubicBezTo>
                    <a:pt x="7011" y="1263"/>
                    <a:pt x="6995" y="1267"/>
                    <a:pt x="6951" y="1245"/>
                  </a:cubicBezTo>
                  <a:cubicBezTo>
                    <a:pt x="6877" y="1207"/>
                    <a:pt x="6683" y="1102"/>
                    <a:pt x="6656" y="1088"/>
                  </a:cubicBezTo>
                  <a:cubicBezTo>
                    <a:pt x="6645" y="1083"/>
                    <a:pt x="6640" y="1081"/>
                    <a:pt x="6636" y="1084"/>
                  </a:cubicBezTo>
                  <a:cubicBezTo>
                    <a:pt x="6632" y="1088"/>
                    <a:pt x="6633" y="1094"/>
                    <a:pt x="6638" y="1109"/>
                  </a:cubicBezTo>
                  <a:cubicBezTo>
                    <a:pt x="6745" y="1432"/>
                    <a:pt x="6745" y="1432"/>
                    <a:pt x="6745" y="1432"/>
                  </a:cubicBezTo>
                  <a:cubicBezTo>
                    <a:pt x="6754" y="1458"/>
                    <a:pt x="6758" y="1477"/>
                    <a:pt x="6742" y="1494"/>
                  </a:cubicBezTo>
                  <a:cubicBezTo>
                    <a:pt x="6739" y="1497"/>
                    <a:pt x="6734" y="1503"/>
                    <a:pt x="6731" y="1505"/>
                  </a:cubicBezTo>
                  <a:cubicBezTo>
                    <a:pt x="6727" y="1508"/>
                    <a:pt x="6727" y="1510"/>
                    <a:pt x="6729" y="1512"/>
                  </a:cubicBezTo>
                  <a:cubicBezTo>
                    <a:pt x="6731" y="1515"/>
                    <a:pt x="6734" y="1514"/>
                    <a:pt x="6739" y="1510"/>
                  </a:cubicBezTo>
                  <a:cubicBezTo>
                    <a:pt x="6759" y="1493"/>
                    <a:pt x="6780" y="1474"/>
                    <a:pt x="6783" y="1470"/>
                  </a:cubicBezTo>
                  <a:cubicBezTo>
                    <a:pt x="6796" y="1460"/>
                    <a:pt x="6813" y="1447"/>
                    <a:pt x="6825" y="1438"/>
                  </a:cubicBezTo>
                  <a:cubicBezTo>
                    <a:pt x="6829" y="1434"/>
                    <a:pt x="6831" y="1431"/>
                    <a:pt x="6829" y="1428"/>
                  </a:cubicBezTo>
                  <a:cubicBezTo>
                    <a:pt x="6827" y="1425"/>
                    <a:pt x="6825" y="1426"/>
                    <a:pt x="6821" y="1429"/>
                  </a:cubicBezTo>
                  <a:cubicBezTo>
                    <a:pt x="6815" y="1435"/>
                    <a:pt x="6815" y="1435"/>
                    <a:pt x="6815" y="1435"/>
                  </a:cubicBezTo>
                  <a:cubicBezTo>
                    <a:pt x="6802" y="1444"/>
                    <a:pt x="6795" y="1442"/>
                    <a:pt x="6789" y="1436"/>
                  </a:cubicBezTo>
                  <a:cubicBezTo>
                    <a:pt x="6785" y="1431"/>
                    <a:pt x="6779" y="1420"/>
                    <a:pt x="6775" y="1407"/>
                  </a:cubicBezTo>
                  <a:cubicBezTo>
                    <a:pt x="6749" y="1334"/>
                    <a:pt x="6749" y="1334"/>
                    <a:pt x="6749" y="1334"/>
                  </a:cubicBezTo>
                  <a:cubicBezTo>
                    <a:pt x="6748" y="1332"/>
                    <a:pt x="6748" y="1330"/>
                    <a:pt x="6750" y="1328"/>
                  </a:cubicBezTo>
                  <a:lnTo>
                    <a:pt x="6836" y="1256"/>
                  </a:lnTo>
                  <a:close/>
                  <a:moveTo>
                    <a:pt x="6742" y="1303"/>
                  </a:moveTo>
                  <a:cubicBezTo>
                    <a:pt x="6740" y="1304"/>
                    <a:pt x="6739" y="1303"/>
                    <a:pt x="6738" y="1301"/>
                  </a:cubicBezTo>
                  <a:cubicBezTo>
                    <a:pt x="6694" y="1177"/>
                    <a:pt x="6694" y="1177"/>
                    <a:pt x="6694" y="1177"/>
                  </a:cubicBezTo>
                  <a:cubicBezTo>
                    <a:pt x="6693" y="1175"/>
                    <a:pt x="6692" y="1172"/>
                    <a:pt x="6693" y="1171"/>
                  </a:cubicBezTo>
                  <a:cubicBezTo>
                    <a:pt x="6694" y="1170"/>
                    <a:pt x="6696" y="1172"/>
                    <a:pt x="6698" y="1173"/>
                  </a:cubicBezTo>
                  <a:cubicBezTo>
                    <a:pt x="6813" y="1239"/>
                    <a:pt x="6813" y="1239"/>
                    <a:pt x="6813" y="1239"/>
                  </a:cubicBezTo>
                  <a:cubicBezTo>
                    <a:pt x="6814" y="1240"/>
                    <a:pt x="6815" y="1242"/>
                    <a:pt x="6813" y="1243"/>
                  </a:cubicBezTo>
                  <a:lnTo>
                    <a:pt x="6742" y="1303"/>
                  </a:lnTo>
                  <a:close/>
                  <a:moveTo>
                    <a:pt x="7155" y="1156"/>
                  </a:moveTo>
                  <a:cubicBezTo>
                    <a:pt x="7174" y="1137"/>
                    <a:pt x="7192" y="1115"/>
                    <a:pt x="7199" y="1085"/>
                  </a:cubicBezTo>
                  <a:cubicBezTo>
                    <a:pt x="7208" y="1043"/>
                    <a:pt x="7192" y="1010"/>
                    <a:pt x="7172" y="989"/>
                  </a:cubicBezTo>
                  <a:cubicBezTo>
                    <a:pt x="7139" y="955"/>
                    <a:pt x="7100" y="946"/>
                    <a:pt x="7024" y="954"/>
                  </a:cubicBezTo>
                  <a:cubicBezTo>
                    <a:pt x="7006" y="956"/>
                    <a:pt x="7006" y="956"/>
                    <a:pt x="7006" y="956"/>
                  </a:cubicBezTo>
                  <a:cubicBezTo>
                    <a:pt x="6954" y="962"/>
                    <a:pt x="6934" y="957"/>
                    <a:pt x="6917" y="940"/>
                  </a:cubicBezTo>
                  <a:cubicBezTo>
                    <a:pt x="6896" y="918"/>
                    <a:pt x="6898" y="887"/>
                    <a:pt x="6925" y="862"/>
                  </a:cubicBezTo>
                  <a:cubicBezTo>
                    <a:pt x="6948" y="839"/>
                    <a:pt x="6969" y="840"/>
                    <a:pt x="6982" y="841"/>
                  </a:cubicBezTo>
                  <a:cubicBezTo>
                    <a:pt x="6998" y="843"/>
                    <a:pt x="7011" y="853"/>
                    <a:pt x="7014" y="856"/>
                  </a:cubicBezTo>
                  <a:cubicBezTo>
                    <a:pt x="7018" y="861"/>
                    <a:pt x="7021" y="862"/>
                    <a:pt x="7024" y="859"/>
                  </a:cubicBezTo>
                  <a:cubicBezTo>
                    <a:pt x="7027" y="857"/>
                    <a:pt x="7025" y="853"/>
                    <a:pt x="7017" y="845"/>
                  </a:cubicBezTo>
                  <a:cubicBezTo>
                    <a:pt x="6990" y="816"/>
                    <a:pt x="6982" y="804"/>
                    <a:pt x="6977" y="800"/>
                  </a:cubicBezTo>
                  <a:cubicBezTo>
                    <a:pt x="6975" y="797"/>
                    <a:pt x="6972" y="798"/>
                    <a:pt x="6968" y="800"/>
                  </a:cubicBezTo>
                  <a:cubicBezTo>
                    <a:pt x="6956" y="807"/>
                    <a:pt x="6937" y="818"/>
                    <a:pt x="6914" y="840"/>
                  </a:cubicBezTo>
                  <a:cubicBezTo>
                    <a:pt x="6863" y="889"/>
                    <a:pt x="6857" y="949"/>
                    <a:pt x="6896" y="989"/>
                  </a:cubicBezTo>
                  <a:cubicBezTo>
                    <a:pt x="6924" y="1019"/>
                    <a:pt x="6962" y="1031"/>
                    <a:pt x="7032" y="1024"/>
                  </a:cubicBezTo>
                  <a:cubicBezTo>
                    <a:pt x="7061" y="1021"/>
                    <a:pt x="7061" y="1021"/>
                    <a:pt x="7061" y="1021"/>
                  </a:cubicBezTo>
                  <a:cubicBezTo>
                    <a:pt x="7114" y="1016"/>
                    <a:pt x="7135" y="1027"/>
                    <a:pt x="7153" y="1045"/>
                  </a:cubicBezTo>
                  <a:cubicBezTo>
                    <a:pt x="7171" y="1065"/>
                    <a:pt x="7176" y="1102"/>
                    <a:pt x="7143" y="1133"/>
                  </a:cubicBezTo>
                  <a:cubicBezTo>
                    <a:pt x="7121" y="1155"/>
                    <a:pt x="7090" y="1166"/>
                    <a:pt x="7056" y="1147"/>
                  </a:cubicBezTo>
                  <a:cubicBezTo>
                    <a:pt x="7049" y="1142"/>
                    <a:pt x="7040" y="1136"/>
                    <a:pt x="7035" y="1131"/>
                  </a:cubicBezTo>
                  <a:cubicBezTo>
                    <a:pt x="7032" y="1128"/>
                    <a:pt x="7029" y="1125"/>
                    <a:pt x="7026" y="1128"/>
                  </a:cubicBezTo>
                  <a:cubicBezTo>
                    <a:pt x="7023" y="1131"/>
                    <a:pt x="7026" y="1136"/>
                    <a:pt x="7030" y="1142"/>
                  </a:cubicBezTo>
                  <a:cubicBezTo>
                    <a:pt x="7036" y="1148"/>
                    <a:pt x="7055" y="1171"/>
                    <a:pt x="7074" y="1191"/>
                  </a:cubicBezTo>
                  <a:cubicBezTo>
                    <a:pt x="7082" y="1199"/>
                    <a:pt x="7085" y="1200"/>
                    <a:pt x="7093" y="1197"/>
                  </a:cubicBezTo>
                  <a:cubicBezTo>
                    <a:pt x="7115" y="1189"/>
                    <a:pt x="7134" y="1176"/>
                    <a:pt x="7155" y="1156"/>
                  </a:cubicBezTo>
                  <a:close/>
                  <a:moveTo>
                    <a:pt x="7167" y="800"/>
                  </a:moveTo>
                  <a:cubicBezTo>
                    <a:pt x="7162" y="802"/>
                    <a:pt x="7159" y="804"/>
                    <a:pt x="7157" y="802"/>
                  </a:cubicBezTo>
                  <a:cubicBezTo>
                    <a:pt x="7154" y="799"/>
                    <a:pt x="7155" y="797"/>
                    <a:pt x="7160" y="791"/>
                  </a:cubicBezTo>
                  <a:cubicBezTo>
                    <a:pt x="7164" y="786"/>
                    <a:pt x="7200" y="757"/>
                    <a:pt x="7214" y="747"/>
                  </a:cubicBezTo>
                  <a:cubicBezTo>
                    <a:pt x="7225" y="739"/>
                    <a:pt x="7230" y="737"/>
                    <a:pt x="7232" y="737"/>
                  </a:cubicBezTo>
                  <a:cubicBezTo>
                    <a:pt x="7234" y="736"/>
                    <a:pt x="7236" y="738"/>
                    <a:pt x="7238" y="739"/>
                  </a:cubicBezTo>
                  <a:cubicBezTo>
                    <a:pt x="7240" y="741"/>
                    <a:pt x="7243" y="748"/>
                    <a:pt x="7243" y="750"/>
                  </a:cubicBezTo>
                  <a:cubicBezTo>
                    <a:pt x="7251" y="779"/>
                    <a:pt x="7251" y="810"/>
                    <a:pt x="7251" y="842"/>
                  </a:cubicBezTo>
                  <a:cubicBezTo>
                    <a:pt x="7251" y="847"/>
                    <a:pt x="7251" y="853"/>
                    <a:pt x="7250" y="855"/>
                  </a:cubicBezTo>
                  <a:cubicBezTo>
                    <a:pt x="7248" y="857"/>
                    <a:pt x="7247" y="857"/>
                    <a:pt x="7245" y="855"/>
                  </a:cubicBezTo>
                  <a:cubicBezTo>
                    <a:pt x="7244" y="854"/>
                    <a:pt x="7241" y="849"/>
                    <a:pt x="7239" y="846"/>
                  </a:cubicBezTo>
                  <a:cubicBezTo>
                    <a:pt x="7231" y="832"/>
                    <a:pt x="7224" y="824"/>
                    <a:pt x="7210" y="811"/>
                  </a:cubicBezTo>
                  <a:cubicBezTo>
                    <a:pt x="7191" y="794"/>
                    <a:pt x="7174" y="797"/>
                    <a:pt x="7167" y="80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AU" dirty="0">
                <a:solidFill>
                  <a:srgbClr val="000000"/>
                </a:solidFill>
              </a:endParaRPr>
            </a:p>
          </p:txBody>
        </p:sp>
      </p:grpSp>
    </p:spTree>
    <p:extLst>
      <p:ext uri="{BB962C8B-B14F-4D97-AF65-F5344CB8AC3E}">
        <p14:creationId xmlns:p14="http://schemas.microsoft.com/office/powerpoint/2010/main" val="419709271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p:hf hdr="0" ftr="0" dt="0"/>
  <p:txStyles>
    <p:titleStyle>
      <a:lvl1pPr algn="l" rtl="0" eaLnBrk="0" fontAlgn="base" hangingPunct="0">
        <a:lnSpc>
          <a:spcPct val="85000"/>
        </a:lnSpc>
        <a:spcBef>
          <a:spcPct val="0"/>
        </a:spcBef>
        <a:spcAft>
          <a:spcPct val="0"/>
        </a:spcAft>
        <a:defRPr sz="4400" b="1">
          <a:solidFill>
            <a:schemeClr val="tx2"/>
          </a:solidFill>
          <a:latin typeface="+mj-lt"/>
          <a:ea typeface="+mj-ea"/>
          <a:cs typeface="+mj-cs"/>
        </a:defRPr>
      </a:lvl1pPr>
      <a:lvl2pPr algn="l" rtl="0" eaLnBrk="0" fontAlgn="base" hangingPunct="0">
        <a:lnSpc>
          <a:spcPct val="85000"/>
        </a:lnSpc>
        <a:spcBef>
          <a:spcPct val="0"/>
        </a:spcBef>
        <a:spcAft>
          <a:spcPct val="0"/>
        </a:spcAft>
        <a:defRPr sz="4400" b="1">
          <a:solidFill>
            <a:schemeClr val="tx2"/>
          </a:solidFill>
          <a:latin typeface="Arial" charset="0"/>
        </a:defRPr>
      </a:lvl2pPr>
      <a:lvl3pPr algn="l" rtl="0" eaLnBrk="0" fontAlgn="base" hangingPunct="0">
        <a:lnSpc>
          <a:spcPct val="85000"/>
        </a:lnSpc>
        <a:spcBef>
          <a:spcPct val="0"/>
        </a:spcBef>
        <a:spcAft>
          <a:spcPct val="0"/>
        </a:spcAft>
        <a:defRPr sz="4400" b="1">
          <a:solidFill>
            <a:schemeClr val="tx2"/>
          </a:solidFill>
          <a:latin typeface="Arial" charset="0"/>
        </a:defRPr>
      </a:lvl3pPr>
      <a:lvl4pPr algn="l" rtl="0" eaLnBrk="0" fontAlgn="base" hangingPunct="0">
        <a:lnSpc>
          <a:spcPct val="85000"/>
        </a:lnSpc>
        <a:spcBef>
          <a:spcPct val="0"/>
        </a:spcBef>
        <a:spcAft>
          <a:spcPct val="0"/>
        </a:spcAft>
        <a:defRPr sz="4400" b="1">
          <a:solidFill>
            <a:schemeClr val="tx2"/>
          </a:solidFill>
          <a:latin typeface="Arial" charset="0"/>
        </a:defRPr>
      </a:lvl4pPr>
      <a:lvl5pPr algn="l" rtl="0" eaLnBrk="0" fontAlgn="base" hangingPunct="0">
        <a:lnSpc>
          <a:spcPct val="85000"/>
        </a:lnSpc>
        <a:spcBef>
          <a:spcPct val="0"/>
        </a:spcBef>
        <a:spcAft>
          <a:spcPct val="0"/>
        </a:spcAft>
        <a:defRPr sz="4400" b="1">
          <a:solidFill>
            <a:schemeClr val="tx2"/>
          </a:solidFill>
          <a:latin typeface="Arial" charset="0"/>
        </a:defRPr>
      </a:lvl5pPr>
      <a:lvl6pPr marL="457200" algn="l" rtl="0" fontAlgn="base">
        <a:lnSpc>
          <a:spcPct val="85000"/>
        </a:lnSpc>
        <a:spcBef>
          <a:spcPct val="0"/>
        </a:spcBef>
        <a:spcAft>
          <a:spcPct val="0"/>
        </a:spcAft>
        <a:defRPr sz="4400" b="1">
          <a:solidFill>
            <a:schemeClr val="tx2"/>
          </a:solidFill>
          <a:latin typeface="Arial" charset="0"/>
        </a:defRPr>
      </a:lvl6pPr>
      <a:lvl7pPr marL="914400" algn="l" rtl="0" fontAlgn="base">
        <a:lnSpc>
          <a:spcPct val="85000"/>
        </a:lnSpc>
        <a:spcBef>
          <a:spcPct val="0"/>
        </a:spcBef>
        <a:spcAft>
          <a:spcPct val="0"/>
        </a:spcAft>
        <a:defRPr sz="4400" b="1">
          <a:solidFill>
            <a:schemeClr val="tx2"/>
          </a:solidFill>
          <a:latin typeface="Arial" charset="0"/>
        </a:defRPr>
      </a:lvl7pPr>
      <a:lvl8pPr marL="1371600" algn="l" rtl="0" fontAlgn="base">
        <a:lnSpc>
          <a:spcPct val="85000"/>
        </a:lnSpc>
        <a:spcBef>
          <a:spcPct val="0"/>
        </a:spcBef>
        <a:spcAft>
          <a:spcPct val="0"/>
        </a:spcAft>
        <a:defRPr sz="4400" b="1">
          <a:solidFill>
            <a:schemeClr val="tx2"/>
          </a:solidFill>
          <a:latin typeface="Arial" charset="0"/>
        </a:defRPr>
      </a:lvl8pPr>
      <a:lvl9pPr marL="1828800" algn="l" rtl="0" fontAlgn="base">
        <a:lnSpc>
          <a:spcPct val="85000"/>
        </a:lnSpc>
        <a:spcBef>
          <a:spcPct val="0"/>
        </a:spcBef>
        <a:spcAft>
          <a:spcPct val="0"/>
        </a:spcAft>
        <a:defRPr sz="4400" b="1">
          <a:solidFill>
            <a:schemeClr val="tx2"/>
          </a:solidFill>
          <a:latin typeface="Arial" charset="0"/>
        </a:defRPr>
      </a:lvl9pPr>
    </p:titleStyle>
    <p:bodyStyle>
      <a:lvl1pPr marL="266700" indent="-266700" algn="l" rtl="0" eaLnBrk="0" fontAlgn="base" hangingPunct="0">
        <a:lnSpc>
          <a:spcPct val="90000"/>
        </a:lnSpc>
        <a:spcBef>
          <a:spcPct val="20000"/>
        </a:spcBef>
        <a:spcAft>
          <a:spcPct val="0"/>
        </a:spcAft>
        <a:buClr>
          <a:schemeClr val="accent1"/>
        </a:buClr>
        <a:buChar char="•"/>
        <a:defRPr sz="3400">
          <a:solidFill>
            <a:schemeClr val="tx1"/>
          </a:solidFill>
          <a:latin typeface="+mn-lt"/>
          <a:ea typeface="+mn-ea"/>
          <a:cs typeface="+mn-cs"/>
        </a:defRPr>
      </a:lvl1pPr>
      <a:lvl2pPr marL="808038" indent="-352425" algn="l" rtl="0" eaLnBrk="0" fontAlgn="base" hangingPunct="0">
        <a:lnSpc>
          <a:spcPct val="90000"/>
        </a:lnSpc>
        <a:spcBef>
          <a:spcPct val="20000"/>
        </a:spcBef>
        <a:spcAft>
          <a:spcPct val="0"/>
        </a:spcAft>
        <a:buClr>
          <a:schemeClr val="accent1"/>
        </a:buClr>
        <a:buFont typeface="Arial" charset="0"/>
        <a:buChar char="&gt;"/>
        <a:defRPr sz="3200">
          <a:solidFill>
            <a:schemeClr val="tx1"/>
          </a:solidFill>
          <a:latin typeface="+mn-lt"/>
        </a:defRPr>
      </a:lvl2pPr>
      <a:lvl3pPr marL="1233488" indent="-228600" algn="l" rtl="0" eaLnBrk="0" fontAlgn="base" hangingPunct="0">
        <a:lnSpc>
          <a:spcPct val="90000"/>
        </a:lnSpc>
        <a:spcBef>
          <a:spcPct val="20000"/>
        </a:spcBef>
        <a:spcAft>
          <a:spcPct val="0"/>
        </a:spcAft>
        <a:buClr>
          <a:schemeClr val="accent1"/>
        </a:buClr>
        <a:buFont typeface="Arial" charset="0"/>
        <a:buChar char="–"/>
        <a:defRPr sz="2400">
          <a:solidFill>
            <a:schemeClr val="tx1"/>
          </a:solidFill>
          <a:latin typeface="+mn-lt"/>
        </a:defRPr>
      </a:lvl3pPr>
      <a:lvl4pPr marL="1641475" indent="-228600" algn="l" rtl="0" eaLnBrk="0" fontAlgn="base" hangingPunct="0">
        <a:lnSpc>
          <a:spcPct val="90000"/>
        </a:lnSpc>
        <a:spcBef>
          <a:spcPct val="20000"/>
        </a:spcBef>
        <a:spcAft>
          <a:spcPct val="0"/>
        </a:spcAft>
        <a:buClr>
          <a:schemeClr val="accent1"/>
        </a:buClr>
        <a:buFont typeface="Arial" charset="0"/>
        <a:buChar char="–"/>
        <a:defRPr sz="2400">
          <a:solidFill>
            <a:schemeClr val="tx1"/>
          </a:solidFill>
          <a:latin typeface="+mn-lt"/>
        </a:defRPr>
      </a:lvl4pPr>
      <a:lvl5pPr marL="2057400" indent="-228600" algn="l" rtl="0" eaLnBrk="0" fontAlgn="base" hangingPunct="0">
        <a:lnSpc>
          <a:spcPct val="90000"/>
        </a:lnSpc>
        <a:spcBef>
          <a:spcPct val="20000"/>
        </a:spcBef>
        <a:spcAft>
          <a:spcPct val="0"/>
        </a:spcAft>
        <a:buClr>
          <a:schemeClr val="accent1"/>
        </a:buClr>
        <a:buFont typeface="Arial" charset="0"/>
        <a:buChar char="–"/>
        <a:defRPr sz="2400">
          <a:solidFill>
            <a:schemeClr val="tx1"/>
          </a:solidFill>
          <a:latin typeface="+mn-lt"/>
        </a:defRPr>
      </a:lvl5pPr>
      <a:lvl6pPr marL="2514600" indent="-228600" algn="l" rtl="0" fontAlgn="base">
        <a:lnSpc>
          <a:spcPct val="90000"/>
        </a:lnSpc>
        <a:spcBef>
          <a:spcPct val="20000"/>
        </a:spcBef>
        <a:spcAft>
          <a:spcPct val="0"/>
        </a:spcAft>
        <a:buClr>
          <a:schemeClr val="accent1"/>
        </a:buClr>
        <a:buFont typeface="Arial" charset="0"/>
        <a:buChar char="–"/>
        <a:defRPr sz="2400">
          <a:solidFill>
            <a:schemeClr val="tx1"/>
          </a:solidFill>
          <a:latin typeface="+mn-lt"/>
        </a:defRPr>
      </a:lvl6pPr>
      <a:lvl7pPr marL="2971800" indent="-228600" algn="l" rtl="0" fontAlgn="base">
        <a:lnSpc>
          <a:spcPct val="90000"/>
        </a:lnSpc>
        <a:spcBef>
          <a:spcPct val="20000"/>
        </a:spcBef>
        <a:spcAft>
          <a:spcPct val="0"/>
        </a:spcAft>
        <a:buClr>
          <a:schemeClr val="accent1"/>
        </a:buClr>
        <a:buFont typeface="Arial" charset="0"/>
        <a:buChar char="–"/>
        <a:defRPr sz="2400">
          <a:solidFill>
            <a:schemeClr val="tx1"/>
          </a:solidFill>
          <a:latin typeface="+mn-lt"/>
        </a:defRPr>
      </a:lvl7pPr>
      <a:lvl8pPr marL="3429000" indent="-228600" algn="l" rtl="0" fontAlgn="base">
        <a:lnSpc>
          <a:spcPct val="90000"/>
        </a:lnSpc>
        <a:spcBef>
          <a:spcPct val="20000"/>
        </a:spcBef>
        <a:spcAft>
          <a:spcPct val="0"/>
        </a:spcAft>
        <a:buClr>
          <a:schemeClr val="accent1"/>
        </a:buClr>
        <a:buFont typeface="Arial" charset="0"/>
        <a:buChar char="–"/>
        <a:defRPr sz="2400">
          <a:solidFill>
            <a:schemeClr val="tx1"/>
          </a:solidFill>
          <a:latin typeface="+mn-lt"/>
        </a:defRPr>
      </a:lvl8pPr>
      <a:lvl9pPr marL="3886200" indent="-228600" algn="l" rtl="0" fontAlgn="base">
        <a:lnSpc>
          <a:spcPct val="90000"/>
        </a:lnSpc>
        <a:spcBef>
          <a:spcPct val="20000"/>
        </a:spcBef>
        <a:spcAft>
          <a:spcPct val="0"/>
        </a:spcAft>
        <a:buClr>
          <a:schemeClr val="accent1"/>
        </a:buClr>
        <a:buFont typeface="Arial" charset="0"/>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90000"/>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AU" dirty="0"/>
              <a:t>Title</a:t>
            </a:r>
            <a:endParaRPr lang="en-US" dirty="0"/>
          </a:p>
        </p:txBody>
      </p:sp>
      <p:sp>
        <p:nvSpPr>
          <p:cNvPr id="3" name="Text Placeholder 2"/>
          <p:cNvSpPr>
            <a:spLocks noGrp="1"/>
          </p:cNvSpPr>
          <p:nvPr>
            <p:ph type="body" idx="1"/>
          </p:nvPr>
        </p:nvSpPr>
        <p:spPr>
          <a:xfrm>
            <a:off x="457200" y="1417638"/>
            <a:ext cx="8229600" cy="3991833"/>
          </a:xfrm>
          <a:prstGeom prst="rect">
            <a:avLst/>
          </a:prstGeom>
          <a:solidFill>
            <a:srgbClr val="F6F6F6"/>
          </a:solidFill>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descr="KNOWING Logo 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cxnSp>
        <p:nvCxnSpPr>
          <p:cNvPr id="6" name="Straight Connector 5"/>
          <p:cNvCxnSpPr/>
          <p:nvPr/>
        </p:nvCxnSpPr>
        <p:spPr>
          <a:xfrm>
            <a:off x="457200" y="6450903"/>
            <a:ext cx="7162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6020920"/>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Lst>
  <p:hf hdr="0" ftr="0" dt="0"/>
  <p:txStyles>
    <p:titleStyle>
      <a:lvl1pPr algn="l" defTabSz="457200" rtl="0" eaLnBrk="1" latinLnBrk="0" hangingPunct="1">
        <a:spcBef>
          <a:spcPct val="0"/>
        </a:spcBef>
        <a:buNone/>
        <a:defRPr sz="4400" b="0" kern="1200">
          <a:solidFill>
            <a:schemeClr val="tx1"/>
          </a:solidFill>
          <a:latin typeface="Open Sans"/>
          <a:ea typeface="+mj-ea"/>
          <a:cs typeface="Open Sans"/>
        </a:defRPr>
      </a:lvl1pPr>
    </p:titleStyle>
    <p:bodyStyle>
      <a:lvl1pPr marL="342900" indent="-342900" algn="l" defTabSz="457200" rtl="0" eaLnBrk="1" latinLnBrk="0" hangingPunct="1">
        <a:spcBef>
          <a:spcPct val="20000"/>
        </a:spcBef>
        <a:buFont typeface="Arial"/>
        <a:buChar char="•"/>
        <a:defRPr sz="32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82000"/>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AU" dirty="0"/>
              <a:t>Title</a:t>
            </a:r>
            <a:endParaRPr lang="en-US" dirty="0"/>
          </a:p>
        </p:txBody>
      </p:sp>
      <p:sp>
        <p:nvSpPr>
          <p:cNvPr id="3" name="Text Placeholder 2"/>
          <p:cNvSpPr>
            <a:spLocks noGrp="1"/>
          </p:cNvSpPr>
          <p:nvPr>
            <p:ph type="body" idx="1"/>
          </p:nvPr>
        </p:nvSpPr>
        <p:spPr>
          <a:xfrm>
            <a:off x="457200" y="1417638"/>
            <a:ext cx="8229600" cy="3991833"/>
          </a:xfrm>
          <a:prstGeom prst="rect">
            <a:avLst/>
          </a:prstGeom>
          <a:solidFill>
            <a:srgbClr val="F6F6F6"/>
          </a:solidFill>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descr="KNOWING Logo 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cxnSp>
        <p:nvCxnSpPr>
          <p:cNvPr id="6" name="Straight Connector 5"/>
          <p:cNvCxnSpPr/>
          <p:nvPr/>
        </p:nvCxnSpPr>
        <p:spPr>
          <a:xfrm>
            <a:off x="457200" y="6450903"/>
            <a:ext cx="7162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0722742"/>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Lst>
  <p:hf hdr="0" ftr="0" dt="0"/>
  <p:txStyles>
    <p:titleStyle>
      <a:lvl1pPr algn="l" defTabSz="457200" rtl="0" eaLnBrk="1" latinLnBrk="0" hangingPunct="1">
        <a:spcBef>
          <a:spcPct val="0"/>
        </a:spcBef>
        <a:buNone/>
        <a:defRPr sz="4400" b="0" kern="1200">
          <a:solidFill>
            <a:schemeClr val="tx1"/>
          </a:solidFill>
          <a:latin typeface="Open Sans"/>
          <a:ea typeface="+mj-ea"/>
          <a:cs typeface="Open Sans"/>
        </a:defRPr>
      </a:lvl1pPr>
    </p:titleStyle>
    <p:bodyStyle>
      <a:lvl1pPr marL="342900" indent="-342900" algn="l" defTabSz="457200" rtl="0" eaLnBrk="1" latinLnBrk="0" hangingPunct="1">
        <a:spcBef>
          <a:spcPct val="20000"/>
        </a:spcBef>
        <a:buFont typeface="Arial"/>
        <a:buChar char="•"/>
        <a:defRPr sz="32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82000"/>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AU" dirty="0"/>
              <a:t>Title</a:t>
            </a:r>
            <a:endParaRPr lang="en-US" dirty="0"/>
          </a:p>
        </p:txBody>
      </p:sp>
      <p:sp>
        <p:nvSpPr>
          <p:cNvPr id="3" name="Text Placeholder 2"/>
          <p:cNvSpPr>
            <a:spLocks noGrp="1"/>
          </p:cNvSpPr>
          <p:nvPr>
            <p:ph type="body" idx="1"/>
          </p:nvPr>
        </p:nvSpPr>
        <p:spPr>
          <a:xfrm>
            <a:off x="457200" y="1417638"/>
            <a:ext cx="8229600" cy="3991833"/>
          </a:xfrm>
          <a:prstGeom prst="rect">
            <a:avLst/>
          </a:prstGeom>
          <a:solidFill>
            <a:srgbClr val="F6F6F6"/>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KNOWING Logo 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cxnSp>
        <p:nvCxnSpPr>
          <p:cNvPr id="6" name="Straight Connector 5"/>
          <p:cNvCxnSpPr/>
          <p:nvPr/>
        </p:nvCxnSpPr>
        <p:spPr>
          <a:xfrm>
            <a:off x="457200" y="6450903"/>
            <a:ext cx="7162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3234925"/>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Lst>
  <p:hf hdr="0" ftr="0" dt="0"/>
  <p:txStyles>
    <p:titleStyle>
      <a:lvl1pPr algn="l" defTabSz="457200" rtl="0" eaLnBrk="1" latinLnBrk="0" hangingPunct="1">
        <a:spcBef>
          <a:spcPct val="0"/>
        </a:spcBef>
        <a:buNone/>
        <a:defRPr sz="4400" b="0" kern="1200">
          <a:solidFill>
            <a:schemeClr val="tx1"/>
          </a:solidFill>
          <a:latin typeface="Open Sans"/>
          <a:ea typeface="+mj-ea"/>
          <a:cs typeface="Open Sans"/>
        </a:defRPr>
      </a:lvl1pPr>
    </p:titleStyle>
    <p:bodyStyle>
      <a:lvl1pPr marL="342900" indent="-342900" algn="l" defTabSz="457200" rtl="0" eaLnBrk="1" latinLnBrk="0" hangingPunct="1">
        <a:spcBef>
          <a:spcPct val="20000"/>
        </a:spcBef>
        <a:buFont typeface="Arial"/>
        <a:buChar char="•"/>
        <a:defRPr sz="32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82000"/>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AU" dirty="0"/>
              <a:t>Title</a:t>
            </a:r>
            <a:endParaRPr lang="en-US" dirty="0"/>
          </a:p>
        </p:txBody>
      </p:sp>
      <p:sp>
        <p:nvSpPr>
          <p:cNvPr id="3" name="Text Placeholder 2"/>
          <p:cNvSpPr>
            <a:spLocks noGrp="1"/>
          </p:cNvSpPr>
          <p:nvPr>
            <p:ph type="body" idx="1"/>
          </p:nvPr>
        </p:nvSpPr>
        <p:spPr>
          <a:xfrm>
            <a:off x="457200" y="1417638"/>
            <a:ext cx="8229600" cy="3991833"/>
          </a:xfrm>
          <a:prstGeom prst="rect">
            <a:avLst/>
          </a:prstGeom>
          <a:solidFill>
            <a:srgbClr val="F6F6F6"/>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KNOWING Logo 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72400" y="5567700"/>
            <a:ext cx="914400" cy="914400"/>
          </a:xfrm>
          <a:prstGeom prst="rect">
            <a:avLst/>
          </a:prstGeom>
        </p:spPr>
      </p:pic>
      <p:cxnSp>
        <p:nvCxnSpPr>
          <p:cNvPr id="6" name="Straight Connector 5"/>
          <p:cNvCxnSpPr/>
          <p:nvPr/>
        </p:nvCxnSpPr>
        <p:spPr>
          <a:xfrm>
            <a:off x="457200" y="6450903"/>
            <a:ext cx="7162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6541454"/>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Lst>
  <p:hf hdr="0" ftr="0" dt="0"/>
  <p:txStyles>
    <p:titleStyle>
      <a:lvl1pPr algn="l" defTabSz="457200" rtl="0" eaLnBrk="1" latinLnBrk="0" hangingPunct="1">
        <a:spcBef>
          <a:spcPct val="0"/>
        </a:spcBef>
        <a:buNone/>
        <a:defRPr sz="4400" b="0" kern="1200">
          <a:solidFill>
            <a:schemeClr val="tx1"/>
          </a:solidFill>
          <a:latin typeface="Open Sans"/>
          <a:ea typeface="+mj-ea"/>
          <a:cs typeface="Open Sans"/>
        </a:defRPr>
      </a:lvl1pPr>
    </p:titleStyle>
    <p:bodyStyle>
      <a:lvl1pPr marL="342900" indent="-342900" algn="l" defTabSz="457200" rtl="0" eaLnBrk="1" latinLnBrk="0" hangingPunct="1">
        <a:spcBef>
          <a:spcPct val="20000"/>
        </a:spcBef>
        <a:buFont typeface="Arial"/>
        <a:buChar char="•"/>
        <a:defRPr sz="32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10.gif"/><Relationship Id="rId4" Type="http://schemas.openxmlformats.org/officeDocument/2006/relationships/image" Target="../media/image9.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40.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40.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7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9903" y="91390"/>
            <a:ext cx="7017708" cy="1077874"/>
          </a:xfrm>
        </p:spPr>
        <p:txBody>
          <a:bodyPr/>
          <a:lstStyle/>
          <a:p>
            <a:r>
              <a:rPr lang="en-AU" sz="3200" b="1" dirty="0">
                <a:solidFill>
                  <a:schemeClr val="tx2"/>
                </a:solidFill>
                <a:effectLst>
                  <a:outerShdw blurRad="38100" dist="38100" dir="2700000" algn="tl">
                    <a:srgbClr val="000000">
                      <a:alpha val="43137"/>
                    </a:srgbClr>
                  </a:outerShdw>
                </a:effectLst>
              </a:rPr>
              <a:t>STA10003</a:t>
            </a:r>
            <a:br>
              <a:rPr lang="en-AU" sz="3200" b="1" dirty="0">
                <a:solidFill>
                  <a:schemeClr val="tx2"/>
                </a:solidFill>
                <a:effectLst>
                  <a:outerShdw blurRad="38100" dist="38100" dir="2700000" algn="tl">
                    <a:srgbClr val="000000">
                      <a:alpha val="43137"/>
                    </a:srgbClr>
                  </a:outerShdw>
                </a:effectLst>
              </a:rPr>
            </a:br>
            <a:r>
              <a:rPr lang="en-AU" sz="3200" b="1" dirty="0">
                <a:solidFill>
                  <a:schemeClr val="tx2"/>
                </a:solidFill>
                <a:effectLst>
                  <a:outerShdw blurRad="38100" dist="38100" dir="2700000" algn="tl">
                    <a:srgbClr val="000000">
                      <a:alpha val="43137"/>
                    </a:srgbClr>
                  </a:outerShdw>
                </a:effectLst>
              </a:rPr>
              <a:t>FOUNDATIONS OF STATISTICS</a:t>
            </a:r>
            <a:endParaRPr lang="en-US" dirty="0">
              <a:solidFill>
                <a:schemeClr val="tx2"/>
              </a:solidFill>
            </a:endParaRPr>
          </a:p>
        </p:txBody>
      </p:sp>
      <p:sp>
        <p:nvSpPr>
          <p:cNvPr id="3" name="Subtitle 2"/>
          <p:cNvSpPr>
            <a:spLocks noGrp="1"/>
          </p:cNvSpPr>
          <p:nvPr>
            <p:ph type="subTitle" idx="1"/>
          </p:nvPr>
        </p:nvSpPr>
        <p:spPr>
          <a:xfrm>
            <a:off x="364960" y="2348880"/>
            <a:ext cx="8311496" cy="2808312"/>
          </a:xfrm>
        </p:spPr>
        <p:txBody>
          <a:bodyPr>
            <a:normAutofit/>
          </a:bodyPr>
          <a:lstStyle/>
          <a:p>
            <a:pPr marL="0" marR="64008" lvl="5">
              <a:spcBef>
                <a:spcPts val="400"/>
              </a:spcBef>
              <a:buClr>
                <a:srgbClr val="4A8E10"/>
              </a:buClr>
              <a:buSzPct val="68000"/>
            </a:pPr>
            <a:r>
              <a:rPr lang="en-AU" sz="4000" b="1" dirty="0">
                <a:solidFill>
                  <a:schemeClr val="tx2"/>
                </a:solidFill>
                <a:latin typeface="Times New Roman" panose="02020603050405020304" pitchFamily="18" charset="0"/>
                <a:cs typeface="Times New Roman" panose="02020603050405020304" pitchFamily="18" charset="0"/>
              </a:rPr>
              <a:t>Convenor / Lecturer / Tutor</a:t>
            </a:r>
          </a:p>
          <a:p>
            <a:pPr marL="0" marR="64008" lvl="5">
              <a:spcBef>
                <a:spcPts val="400"/>
              </a:spcBef>
              <a:buClr>
                <a:srgbClr val="4A8E10"/>
              </a:buClr>
              <a:buSzPct val="68000"/>
            </a:pPr>
            <a:r>
              <a:rPr lang="en-AU" sz="6000" b="1" dirty="0">
                <a:solidFill>
                  <a:schemeClr val="tx2"/>
                </a:solidFill>
                <a:latin typeface="Times New Roman" panose="02020603050405020304" pitchFamily="18" charset="0"/>
                <a:cs typeface="Times New Roman" panose="02020603050405020304" pitchFamily="18" charset="0"/>
              </a:rPr>
              <a:t>Jascha Zimmermann</a:t>
            </a:r>
          </a:p>
          <a:p>
            <a:pPr marL="0" marR="64008" lvl="5">
              <a:spcBef>
                <a:spcPts val="400"/>
              </a:spcBef>
              <a:buClr>
                <a:srgbClr val="4A8E10"/>
              </a:buClr>
              <a:buSzPct val="68000"/>
            </a:pPr>
            <a:r>
              <a:rPr lang="en-AU" sz="3600" dirty="0" err="1">
                <a:solidFill>
                  <a:schemeClr val="tx2"/>
                </a:solidFill>
                <a:latin typeface="Times New Roman" panose="02020603050405020304" pitchFamily="18" charset="0"/>
                <a:cs typeface="Times New Roman" panose="02020603050405020304" pitchFamily="18" charset="0"/>
              </a:rPr>
              <a:t>jzimmermann@swin.edu.au</a:t>
            </a:r>
            <a:endParaRPr lang="en-AU" sz="3600" dirty="0">
              <a:solidFill>
                <a:schemeClr val="tx2"/>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364960" y="6497052"/>
            <a:ext cx="4313989" cy="200055"/>
          </a:xfrm>
          <a:prstGeom prst="rect">
            <a:avLst/>
          </a:prstGeom>
          <a:noFill/>
        </p:spPr>
        <p:txBody>
          <a:bodyPr wrap="square" rtlCol="0">
            <a:spAutoFit/>
          </a:bodyPr>
          <a:lstStyle/>
          <a:p>
            <a:pPr defTabSz="457200"/>
            <a:r>
              <a:rPr lang="en-US" sz="700" dirty="0">
                <a:solidFill>
                  <a:srgbClr val="FFFFFF">
                    <a:lumMod val="50000"/>
                  </a:srgbClr>
                </a:solidFill>
              </a:rPr>
              <a:t>CRICOS 00111D	TOID 3059 </a:t>
            </a:r>
          </a:p>
        </p:txBody>
      </p:sp>
    </p:spTree>
    <p:extLst>
      <p:ext uri="{BB962C8B-B14F-4D97-AF65-F5344CB8AC3E}">
        <p14:creationId xmlns:p14="http://schemas.microsoft.com/office/powerpoint/2010/main" val="2100425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F018D0-CBDB-476C-A519-B032329C5038}"/>
              </a:ext>
            </a:extLst>
          </p:cNvPr>
          <p:cNvPicPr>
            <a:picLocks noChangeAspect="1"/>
          </p:cNvPicPr>
          <p:nvPr/>
        </p:nvPicPr>
        <p:blipFill>
          <a:blip r:embed="rId2"/>
          <a:stretch>
            <a:fillRect/>
          </a:stretch>
        </p:blipFill>
        <p:spPr>
          <a:xfrm>
            <a:off x="229970" y="260648"/>
            <a:ext cx="8684059" cy="5544616"/>
          </a:xfrm>
          <a:prstGeom prst="rect">
            <a:avLst/>
          </a:prstGeom>
        </p:spPr>
      </p:pic>
    </p:spTree>
    <p:extLst>
      <p:ext uri="{BB962C8B-B14F-4D97-AF65-F5344CB8AC3E}">
        <p14:creationId xmlns:p14="http://schemas.microsoft.com/office/powerpoint/2010/main" val="3980573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6E5E5A-BC2A-F41F-68E9-0DBF96DD4A39}"/>
              </a:ext>
            </a:extLst>
          </p:cNvPr>
          <p:cNvPicPr>
            <a:picLocks noChangeAspect="1"/>
          </p:cNvPicPr>
          <p:nvPr/>
        </p:nvPicPr>
        <p:blipFill>
          <a:blip r:embed="rId2"/>
          <a:stretch>
            <a:fillRect/>
          </a:stretch>
        </p:blipFill>
        <p:spPr>
          <a:xfrm>
            <a:off x="323528" y="332656"/>
            <a:ext cx="7772400" cy="5822970"/>
          </a:xfrm>
          <a:prstGeom prst="rect">
            <a:avLst/>
          </a:prstGeom>
        </p:spPr>
      </p:pic>
    </p:spTree>
    <p:extLst>
      <p:ext uri="{BB962C8B-B14F-4D97-AF65-F5344CB8AC3E}">
        <p14:creationId xmlns:p14="http://schemas.microsoft.com/office/powerpoint/2010/main" val="126156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20304F-0547-67D0-926E-445AA5600A1A}"/>
              </a:ext>
            </a:extLst>
          </p:cNvPr>
          <p:cNvPicPr>
            <a:picLocks noChangeAspect="1"/>
          </p:cNvPicPr>
          <p:nvPr/>
        </p:nvPicPr>
        <p:blipFill>
          <a:blip r:embed="rId2"/>
          <a:stretch>
            <a:fillRect/>
          </a:stretch>
        </p:blipFill>
        <p:spPr>
          <a:xfrm>
            <a:off x="217047" y="404664"/>
            <a:ext cx="8709905" cy="5607849"/>
          </a:xfrm>
          <a:prstGeom prst="rect">
            <a:avLst/>
          </a:prstGeom>
        </p:spPr>
      </p:pic>
    </p:spTree>
    <p:extLst>
      <p:ext uri="{BB962C8B-B14F-4D97-AF65-F5344CB8AC3E}">
        <p14:creationId xmlns:p14="http://schemas.microsoft.com/office/powerpoint/2010/main" val="3222950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A0E630-2FB7-6133-B7F2-0D3A1BC28A8E}"/>
              </a:ext>
            </a:extLst>
          </p:cNvPr>
          <p:cNvPicPr>
            <a:picLocks noChangeAspect="1"/>
          </p:cNvPicPr>
          <p:nvPr/>
        </p:nvPicPr>
        <p:blipFill>
          <a:blip r:embed="rId2"/>
          <a:stretch>
            <a:fillRect/>
          </a:stretch>
        </p:blipFill>
        <p:spPr>
          <a:xfrm>
            <a:off x="323528" y="404664"/>
            <a:ext cx="8493728" cy="4968552"/>
          </a:xfrm>
          <a:prstGeom prst="rect">
            <a:avLst/>
          </a:prstGeom>
        </p:spPr>
      </p:pic>
    </p:spTree>
    <p:extLst>
      <p:ext uri="{BB962C8B-B14F-4D97-AF65-F5344CB8AC3E}">
        <p14:creationId xmlns:p14="http://schemas.microsoft.com/office/powerpoint/2010/main" val="3394815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2FF6E-06B0-DD9D-BF13-6D4CF5F607C7}"/>
              </a:ext>
            </a:extLst>
          </p:cNvPr>
          <p:cNvPicPr>
            <a:picLocks noChangeAspect="1"/>
          </p:cNvPicPr>
          <p:nvPr/>
        </p:nvPicPr>
        <p:blipFill>
          <a:blip r:embed="rId2"/>
          <a:stretch>
            <a:fillRect/>
          </a:stretch>
        </p:blipFill>
        <p:spPr>
          <a:xfrm>
            <a:off x="395536" y="332656"/>
            <a:ext cx="7772400" cy="5821003"/>
          </a:xfrm>
          <a:prstGeom prst="rect">
            <a:avLst/>
          </a:prstGeom>
        </p:spPr>
      </p:pic>
    </p:spTree>
    <p:extLst>
      <p:ext uri="{BB962C8B-B14F-4D97-AF65-F5344CB8AC3E}">
        <p14:creationId xmlns:p14="http://schemas.microsoft.com/office/powerpoint/2010/main" val="123426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18BD43-75A2-7951-52A3-D1466B029F06}"/>
              </a:ext>
            </a:extLst>
          </p:cNvPr>
          <p:cNvPicPr>
            <a:picLocks noChangeAspect="1"/>
          </p:cNvPicPr>
          <p:nvPr/>
        </p:nvPicPr>
        <p:blipFill>
          <a:blip r:embed="rId2"/>
          <a:stretch>
            <a:fillRect/>
          </a:stretch>
        </p:blipFill>
        <p:spPr>
          <a:xfrm>
            <a:off x="395536" y="404664"/>
            <a:ext cx="7772400" cy="5635155"/>
          </a:xfrm>
          <a:prstGeom prst="rect">
            <a:avLst/>
          </a:prstGeom>
        </p:spPr>
      </p:pic>
    </p:spTree>
    <p:extLst>
      <p:ext uri="{BB962C8B-B14F-4D97-AF65-F5344CB8AC3E}">
        <p14:creationId xmlns:p14="http://schemas.microsoft.com/office/powerpoint/2010/main" val="210550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96F4A1-AD63-EBF7-CB8D-9439D0680EE9}"/>
              </a:ext>
            </a:extLst>
          </p:cNvPr>
          <p:cNvPicPr>
            <a:picLocks noChangeAspect="1"/>
          </p:cNvPicPr>
          <p:nvPr/>
        </p:nvPicPr>
        <p:blipFill>
          <a:blip r:embed="rId2"/>
          <a:stretch>
            <a:fillRect/>
          </a:stretch>
        </p:blipFill>
        <p:spPr>
          <a:xfrm>
            <a:off x="467544" y="404664"/>
            <a:ext cx="7772400" cy="5787816"/>
          </a:xfrm>
          <a:prstGeom prst="rect">
            <a:avLst/>
          </a:prstGeom>
        </p:spPr>
      </p:pic>
    </p:spTree>
    <p:extLst>
      <p:ext uri="{BB962C8B-B14F-4D97-AF65-F5344CB8AC3E}">
        <p14:creationId xmlns:p14="http://schemas.microsoft.com/office/powerpoint/2010/main" val="1795125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536" y="0"/>
            <a:ext cx="8229600" cy="490066"/>
          </a:xfrm>
        </p:spPr>
        <p:txBody>
          <a:bodyPr>
            <a:noAutofit/>
          </a:bodyPr>
          <a:lstStyle/>
          <a:p>
            <a:pPr algn="ctr"/>
            <a:r>
              <a:rPr lang="en-AU" sz="2800" b="1" dirty="0">
                <a:solidFill>
                  <a:schemeClr val="tx2"/>
                </a:solidFill>
                <a:effectLst>
                  <a:outerShdw blurRad="38100" dist="38100" dir="2700000" algn="tl">
                    <a:srgbClr val="000000">
                      <a:alpha val="43137"/>
                    </a:srgbClr>
                  </a:outerShdw>
                </a:effectLst>
              </a:rPr>
              <a:t>UNIT INFORMATION / HOUSEKEEPING</a:t>
            </a:r>
            <a:endParaRPr lang="en-AU" sz="2800" b="1" dirty="0">
              <a:solidFill>
                <a:schemeClr val="tx2"/>
              </a:solidFill>
            </a:endParaRPr>
          </a:p>
        </p:txBody>
      </p:sp>
      <p:sp>
        <p:nvSpPr>
          <p:cNvPr id="2" name="Content Placeholder 1"/>
          <p:cNvSpPr>
            <a:spLocks noGrp="1"/>
          </p:cNvSpPr>
          <p:nvPr>
            <p:ph idx="1"/>
          </p:nvPr>
        </p:nvSpPr>
        <p:spPr>
          <a:xfrm>
            <a:off x="457200" y="764704"/>
            <a:ext cx="8229600" cy="4896543"/>
          </a:xfrm>
          <a:solidFill>
            <a:schemeClr val="bg1"/>
          </a:solidFill>
        </p:spPr>
        <p:txBody>
          <a:bodyPr>
            <a:normAutofit fontScale="92500"/>
          </a:bodyPr>
          <a:lstStyle/>
          <a:p>
            <a:pPr marL="0" indent="0">
              <a:buNone/>
            </a:pPr>
            <a:r>
              <a:rPr lang="en-AU" sz="4000" dirty="0">
                <a:latin typeface="Times New Roman" panose="02020603050405020304" pitchFamily="18" charset="0"/>
                <a:cs typeface="Times New Roman" panose="02020603050405020304" pitchFamily="18" charset="0"/>
              </a:rPr>
              <a:t>Assessments:</a:t>
            </a:r>
          </a:p>
          <a:p>
            <a:pPr marL="0" indent="0">
              <a:buNone/>
            </a:pPr>
            <a:endParaRPr lang="en-AU" sz="1600" dirty="0">
              <a:latin typeface="Times New Roman" panose="02020603050405020304" pitchFamily="18" charset="0"/>
              <a:cs typeface="Times New Roman" panose="02020603050405020304" pitchFamily="18" charset="0"/>
            </a:endParaRPr>
          </a:p>
          <a:p>
            <a:pPr marL="746125" lvl="1" indent="-342900">
              <a:buFont typeface="Arial" panose="020B0604020202020204" pitchFamily="34" charset="0"/>
              <a:buChar char="•"/>
            </a:pPr>
            <a:r>
              <a:rPr lang="en-AU" sz="2400" b="1" dirty="0">
                <a:latin typeface="Times New Roman" panose="02020603050405020304" pitchFamily="18" charset="0"/>
                <a:cs typeface="Times New Roman" panose="02020603050405020304" pitchFamily="18" charset="0"/>
              </a:rPr>
              <a:t>Statistics Readiness Test</a:t>
            </a:r>
            <a:r>
              <a:rPr lang="en-AU" sz="2000" b="1" dirty="0">
                <a:latin typeface="Times New Roman" panose="02020603050405020304" pitchFamily="18" charset="0"/>
                <a:cs typeface="Times New Roman" panose="02020603050405020304" pitchFamily="18" charset="0"/>
              </a:rPr>
              <a:t>									  0%</a:t>
            </a:r>
          </a:p>
          <a:p>
            <a:endParaRPr lang="en-AU" sz="1200" dirty="0">
              <a:latin typeface="Times New Roman" panose="02020603050405020304" pitchFamily="18" charset="0"/>
              <a:cs typeface="Times New Roman" panose="02020603050405020304" pitchFamily="18" charset="0"/>
            </a:endParaRPr>
          </a:p>
          <a:p>
            <a:pPr marL="746125" lvl="1" indent="-342900">
              <a:buFont typeface="Arial" panose="020B0604020202020204" pitchFamily="34" charset="0"/>
              <a:buChar char="•"/>
            </a:pPr>
            <a:r>
              <a:rPr lang="en-AU" sz="2400" b="1" dirty="0">
                <a:latin typeface="Times New Roman" panose="02020603050405020304" pitchFamily="18" charset="0"/>
                <a:cs typeface="Times New Roman" panose="02020603050405020304" pitchFamily="18" charset="0"/>
              </a:rPr>
              <a:t>Topic Tests												20%</a:t>
            </a:r>
          </a:p>
          <a:p>
            <a:pPr marL="1066800" lvl="2" indent="0">
              <a:buClr>
                <a:schemeClr val="accent1"/>
              </a:buClr>
              <a:buNone/>
            </a:pPr>
            <a:r>
              <a:rPr lang="en-AU" sz="2000" dirty="0">
                <a:solidFill>
                  <a:srgbClr val="FF0000"/>
                </a:solidFill>
                <a:latin typeface="Times New Roman" panose="02020603050405020304" pitchFamily="18" charset="0"/>
                <a:cs typeface="Times New Roman" panose="02020603050405020304" pitchFamily="18" charset="0"/>
              </a:rPr>
              <a:t>There are set due dates. </a:t>
            </a:r>
            <a:br>
              <a:rPr lang="en-AU" sz="2000" dirty="0">
                <a:solidFill>
                  <a:srgbClr val="FF0000"/>
                </a:solidFill>
                <a:latin typeface="Times New Roman" panose="02020603050405020304" pitchFamily="18" charset="0"/>
                <a:cs typeface="Times New Roman" panose="02020603050405020304" pitchFamily="18" charset="0"/>
              </a:rPr>
            </a:br>
            <a:r>
              <a:rPr lang="en-AU" sz="2000" dirty="0">
                <a:solidFill>
                  <a:srgbClr val="FF0000"/>
                </a:solidFill>
                <a:latin typeface="Times New Roman" panose="02020603050405020304" pitchFamily="18" charset="0"/>
                <a:cs typeface="Times New Roman" panose="02020603050405020304" pitchFamily="18" charset="0"/>
              </a:rPr>
              <a:t>Topic Test closes one week after due date</a:t>
            </a:r>
          </a:p>
          <a:p>
            <a:pPr marL="1066800" lvl="2" indent="0">
              <a:buClr>
                <a:schemeClr val="accent1"/>
              </a:buClr>
              <a:buNone/>
            </a:pPr>
            <a:endParaRPr lang="en-AU" sz="1000" dirty="0">
              <a:latin typeface="Times New Roman" panose="02020603050405020304" pitchFamily="18" charset="0"/>
              <a:cs typeface="Times New Roman" panose="02020603050405020304" pitchFamily="18" charset="0"/>
            </a:endParaRPr>
          </a:p>
          <a:p>
            <a:pPr marL="746125" lvl="1" indent="-342900">
              <a:buFont typeface="Arial" panose="020B0604020202020204" pitchFamily="34" charset="0"/>
              <a:buChar char="•"/>
            </a:pPr>
            <a:r>
              <a:rPr lang="en-AU" sz="2400" b="1" dirty="0">
                <a:latin typeface="Times New Roman" panose="02020603050405020304" pitchFamily="18" charset="0"/>
                <a:cs typeface="Times New Roman" panose="02020603050405020304" pitchFamily="18" charset="0"/>
              </a:rPr>
              <a:t>Assignment Part 1 										20%</a:t>
            </a:r>
          </a:p>
          <a:p>
            <a:pPr marL="1116013" lvl="2" indent="0">
              <a:buNone/>
            </a:pPr>
            <a:endParaRPr lang="en-AU" sz="1000" dirty="0">
              <a:latin typeface="Times New Roman" panose="02020603050405020304" pitchFamily="18" charset="0"/>
              <a:cs typeface="Times New Roman" panose="02020603050405020304" pitchFamily="18" charset="0"/>
            </a:endParaRPr>
          </a:p>
          <a:p>
            <a:pPr marL="746125" lvl="1" indent="-342900">
              <a:buFont typeface="Arial" panose="020B0604020202020204" pitchFamily="34" charset="0"/>
              <a:buChar char="•"/>
            </a:pPr>
            <a:r>
              <a:rPr lang="en-AU" sz="2400" b="1" dirty="0">
                <a:latin typeface="Times New Roman" panose="02020603050405020304" pitchFamily="18" charset="0"/>
                <a:cs typeface="Times New Roman" panose="02020603050405020304" pitchFamily="18" charset="0"/>
              </a:rPr>
              <a:t>Assignment Part 2										20%</a:t>
            </a:r>
          </a:p>
          <a:p>
            <a:pPr marL="1163638" lvl="2" indent="0">
              <a:buNone/>
            </a:pPr>
            <a:endParaRPr lang="en-AU" sz="1000" dirty="0">
              <a:latin typeface="Times New Roman" panose="02020603050405020304" pitchFamily="18" charset="0"/>
              <a:cs typeface="Times New Roman" panose="02020603050405020304" pitchFamily="18" charset="0"/>
            </a:endParaRPr>
          </a:p>
          <a:p>
            <a:pPr marL="746125" lvl="1" indent="-342900">
              <a:buFont typeface="Arial" panose="020B0604020202020204" pitchFamily="34" charset="0"/>
              <a:buChar char="•"/>
            </a:pPr>
            <a:r>
              <a:rPr lang="en-AU" sz="2400" b="1" dirty="0">
                <a:latin typeface="Times New Roman" panose="02020603050405020304" pitchFamily="18" charset="0"/>
                <a:cs typeface="Times New Roman" panose="02020603050405020304" pitchFamily="18" charset="0"/>
              </a:rPr>
              <a:t>Final Assessment Quiz									40%</a:t>
            </a:r>
          </a:p>
          <a:p>
            <a:pPr marL="1116013" lvl="2" indent="0">
              <a:buNone/>
            </a:pPr>
            <a:r>
              <a:rPr lang="en-AU" sz="2000" dirty="0">
                <a:latin typeface="Times New Roman" panose="02020603050405020304" pitchFamily="18" charset="0"/>
                <a:cs typeface="Times New Roman" panose="02020603050405020304" pitchFamily="18" charset="0"/>
              </a:rPr>
              <a:t>During examination period</a:t>
            </a:r>
          </a:p>
          <a:p>
            <a:pPr marL="857250" lvl="2" indent="0">
              <a:buNone/>
            </a:pPr>
            <a:endParaRPr lang="en-AU" sz="2600" dirty="0"/>
          </a:p>
          <a:p>
            <a:pPr marL="857250" lvl="2" indent="0">
              <a:buNone/>
            </a:pPr>
            <a:endParaRPr lang="en-AU" sz="2600" dirty="0"/>
          </a:p>
          <a:p>
            <a:pPr marL="857250" lvl="2" indent="0">
              <a:buNone/>
            </a:pPr>
            <a:endParaRPr lang="en-AU" sz="2600" dirty="0"/>
          </a:p>
          <a:p>
            <a:pPr marL="857250" lvl="2" indent="0">
              <a:buNone/>
            </a:pPr>
            <a:endParaRPr lang="en-AU" sz="2600" dirty="0"/>
          </a:p>
          <a:p>
            <a:endParaRPr lang="en-AU" sz="1400" dirty="0">
              <a:latin typeface="Open Sans" panose="020B0606030504020204" pitchFamily="34" charset="0"/>
              <a:ea typeface="Open Sans" panose="020B0606030504020204" pitchFamily="34" charset="0"/>
              <a:cs typeface="Open Sans" panose="020B0606030504020204" pitchFamily="34" charset="0"/>
            </a:endParaRPr>
          </a:p>
          <a:p>
            <a:pPr marL="880110" lvl="1" indent="-514350">
              <a:buClrTx/>
              <a:buSzPct val="100000"/>
              <a:buFont typeface="+mj-lt"/>
              <a:buAutoNum type="alphaUcPeriod"/>
            </a:pPr>
            <a:endParaRPr lang="en-AU" sz="2400" dirty="0">
              <a:latin typeface="Open Sans" panose="020B0606030504020204" pitchFamily="34" charset="0"/>
              <a:ea typeface="Open Sans" panose="020B0606030504020204" pitchFamily="34" charset="0"/>
              <a:cs typeface="Open Sans" panose="020B0606030504020204" pitchFamily="34" charset="0"/>
            </a:endParaRPr>
          </a:p>
          <a:p>
            <a:endParaRPr lang="en-AU"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75001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536" y="0"/>
            <a:ext cx="8229600" cy="490066"/>
          </a:xfrm>
        </p:spPr>
        <p:txBody>
          <a:bodyPr>
            <a:noAutofit/>
          </a:bodyPr>
          <a:lstStyle/>
          <a:p>
            <a:pPr algn="ctr"/>
            <a:r>
              <a:rPr lang="en-AU" sz="2800" b="1" dirty="0">
                <a:solidFill>
                  <a:schemeClr val="tx2"/>
                </a:solidFill>
                <a:effectLst>
                  <a:outerShdw blurRad="38100" dist="38100" dir="2700000" algn="tl">
                    <a:srgbClr val="000000">
                      <a:alpha val="43137"/>
                    </a:srgbClr>
                  </a:outerShdw>
                </a:effectLst>
              </a:rPr>
              <a:t>UNIT INFORMATION / HOUSEKEEPING</a:t>
            </a:r>
            <a:endParaRPr lang="en-AU" sz="2800" b="1" dirty="0">
              <a:solidFill>
                <a:schemeClr val="tx2"/>
              </a:solidFill>
            </a:endParaRPr>
          </a:p>
        </p:txBody>
      </p:sp>
      <p:sp>
        <p:nvSpPr>
          <p:cNvPr id="2" name="Content Placeholder 1"/>
          <p:cNvSpPr>
            <a:spLocks noGrp="1"/>
          </p:cNvSpPr>
          <p:nvPr>
            <p:ph idx="1"/>
          </p:nvPr>
        </p:nvSpPr>
        <p:spPr>
          <a:xfrm>
            <a:off x="323528" y="1178035"/>
            <a:ext cx="8496944" cy="3744416"/>
          </a:xfrm>
          <a:solidFill>
            <a:schemeClr val="bg1"/>
          </a:solidFill>
        </p:spPr>
        <p:txBody>
          <a:bodyPr>
            <a:normAutofit/>
          </a:bodyPr>
          <a:lstStyle/>
          <a:p>
            <a:pPr marL="109728" indent="0">
              <a:buNone/>
            </a:pPr>
            <a:r>
              <a:rPr lang="en-AU" b="1" i="1" dirty="0">
                <a:latin typeface="Times New Roman" panose="02020603050405020304" pitchFamily="18" charset="0"/>
                <a:cs typeface="Times New Roman" panose="02020603050405020304" pitchFamily="18" charset="0"/>
              </a:rPr>
              <a:t>Statistics Readiness Test </a:t>
            </a:r>
            <a:r>
              <a:rPr lang="en-AU" b="1" dirty="0">
                <a:latin typeface="Times New Roman" panose="02020603050405020304" pitchFamily="18" charset="0"/>
                <a:cs typeface="Times New Roman" panose="02020603050405020304" pitchFamily="18" charset="0"/>
              </a:rPr>
              <a:t>0%</a:t>
            </a:r>
          </a:p>
          <a:p>
            <a:endParaRPr lang="en-AU" sz="1300" b="1" i="1" dirty="0">
              <a:latin typeface="Times New Roman" panose="02020603050405020304" pitchFamily="18" charset="0"/>
              <a:cs typeface="Times New Roman" panose="02020603050405020304" pitchFamily="18" charset="0"/>
            </a:endParaRPr>
          </a:p>
          <a:p>
            <a:pPr marL="566737" indent="-457200">
              <a:buFont typeface="Arial" charset="0"/>
              <a:buChar char="•"/>
            </a:pPr>
            <a:r>
              <a:rPr lang="en-AU" sz="2800" dirty="0">
                <a:latin typeface="Times New Roman" panose="02020603050405020304" pitchFamily="18" charset="0"/>
                <a:cs typeface="Times New Roman" panose="02020603050405020304" pitchFamily="18" charset="0"/>
              </a:rPr>
              <a:t>This is a </a:t>
            </a:r>
            <a:r>
              <a:rPr lang="en-AU" sz="2800" b="1" i="1" dirty="0">
                <a:latin typeface="Times New Roman" panose="02020603050405020304" pitchFamily="18" charset="0"/>
                <a:cs typeface="Times New Roman" panose="02020603050405020304" pitchFamily="18" charset="0"/>
              </a:rPr>
              <a:t>self-assessment test </a:t>
            </a:r>
            <a:r>
              <a:rPr lang="en-AU" sz="2800" dirty="0">
                <a:latin typeface="Times New Roman" panose="02020603050405020304" pitchFamily="18" charset="0"/>
                <a:cs typeface="Times New Roman" panose="02020603050405020304" pitchFamily="18" charset="0"/>
              </a:rPr>
              <a:t>to see if there is any mathematical background knowledge that you need to work on early in the semester</a:t>
            </a:r>
          </a:p>
          <a:p>
            <a:pPr marL="109537" indent="0">
              <a:buNone/>
            </a:pPr>
            <a:endParaRPr lang="en-AU" sz="1200" b="1" i="1" dirty="0">
              <a:latin typeface="Times New Roman" panose="02020603050405020304" pitchFamily="18" charset="0"/>
              <a:cs typeface="Times New Roman" panose="02020603050405020304" pitchFamily="18" charset="0"/>
            </a:endParaRPr>
          </a:p>
          <a:p>
            <a:pPr marL="566737" indent="-457200">
              <a:buFont typeface="Arial" charset="0"/>
              <a:buChar char="•"/>
            </a:pPr>
            <a:r>
              <a:rPr lang="en-AU" dirty="0">
                <a:latin typeface="Times New Roman" panose="02020603050405020304" pitchFamily="18" charset="0"/>
                <a:cs typeface="Times New Roman" panose="02020603050405020304" pitchFamily="18" charset="0"/>
              </a:rPr>
              <a:t>Modules tab &gt; Week 1 or Assignments</a:t>
            </a:r>
          </a:p>
          <a:p>
            <a:pPr marL="622300" lvl="1" indent="0">
              <a:buNone/>
            </a:pPr>
            <a:r>
              <a:rPr lang="en-AU" dirty="0">
                <a:latin typeface="Times New Roman" panose="02020603050405020304" pitchFamily="18" charset="0"/>
                <a:cs typeface="Times New Roman" panose="02020603050405020304" pitchFamily="18" charset="0"/>
              </a:rPr>
              <a:t>‘Statistics Readiness Test’</a:t>
            </a:r>
          </a:p>
          <a:p>
            <a:pPr marL="365569" lvl="1" indent="0">
              <a:buNone/>
            </a:pPr>
            <a:endParaRPr lang="en-AU"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0681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536" y="0"/>
            <a:ext cx="8229600" cy="490066"/>
          </a:xfrm>
        </p:spPr>
        <p:txBody>
          <a:bodyPr>
            <a:noAutofit/>
          </a:bodyPr>
          <a:lstStyle/>
          <a:p>
            <a:pPr algn="ctr"/>
            <a:r>
              <a:rPr lang="en-AU" sz="2800" b="1" dirty="0">
                <a:solidFill>
                  <a:schemeClr val="tx2"/>
                </a:solidFill>
                <a:effectLst>
                  <a:outerShdw blurRad="38100" dist="38100" dir="2700000" algn="tl">
                    <a:srgbClr val="000000">
                      <a:alpha val="43137"/>
                    </a:srgbClr>
                  </a:outerShdw>
                </a:effectLst>
              </a:rPr>
              <a:t>UNIT INFORMATION / HOUSEKEEPING</a:t>
            </a:r>
            <a:endParaRPr lang="en-AU" sz="2800" b="1" dirty="0">
              <a:solidFill>
                <a:schemeClr val="tx2"/>
              </a:solidFill>
            </a:endParaRPr>
          </a:p>
        </p:txBody>
      </p:sp>
      <p:sp>
        <p:nvSpPr>
          <p:cNvPr id="2" name="Content Placeholder 1"/>
          <p:cNvSpPr>
            <a:spLocks noGrp="1"/>
          </p:cNvSpPr>
          <p:nvPr>
            <p:ph idx="1"/>
          </p:nvPr>
        </p:nvSpPr>
        <p:spPr>
          <a:xfrm>
            <a:off x="395536" y="620689"/>
            <a:ext cx="8229600" cy="4968551"/>
          </a:xfrm>
          <a:solidFill>
            <a:schemeClr val="bg1"/>
          </a:solidFill>
        </p:spPr>
        <p:txBody>
          <a:bodyPr>
            <a:normAutofit fontScale="85000" lnSpcReduction="20000"/>
          </a:bodyPr>
          <a:lstStyle/>
          <a:p>
            <a:pPr marL="109728" indent="0">
              <a:buNone/>
            </a:pPr>
            <a:r>
              <a:rPr lang="en-AU" sz="3800" b="1" i="1" dirty="0">
                <a:latin typeface="Times New Roman" panose="02020603050405020304" pitchFamily="18" charset="0"/>
                <a:cs typeface="Times New Roman" panose="02020603050405020304" pitchFamily="18" charset="0"/>
              </a:rPr>
              <a:t>Topic Tests  </a:t>
            </a:r>
            <a:r>
              <a:rPr lang="en-AU" sz="3800" b="1" dirty="0">
                <a:latin typeface="Times New Roman" panose="02020603050405020304" pitchFamily="18" charset="0"/>
                <a:cs typeface="Times New Roman" panose="02020603050405020304" pitchFamily="18" charset="0"/>
              </a:rPr>
              <a:t>20%</a:t>
            </a:r>
          </a:p>
          <a:p>
            <a:pPr lvl="1"/>
            <a:endParaRPr lang="en-AU" dirty="0">
              <a:latin typeface="Times New Roman" panose="02020603050405020304" pitchFamily="18" charset="0"/>
              <a:cs typeface="Times New Roman" panose="02020603050405020304" pitchFamily="18" charset="0"/>
            </a:endParaRPr>
          </a:p>
          <a:p>
            <a:pPr lvl="1"/>
            <a:r>
              <a:rPr lang="en-AU" sz="3300" dirty="0">
                <a:latin typeface="Times New Roman" panose="02020603050405020304" pitchFamily="18" charset="0"/>
                <a:cs typeface="Times New Roman" panose="02020603050405020304" pitchFamily="18" charset="0"/>
              </a:rPr>
              <a:t>10 Topic Tests: each worth 2% of unit overall mark</a:t>
            </a:r>
          </a:p>
          <a:p>
            <a:pPr marL="393192" lvl="1" indent="0">
              <a:buNone/>
            </a:pPr>
            <a:endParaRPr lang="en-AU" sz="3300" dirty="0">
              <a:latin typeface="Times New Roman" panose="02020603050405020304" pitchFamily="18" charset="0"/>
              <a:cs typeface="Times New Roman" panose="02020603050405020304" pitchFamily="18" charset="0"/>
            </a:endParaRPr>
          </a:p>
          <a:p>
            <a:pPr lvl="1"/>
            <a:r>
              <a:rPr lang="en-AU" sz="3300" dirty="0">
                <a:latin typeface="Times New Roman" panose="02020603050405020304" pitchFamily="18" charset="0"/>
                <a:cs typeface="Times New Roman" panose="02020603050405020304" pitchFamily="18" charset="0"/>
              </a:rPr>
              <a:t>Some Topic Tests will need you to interpret SPSS output</a:t>
            </a:r>
          </a:p>
          <a:p>
            <a:pPr lvl="1"/>
            <a:endParaRPr lang="en-AU" sz="3300" dirty="0">
              <a:latin typeface="Times New Roman" panose="02020603050405020304" pitchFamily="18" charset="0"/>
              <a:cs typeface="Times New Roman" panose="02020603050405020304" pitchFamily="18" charset="0"/>
            </a:endParaRPr>
          </a:p>
          <a:p>
            <a:pPr lvl="1"/>
            <a:r>
              <a:rPr lang="en-AU" sz="3300" dirty="0">
                <a:latin typeface="Times New Roman" panose="02020603050405020304" pitchFamily="18" charset="0"/>
                <a:cs typeface="Times New Roman" panose="02020603050405020304" pitchFamily="18" charset="0"/>
              </a:rPr>
              <a:t>Trial Topic Tests [similar questions] to the actual Topic Test</a:t>
            </a:r>
          </a:p>
          <a:p>
            <a:pPr lvl="1"/>
            <a:endParaRPr lang="en-AU" sz="3300" dirty="0">
              <a:latin typeface="Times New Roman" panose="02020603050405020304" pitchFamily="18" charset="0"/>
              <a:cs typeface="Times New Roman" panose="02020603050405020304" pitchFamily="18" charset="0"/>
            </a:endParaRPr>
          </a:p>
          <a:p>
            <a:pPr lvl="1"/>
            <a:r>
              <a:rPr lang="en-AU" sz="3300" dirty="0">
                <a:latin typeface="Times New Roman" panose="02020603050405020304" pitchFamily="18" charset="0"/>
                <a:cs typeface="Times New Roman" panose="02020603050405020304" pitchFamily="18" charset="0"/>
              </a:rPr>
              <a:t>Completed online / check Weekly Schedule in Unit Outline for </a:t>
            </a:r>
            <a:r>
              <a:rPr lang="en-AU" sz="3300" b="1" i="1" dirty="0">
                <a:latin typeface="Times New Roman" panose="02020603050405020304" pitchFamily="18" charset="0"/>
                <a:cs typeface="Times New Roman" panose="02020603050405020304" pitchFamily="18" charset="0"/>
              </a:rPr>
              <a:t>Due Dates</a:t>
            </a:r>
            <a:endParaRPr lang="en-AU" sz="3300" dirty="0">
              <a:latin typeface="Times New Roman" panose="02020603050405020304" pitchFamily="18" charset="0"/>
              <a:cs typeface="Times New Roman" panose="02020603050405020304" pitchFamily="18" charset="0"/>
            </a:endParaRPr>
          </a:p>
          <a:p>
            <a:pPr marL="857250" lvl="2" indent="0">
              <a:buNone/>
            </a:pPr>
            <a:endParaRPr lang="en-AU" sz="2600" dirty="0"/>
          </a:p>
          <a:p>
            <a:pPr marL="857250" lvl="2" indent="0">
              <a:buNone/>
            </a:pPr>
            <a:endParaRPr lang="en-AU" sz="2600" dirty="0"/>
          </a:p>
          <a:p>
            <a:pPr marL="857250" lvl="2" indent="0">
              <a:buNone/>
            </a:pPr>
            <a:endParaRPr lang="en-AU" sz="2600" dirty="0"/>
          </a:p>
          <a:p>
            <a:pPr marL="857250" lvl="2" indent="0">
              <a:buNone/>
            </a:pPr>
            <a:endParaRPr lang="en-AU" sz="2600" dirty="0"/>
          </a:p>
          <a:p>
            <a:endParaRPr lang="en-AU" sz="1400" dirty="0">
              <a:latin typeface="Open Sans" panose="020B0606030504020204" pitchFamily="34" charset="0"/>
              <a:ea typeface="Open Sans" panose="020B0606030504020204" pitchFamily="34" charset="0"/>
              <a:cs typeface="Open Sans" panose="020B0606030504020204" pitchFamily="34" charset="0"/>
            </a:endParaRPr>
          </a:p>
          <a:p>
            <a:pPr marL="880110" lvl="1" indent="-514350">
              <a:buClrTx/>
              <a:buSzPct val="100000"/>
              <a:buFont typeface="+mj-lt"/>
              <a:buAutoNum type="alphaUcPeriod"/>
            </a:pPr>
            <a:endParaRPr lang="en-AU" sz="2400" dirty="0">
              <a:latin typeface="Open Sans" panose="020B0606030504020204" pitchFamily="34" charset="0"/>
              <a:ea typeface="Open Sans" panose="020B0606030504020204" pitchFamily="34" charset="0"/>
              <a:cs typeface="Open Sans" panose="020B0606030504020204" pitchFamily="34" charset="0"/>
            </a:endParaRPr>
          </a:p>
          <a:p>
            <a:endParaRPr lang="en-AU"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66866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0"/>
            <a:ext cx="9144000" cy="6858001"/>
          </a:xfrm>
          <a:prstGeom prst="rect">
            <a:avLst/>
          </a:prstGeom>
          <a:noFill/>
          <a:ln w="9525">
            <a:noFill/>
            <a:miter lim="800000"/>
            <a:headEnd/>
            <a:tailEnd/>
          </a:ln>
        </p:spPr>
      </p:pic>
      <p:sp>
        <p:nvSpPr>
          <p:cNvPr id="8" name="Content Placeholder 7"/>
          <p:cNvSpPr>
            <a:spLocks noGrp="1"/>
          </p:cNvSpPr>
          <p:nvPr>
            <p:ph sz="half" idx="4294967295"/>
          </p:nvPr>
        </p:nvSpPr>
        <p:spPr>
          <a:xfrm>
            <a:off x="357245" y="1340768"/>
            <a:ext cx="8352928" cy="4590826"/>
          </a:xfrm>
        </p:spPr>
        <p:txBody>
          <a:bodyPr>
            <a:normAutofit fontScale="77500" lnSpcReduction="20000"/>
          </a:bodyPr>
          <a:lstStyle/>
          <a:p>
            <a:pPr marL="7938" indent="-7938">
              <a:buNone/>
            </a:pPr>
            <a:r>
              <a:rPr lang="en-AU" dirty="0"/>
              <a:t>Swinburne University of Technology recognises the historical and cultural significance of Australia’s Indigenous history and the role it plays in contemporary education.</a:t>
            </a:r>
            <a:br>
              <a:rPr lang="en-AU" dirty="0"/>
            </a:br>
            <a:endParaRPr lang="en-AU" dirty="0"/>
          </a:p>
          <a:p>
            <a:pPr marL="7938" indent="-7938">
              <a:buNone/>
            </a:pPr>
            <a:r>
              <a:rPr lang="en-AU" dirty="0"/>
              <a:t>Each day, every Australian walks on what was once traditional Indigenous land. I acknowledge the traditional custodians of the land I currently occupy, the </a:t>
            </a:r>
            <a:r>
              <a:rPr lang="en-AU" b="1" dirty="0"/>
              <a:t>Wurundjeri</a:t>
            </a:r>
            <a:r>
              <a:rPr lang="en-AU" dirty="0"/>
              <a:t> people. </a:t>
            </a:r>
          </a:p>
          <a:p>
            <a:pPr marL="7938" indent="-7938">
              <a:buNone/>
            </a:pPr>
            <a:endParaRPr lang="en-AU" dirty="0"/>
          </a:p>
          <a:p>
            <a:pPr marL="7938" indent="-7938">
              <a:buNone/>
            </a:pPr>
            <a:r>
              <a:rPr lang="en-AU" dirty="0"/>
              <a:t>We acknowledge and respect the Traditional Owners of all the lands across Australia, their cultures and heritages. We pay our respects to the Ancestors, Elders past, present and emerging. We recognise the continuing sovereignties of all Aboriginal and Torres Strait Islander Nations.</a:t>
            </a:r>
          </a:p>
        </p:txBody>
      </p:sp>
      <p:pic>
        <p:nvPicPr>
          <p:cNvPr id="6" name="Content Placeholder 5" descr="websize-horz.gif"/>
          <p:cNvPicPr>
            <a:picLocks noGrp="1" noChangeAspect="1"/>
          </p:cNvPicPr>
          <p:nvPr>
            <p:ph sz="half" idx="4294967295"/>
          </p:nvPr>
        </p:nvPicPr>
        <p:blipFill>
          <a:blip r:embed="rId4" cstate="print"/>
          <a:stretch>
            <a:fillRect/>
          </a:stretch>
        </p:blipFill>
        <p:spPr>
          <a:xfrm>
            <a:off x="0" y="6108700"/>
            <a:ext cx="1500188" cy="749300"/>
          </a:xfrm>
        </p:spPr>
      </p:pic>
      <p:sp>
        <p:nvSpPr>
          <p:cNvPr id="4" name="Title 3"/>
          <p:cNvSpPr>
            <a:spLocks noGrp="1"/>
          </p:cNvSpPr>
          <p:nvPr>
            <p:ph type="title" idx="4294967295"/>
          </p:nvPr>
        </p:nvSpPr>
        <p:spPr>
          <a:xfrm>
            <a:off x="323528" y="274638"/>
            <a:ext cx="8712968" cy="1143000"/>
          </a:xfrm>
        </p:spPr>
        <p:txBody>
          <a:bodyPr anchor="ctr">
            <a:noAutofit/>
          </a:bodyPr>
          <a:lstStyle/>
          <a:p>
            <a:pPr algn="ctr"/>
            <a:r>
              <a:rPr lang="en-AU" sz="4000" dirty="0">
                <a:solidFill>
                  <a:srgbClr val="DF9207"/>
                </a:solidFill>
              </a:rPr>
              <a:t>Indigenous Acknowledgment</a:t>
            </a:r>
            <a:endParaRPr lang="en-AU" sz="4000" b="1" dirty="0">
              <a:solidFill>
                <a:srgbClr val="DF9207"/>
              </a:solidFill>
            </a:endParaRPr>
          </a:p>
        </p:txBody>
      </p:sp>
      <p:pic>
        <p:nvPicPr>
          <p:cNvPr id="7" name="Picture 6" descr="Aboriginal Flag.gif"/>
          <p:cNvPicPr>
            <a:picLocks noChangeAspect="1"/>
          </p:cNvPicPr>
          <p:nvPr/>
        </p:nvPicPr>
        <p:blipFill>
          <a:blip r:embed="rId5" cstate="print"/>
          <a:stretch>
            <a:fillRect/>
          </a:stretch>
        </p:blipFill>
        <p:spPr>
          <a:xfrm>
            <a:off x="8143900" y="0"/>
            <a:ext cx="1000100" cy="64947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536" y="0"/>
            <a:ext cx="8229600" cy="490066"/>
          </a:xfrm>
        </p:spPr>
        <p:txBody>
          <a:bodyPr>
            <a:noAutofit/>
          </a:bodyPr>
          <a:lstStyle/>
          <a:p>
            <a:pPr algn="ctr"/>
            <a:r>
              <a:rPr lang="en-AU" sz="2800" b="1" dirty="0">
                <a:solidFill>
                  <a:schemeClr val="tx2"/>
                </a:solidFill>
                <a:effectLst>
                  <a:outerShdw blurRad="38100" dist="38100" dir="2700000" algn="tl">
                    <a:srgbClr val="000000">
                      <a:alpha val="43137"/>
                    </a:srgbClr>
                  </a:outerShdw>
                </a:effectLst>
              </a:rPr>
              <a:t>UNIT INFORMATION / HOUSEKEEPING</a:t>
            </a:r>
            <a:endParaRPr lang="en-AU" sz="2800" b="1" dirty="0">
              <a:solidFill>
                <a:schemeClr val="tx2"/>
              </a:solidFill>
            </a:endParaRPr>
          </a:p>
        </p:txBody>
      </p:sp>
      <p:sp>
        <p:nvSpPr>
          <p:cNvPr id="2" name="Content Placeholder 1"/>
          <p:cNvSpPr>
            <a:spLocks noGrp="1"/>
          </p:cNvSpPr>
          <p:nvPr>
            <p:ph idx="1"/>
          </p:nvPr>
        </p:nvSpPr>
        <p:spPr>
          <a:xfrm>
            <a:off x="395536" y="620689"/>
            <a:ext cx="8229600" cy="4968551"/>
          </a:xfrm>
          <a:solidFill>
            <a:schemeClr val="bg1"/>
          </a:solidFill>
        </p:spPr>
        <p:txBody>
          <a:bodyPr>
            <a:normAutofit lnSpcReduction="10000"/>
          </a:bodyPr>
          <a:lstStyle/>
          <a:p>
            <a:pPr marL="109728" indent="0">
              <a:buNone/>
            </a:pPr>
            <a:r>
              <a:rPr lang="en-AU" b="1" i="1" dirty="0">
                <a:latin typeface="Times New Roman" panose="02020603050405020304" pitchFamily="18" charset="0"/>
                <a:cs typeface="Times New Roman" panose="02020603050405020304" pitchFamily="18" charset="0"/>
              </a:rPr>
              <a:t>Assignment </a:t>
            </a:r>
            <a:r>
              <a:rPr lang="en-AU" b="1" dirty="0">
                <a:latin typeface="Times New Roman" panose="02020603050405020304" pitchFamily="18" charset="0"/>
                <a:cs typeface="Times New Roman" panose="02020603050405020304" pitchFamily="18" charset="0"/>
              </a:rPr>
              <a:t>40%</a:t>
            </a:r>
          </a:p>
          <a:p>
            <a:pPr marL="393192" lvl="1" indent="0">
              <a:buNone/>
            </a:pPr>
            <a:r>
              <a:rPr lang="en-AU" b="1" dirty="0">
                <a:latin typeface="Times New Roman" panose="02020603050405020304" pitchFamily="18" charset="0"/>
                <a:cs typeface="Times New Roman" panose="02020603050405020304" pitchFamily="18" charset="0"/>
              </a:rPr>
              <a:t>Part 1 due:  	20%</a:t>
            </a:r>
          </a:p>
          <a:p>
            <a:pPr marL="393192" lvl="1" indent="0">
              <a:buNone/>
            </a:pPr>
            <a:r>
              <a:rPr lang="en-AU" b="1" dirty="0">
                <a:latin typeface="Times New Roman" panose="02020603050405020304" pitchFamily="18" charset="0"/>
                <a:cs typeface="Times New Roman" panose="02020603050405020304" pitchFamily="18" charset="0"/>
              </a:rPr>
              <a:t>Part 2 due:  	20%</a:t>
            </a:r>
          </a:p>
          <a:p>
            <a:pPr marL="393192" lvl="1" indent="0">
              <a:buNone/>
            </a:pPr>
            <a:endParaRPr lang="en-AU" sz="1400" dirty="0">
              <a:latin typeface="Times New Roman" panose="02020603050405020304" pitchFamily="18" charset="0"/>
              <a:cs typeface="Times New Roman" panose="02020603050405020304" pitchFamily="18" charset="0"/>
            </a:endParaRPr>
          </a:p>
          <a:p>
            <a:pPr marL="457200" lvl="1" indent="0">
              <a:lnSpc>
                <a:spcPct val="110000"/>
              </a:lnSpc>
              <a:spcBef>
                <a:spcPts val="0"/>
              </a:spcBef>
              <a:spcAft>
                <a:spcPts val="1200"/>
              </a:spcAft>
              <a:buNone/>
            </a:pPr>
            <a:r>
              <a:rPr lang="en-AU" sz="2300" dirty="0">
                <a:solidFill>
                  <a:schemeClr val="tx2"/>
                </a:solidFill>
                <a:latin typeface="Times New Roman" panose="02020603050405020304" pitchFamily="18" charset="0"/>
                <a:cs typeface="Times New Roman" panose="02020603050405020304" pitchFamily="18" charset="0"/>
              </a:rPr>
              <a:t>The Assignment involves analysis of a data set using SPSS and providing written descriptions of the results of your analysis</a:t>
            </a:r>
          </a:p>
          <a:p>
            <a:pPr marL="457200" lvl="1" indent="0">
              <a:lnSpc>
                <a:spcPct val="110000"/>
              </a:lnSpc>
              <a:spcBef>
                <a:spcPts val="0"/>
              </a:spcBef>
              <a:spcAft>
                <a:spcPts val="1200"/>
              </a:spcAft>
              <a:buNone/>
            </a:pPr>
            <a:r>
              <a:rPr lang="en-AU" sz="2300" dirty="0">
                <a:solidFill>
                  <a:schemeClr val="tx2"/>
                </a:solidFill>
                <a:latin typeface="Times New Roman" panose="02020603050405020304" pitchFamily="18" charset="0"/>
                <a:cs typeface="Times New Roman" panose="02020603050405020304" pitchFamily="18" charset="0"/>
              </a:rPr>
              <a:t>Submitted via the Turnitin link [Assignments tab]</a:t>
            </a:r>
          </a:p>
          <a:p>
            <a:pPr marL="457200" lvl="1" indent="0">
              <a:lnSpc>
                <a:spcPct val="110000"/>
              </a:lnSpc>
              <a:spcBef>
                <a:spcPts val="0"/>
              </a:spcBef>
              <a:spcAft>
                <a:spcPts val="1200"/>
              </a:spcAft>
              <a:buClr>
                <a:srgbClr val="2DA2BF"/>
              </a:buClr>
              <a:buNone/>
            </a:pPr>
            <a:r>
              <a:rPr lang="en-AU" sz="2300" dirty="0">
                <a:solidFill>
                  <a:schemeClr val="tx2"/>
                </a:solidFill>
                <a:latin typeface="Times New Roman" panose="02020603050405020304" pitchFamily="18" charset="0"/>
                <a:cs typeface="Times New Roman" panose="02020603050405020304" pitchFamily="18" charset="0"/>
              </a:rPr>
              <a:t>The Assignment and instructions will be available in the Assignment Information area</a:t>
            </a:r>
          </a:p>
          <a:p>
            <a:pPr marL="457200" lvl="1" indent="0">
              <a:lnSpc>
                <a:spcPct val="110000"/>
              </a:lnSpc>
              <a:spcBef>
                <a:spcPts val="0"/>
              </a:spcBef>
              <a:spcAft>
                <a:spcPts val="1200"/>
              </a:spcAft>
              <a:buClr>
                <a:srgbClr val="2DA2BF"/>
              </a:buClr>
              <a:buNone/>
            </a:pPr>
            <a:r>
              <a:rPr lang="en-AU" sz="2300" b="1" dirty="0">
                <a:solidFill>
                  <a:schemeClr val="tx2"/>
                </a:solidFill>
                <a:latin typeface="Times New Roman" panose="02020603050405020304" pitchFamily="18" charset="0"/>
                <a:cs typeface="Times New Roman" panose="02020603050405020304" pitchFamily="18" charset="0"/>
              </a:rPr>
              <a:t>A Practice Assignment for Part 1 for the SPSS component is available. I suggest doing this after week 4.</a:t>
            </a:r>
            <a:endParaRPr lang="en-AU" sz="2700" b="1" dirty="0">
              <a:solidFill>
                <a:schemeClr val="tx2"/>
              </a:solidFill>
              <a:latin typeface="Times New Roman" panose="02020603050405020304" pitchFamily="18" charset="0"/>
              <a:cs typeface="Times New Roman" panose="02020603050405020304" pitchFamily="18" charset="0"/>
            </a:endParaRPr>
          </a:p>
          <a:p>
            <a:pPr marL="857250" lvl="2" indent="0">
              <a:buNone/>
            </a:pPr>
            <a:endParaRPr lang="en-AU" sz="2600" dirty="0"/>
          </a:p>
          <a:p>
            <a:pPr marL="857250" lvl="2" indent="0">
              <a:buNone/>
            </a:pPr>
            <a:endParaRPr lang="en-AU" sz="2600" dirty="0"/>
          </a:p>
          <a:p>
            <a:pPr marL="857250" lvl="2" indent="0">
              <a:buNone/>
            </a:pPr>
            <a:endParaRPr lang="en-AU" sz="2600" dirty="0"/>
          </a:p>
          <a:p>
            <a:pPr marL="857250" lvl="2" indent="0">
              <a:buNone/>
            </a:pPr>
            <a:endParaRPr lang="en-AU" sz="2600" dirty="0"/>
          </a:p>
          <a:p>
            <a:endParaRPr lang="en-AU" sz="1400" dirty="0">
              <a:latin typeface="Open Sans" panose="020B0606030504020204" pitchFamily="34" charset="0"/>
              <a:ea typeface="Open Sans" panose="020B0606030504020204" pitchFamily="34" charset="0"/>
              <a:cs typeface="Open Sans" panose="020B0606030504020204" pitchFamily="34" charset="0"/>
            </a:endParaRPr>
          </a:p>
          <a:p>
            <a:pPr marL="880110" lvl="1" indent="-514350">
              <a:buClrTx/>
              <a:buSzPct val="100000"/>
              <a:buFont typeface="+mj-lt"/>
              <a:buAutoNum type="alphaUcPeriod"/>
            </a:pPr>
            <a:endParaRPr lang="en-AU" sz="2400" dirty="0">
              <a:latin typeface="Open Sans" panose="020B0606030504020204" pitchFamily="34" charset="0"/>
              <a:ea typeface="Open Sans" panose="020B0606030504020204" pitchFamily="34" charset="0"/>
              <a:cs typeface="Open Sans" panose="020B0606030504020204" pitchFamily="34" charset="0"/>
            </a:endParaRPr>
          </a:p>
          <a:p>
            <a:endParaRPr lang="en-AU"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32453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536" y="0"/>
            <a:ext cx="8229600" cy="490066"/>
          </a:xfrm>
        </p:spPr>
        <p:txBody>
          <a:bodyPr>
            <a:noAutofit/>
          </a:bodyPr>
          <a:lstStyle/>
          <a:p>
            <a:pPr algn="ctr"/>
            <a:r>
              <a:rPr lang="en-AU" sz="2800" b="1" dirty="0">
                <a:solidFill>
                  <a:schemeClr val="tx2"/>
                </a:solidFill>
                <a:effectLst>
                  <a:outerShdw blurRad="38100" dist="38100" dir="2700000" algn="tl">
                    <a:srgbClr val="000000">
                      <a:alpha val="43137"/>
                    </a:srgbClr>
                  </a:outerShdw>
                </a:effectLst>
              </a:rPr>
              <a:t>UNIT INFORMATION / HOUSEKEEPING</a:t>
            </a:r>
            <a:endParaRPr lang="en-AU" sz="2800" b="1" dirty="0">
              <a:solidFill>
                <a:schemeClr val="tx2"/>
              </a:solidFill>
            </a:endParaRPr>
          </a:p>
        </p:txBody>
      </p:sp>
      <p:sp>
        <p:nvSpPr>
          <p:cNvPr id="2" name="Content Placeholder 1"/>
          <p:cNvSpPr>
            <a:spLocks noGrp="1"/>
          </p:cNvSpPr>
          <p:nvPr>
            <p:ph idx="1"/>
          </p:nvPr>
        </p:nvSpPr>
        <p:spPr>
          <a:xfrm>
            <a:off x="395536" y="908721"/>
            <a:ext cx="8229600" cy="2520279"/>
          </a:xfrm>
          <a:solidFill>
            <a:schemeClr val="bg1"/>
          </a:solidFill>
        </p:spPr>
        <p:txBody>
          <a:bodyPr>
            <a:normAutofit lnSpcReduction="10000"/>
          </a:bodyPr>
          <a:lstStyle/>
          <a:p>
            <a:pPr marL="109728" indent="0">
              <a:buNone/>
            </a:pPr>
            <a:r>
              <a:rPr lang="en-AU" b="1" i="1" dirty="0">
                <a:latin typeface="Times New Roman" panose="02020603050405020304" pitchFamily="18" charset="0"/>
                <a:cs typeface="Times New Roman" panose="02020603050405020304" pitchFamily="18" charset="0"/>
              </a:rPr>
              <a:t>Final Assessment Quiz </a:t>
            </a:r>
            <a:r>
              <a:rPr lang="en-AU" b="1" dirty="0">
                <a:latin typeface="Times New Roman" panose="02020603050405020304" pitchFamily="18" charset="0"/>
                <a:cs typeface="Times New Roman" panose="02020603050405020304" pitchFamily="18" charset="0"/>
              </a:rPr>
              <a:t>	40%</a:t>
            </a:r>
          </a:p>
          <a:p>
            <a:pPr marL="109728" indent="0">
              <a:buNone/>
            </a:pPr>
            <a:endParaRPr lang="en-AU" sz="2000" b="1" dirty="0">
              <a:latin typeface="Times New Roman" panose="02020603050405020304" pitchFamily="18" charset="0"/>
              <a:cs typeface="Times New Roman" panose="02020603050405020304" pitchFamily="18" charset="0"/>
            </a:endParaRPr>
          </a:p>
          <a:p>
            <a:pPr marL="457200" lvl="1" indent="0">
              <a:buNone/>
            </a:pPr>
            <a:r>
              <a:rPr lang="en-AU" sz="2400" dirty="0">
                <a:latin typeface="Times New Roman" panose="02020603050405020304" pitchFamily="18" charset="0"/>
                <a:cs typeface="Times New Roman" panose="02020603050405020304" pitchFamily="18" charset="0"/>
              </a:rPr>
              <a:t>During the Final Assessment Period</a:t>
            </a:r>
          </a:p>
          <a:p>
            <a:pPr marL="457200" lvl="1" indent="0">
              <a:buNone/>
            </a:pPr>
            <a:endParaRPr lang="en-AU" sz="2400" dirty="0">
              <a:latin typeface="Times New Roman" panose="02020603050405020304" pitchFamily="18" charset="0"/>
              <a:cs typeface="Times New Roman" panose="02020603050405020304" pitchFamily="18" charset="0"/>
            </a:endParaRPr>
          </a:p>
          <a:p>
            <a:pPr marL="457200" lvl="1" indent="0">
              <a:buNone/>
            </a:pPr>
            <a:r>
              <a:rPr lang="en-AU" sz="2400" dirty="0">
                <a:latin typeface="Times New Roman" panose="02020603050405020304" pitchFamily="18" charset="0"/>
                <a:cs typeface="Times New Roman" panose="02020603050405020304" pitchFamily="18" charset="0"/>
              </a:rPr>
              <a:t>This is done in Canvas like a Topic Test. </a:t>
            </a:r>
          </a:p>
          <a:p>
            <a:pPr marL="457200" lvl="1" indent="0">
              <a:buNone/>
            </a:pPr>
            <a:r>
              <a:rPr lang="en-AU" sz="2400" dirty="0">
                <a:latin typeface="Times New Roman" panose="02020603050405020304" pitchFamily="18" charset="0"/>
                <a:cs typeface="Times New Roman" panose="02020603050405020304" pitchFamily="18" charset="0"/>
              </a:rPr>
              <a:t>It is open book and is timed.</a:t>
            </a:r>
            <a:endParaRPr lang="en-AU" sz="2600" dirty="0"/>
          </a:p>
          <a:p>
            <a:pPr marL="857250" lvl="2" indent="0">
              <a:buNone/>
            </a:pPr>
            <a:endParaRPr lang="en-AU" sz="2600" dirty="0"/>
          </a:p>
          <a:p>
            <a:pPr marL="857250" lvl="2" indent="0">
              <a:buNone/>
            </a:pPr>
            <a:endParaRPr lang="en-AU" sz="2600" dirty="0"/>
          </a:p>
          <a:p>
            <a:endParaRPr lang="en-AU" sz="1400" dirty="0">
              <a:latin typeface="Open Sans" panose="020B0606030504020204" pitchFamily="34" charset="0"/>
              <a:ea typeface="Open Sans" panose="020B0606030504020204" pitchFamily="34" charset="0"/>
              <a:cs typeface="Open Sans" panose="020B0606030504020204" pitchFamily="34" charset="0"/>
            </a:endParaRPr>
          </a:p>
          <a:p>
            <a:pPr marL="880110" lvl="1" indent="-514350">
              <a:buClrTx/>
              <a:buSzPct val="100000"/>
              <a:buFont typeface="+mj-lt"/>
              <a:buAutoNum type="alphaUcPeriod"/>
            </a:pPr>
            <a:endParaRPr lang="en-AU" sz="2400" dirty="0">
              <a:latin typeface="Open Sans" panose="020B0606030504020204" pitchFamily="34" charset="0"/>
              <a:ea typeface="Open Sans" panose="020B0606030504020204" pitchFamily="34" charset="0"/>
              <a:cs typeface="Open Sans" panose="020B0606030504020204" pitchFamily="34" charset="0"/>
            </a:endParaRPr>
          </a:p>
          <a:p>
            <a:endParaRPr lang="en-AU"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24168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827A5F-75AD-9F9C-BDAF-5EB669E85AE5}"/>
              </a:ext>
            </a:extLst>
          </p:cNvPr>
          <p:cNvSpPr txBox="1"/>
          <p:nvPr/>
        </p:nvSpPr>
        <p:spPr>
          <a:xfrm>
            <a:off x="323528" y="260648"/>
            <a:ext cx="3726160" cy="523220"/>
          </a:xfrm>
          <a:prstGeom prst="rect">
            <a:avLst/>
          </a:prstGeom>
          <a:solidFill>
            <a:schemeClr val="bg1"/>
          </a:solidFill>
        </p:spPr>
        <p:txBody>
          <a:bodyPr wrap="square">
            <a:spAutoFit/>
          </a:bodyPr>
          <a:lstStyle/>
          <a:p>
            <a:pPr marL="76200">
              <a:spcAft>
                <a:spcPts val="600"/>
              </a:spcAft>
            </a:pPr>
            <a:r>
              <a:rPr lang="en-AU" sz="2800" b="1" dirty="0">
                <a:solidFill>
                  <a:schemeClr val="tx2"/>
                </a:solidFill>
                <a:effectLst/>
                <a:latin typeface="Arial" panose="020B0604020202020204" pitchFamily="34" charset="0"/>
                <a:ea typeface="Arial" panose="020B0604020202020204" pitchFamily="34" charset="0"/>
              </a:rPr>
              <a:t>Academic Integrity</a:t>
            </a:r>
          </a:p>
        </p:txBody>
      </p:sp>
      <p:sp>
        <p:nvSpPr>
          <p:cNvPr id="7" name="TextBox 6">
            <a:extLst>
              <a:ext uri="{FF2B5EF4-FFF2-40B4-BE49-F238E27FC236}">
                <a16:creationId xmlns:a16="http://schemas.microsoft.com/office/drawing/2014/main" id="{5A6B85DF-FF30-DF10-E40C-64839286DC24}"/>
              </a:ext>
            </a:extLst>
          </p:cNvPr>
          <p:cNvSpPr txBox="1"/>
          <p:nvPr/>
        </p:nvSpPr>
        <p:spPr>
          <a:xfrm>
            <a:off x="323528" y="1052736"/>
            <a:ext cx="7992888" cy="5262979"/>
          </a:xfrm>
          <a:prstGeom prst="rect">
            <a:avLst/>
          </a:prstGeom>
          <a:solidFill>
            <a:schemeClr val="bg1"/>
          </a:solidFill>
        </p:spPr>
        <p:txBody>
          <a:bodyPr wrap="square">
            <a:spAutoFit/>
          </a:bodyPr>
          <a:lstStyle/>
          <a:p>
            <a:r>
              <a:rPr lang="en-AU" sz="2800" dirty="0">
                <a:solidFill>
                  <a:srgbClr val="000000"/>
                </a:solidFill>
                <a:latin typeface="Times New Roman" panose="02020603050405020304" pitchFamily="18" charset="0"/>
                <a:cs typeface="Times New Roman" panose="02020603050405020304" pitchFamily="18" charset="0"/>
              </a:rPr>
              <a:t>Academic integrity is about taking responsibility for your learning and submitting work that is honestly your own. The use of generative AI is not allowed.</a:t>
            </a:r>
          </a:p>
          <a:p>
            <a:endParaRPr lang="en-AU" sz="2800" dirty="0">
              <a:solidFill>
                <a:srgbClr val="000000"/>
              </a:solidFill>
              <a:latin typeface="Times New Roman" panose="02020603050405020304" pitchFamily="18" charset="0"/>
              <a:cs typeface="Times New Roman" panose="02020603050405020304" pitchFamily="18" charset="0"/>
            </a:endParaRPr>
          </a:p>
          <a:p>
            <a:r>
              <a:rPr lang="en-AU" sz="2800" dirty="0">
                <a:solidFill>
                  <a:srgbClr val="000000"/>
                </a:solidFill>
                <a:latin typeface="Times New Roman" panose="02020603050405020304" pitchFamily="18" charset="0"/>
                <a:cs typeface="Times New Roman" panose="02020603050405020304" pitchFamily="18" charset="0"/>
              </a:rPr>
              <a:t>Plagiarising, cheating and seeking an unfair advantage with regards to an exam or assessment are all breaches of academic integrity and treated as academic misconduct.  </a:t>
            </a:r>
          </a:p>
          <a:p>
            <a:endParaRPr lang="en-US" sz="2800" dirty="0">
              <a:solidFill>
                <a:srgbClr val="000000"/>
              </a:solidFill>
              <a:latin typeface="Times New Roman" panose="02020603050405020304" pitchFamily="18" charset="0"/>
              <a:cs typeface="Times New Roman" panose="02020603050405020304" pitchFamily="18" charset="0"/>
            </a:endParaRPr>
          </a:p>
          <a:p>
            <a:r>
              <a:rPr lang="en-AU" sz="2800" dirty="0">
                <a:solidFill>
                  <a:srgbClr val="000000"/>
                </a:solidFill>
                <a:latin typeface="Times New Roman" panose="02020603050405020304" pitchFamily="18" charset="0"/>
                <a:cs typeface="Times New Roman" panose="02020603050405020304" pitchFamily="18" charset="0"/>
              </a:rPr>
              <a:t>Plagiarism is submitting or presenting someone else’s work as though it is your own without full and appropriate acknowledgement of their ideas and work.  </a:t>
            </a:r>
            <a:endParaRPr lang="en-US" sz="28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0602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827A5F-75AD-9F9C-BDAF-5EB669E85AE5}"/>
              </a:ext>
            </a:extLst>
          </p:cNvPr>
          <p:cNvSpPr txBox="1"/>
          <p:nvPr/>
        </p:nvSpPr>
        <p:spPr>
          <a:xfrm>
            <a:off x="323528" y="260648"/>
            <a:ext cx="3726160" cy="523220"/>
          </a:xfrm>
          <a:prstGeom prst="rect">
            <a:avLst/>
          </a:prstGeom>
          <a:solidFill>
            <a:schemeClr val="bg1"/>
          </a:solidFill>
        </p:spPr>
        <p:txBody>
          <a:bodyPr wrap="square">
            <a:spAutoFit/>
          </a:bodyPr>
          <a:lstStyle/>
          <a:p>
            <a:pPr marL="76200">
              <a:spcAft>
                <a:spcPts val="600"/>
              </a:spcAft>
            </a:pPr>
            <a:r>
              <a:rPr lang="en-AU" sz="2800" b="1" dirty="0">
                <a:solidFill>
                  <a:schemeClr val="tx2"/>
                </a:solidFill>
                <a:effectLst/>
                <a:latin typeface="Arial" panose="020B0604020202020204" pitchFamily="34" charset="0"/>
                <a:ea typeface="Arial" panose="020B0604020202020204" pitchFamily="34" charset="0"/>
              </a:rPr>
              <a:t>Academic Integrity</a:t>
            </a:r>
          </a:p>
        </p:txBody>
      </p:sp>
      <p:sp>
        <p:nvSpPr>
          <p:cNvPr id="7" name="TextBox 6">
            <a:extLst>
              <a:ext uri="{FF2B5EF4-FFF2-40B4-BE49-F238E27FC236}">
                <a16:creationId xmlns:a16="http://schemas.microsoft.com/office/drawing/2014/main" id="{5A6B85DF-FF30-DF10-E40C-64839286DC24}"/>
              </a:ext>
            </a:extLst>
          </p:cNvPr>
          <p:cNvSpPr txBox="1"/>
          <p:nvPr/>
        </p:nvSpPr>
        <p:spPr>
          <a:xfrm>
            <a:off x="323528" y="1052736"/>
            <a:ext cx="7992888" cy="4832092"/>
          </a:xfrm>
          <a:prstGeom prst="rect">
            <a:avLst/>
          </a:prstGeom>
          <a:solidFill>
            <a:schemeClr val="bg1"/>
          </a:solidFill>
        </p:spPr>
        <p:txBody>
          <a:bodyPr wrap="square">
            <a:spAutoFit/>
          </a:bodyPr>
          <a:lstStyle/>
          <a:p>
            <a:pPr marL="457200" lvl="0" indent="-457200">
              <a:buFont typeface="Arial" panose="020B0604020202020204" pitchFamily="34" charset="0"/>
              <a:buChar char="•"/>
            </a:pPr>
            <a:r>
              <a:rPr lang="en-AU" sz="2800" dirty="0">
                <a:solidFill>
                  <a:schemeClr val="tx2"/>
                </a:solidFill>
              </a:rPr>
              <a:t>using the whole or part of somebody else’s written work in an essay or other assessable work, including material from a book, journal, newspaper article, a website or database, a set of lecture notes, current or past student’s work, or any other person’s work</a:t>
            </a:r>
          </a:p>
          <a:p>
            <a:pPr marL="457200" lvl="0" indent="-457200">
              <a:buFont typeface="Arial" panose="020B0604020202020204" pitchFamily="34" charset="0"/>
              <a:buChar char="•"/>
            </a:pPr>
            <a:r>
              <a:rPr lang="en-AU" sz="2800" dirty="0">
                <a:solidFill>
                  <a:schemeClr val="tx2"/>
                </a:solidFill>
              </a:rPr>
              <a:t>poorly paraphrasing somebody else’s work</a:t>
            </a:r>
          </a:p>
          <a:p>
            <a:pPr marL="457200" lvl="0" indent="-457200">
              <a:buFont typeface="Arial" panose="020B0604020202020204" pitchFamily="34" charset="0"/>
              <a:buChar char="•"/>
            </a:pPr>
            <a:r>
              <a:rPr lang="en-AU" sz="2800" dirty="0">
                <a:solidFill>
                  <a:schemeClr val="tx2"/>
                </a:solidFill>
              </a:rPr>
              <a:t>submitting assessments that have been written by another person or service (paid or unpaid), often referred to as contract cheating  </a:t>
            </a:r>
          </a:p>
          <a:p>
            <a:endParaRPr lang="en-US" sz="2800" dirty="0">
              <a:solidFill>
                <a:schemeClr val="tx2"/>
              </a:solidFill>
            </a:endParaRPr>
          </a:p>
        </p:txBody>
      </p:sp>
    </p:spTree>
    <p:extLst>
      <p:ext uri="{BB962C8B-B14F-4D97-AF65-F5344CB8AC3E}">
        <p14:creationId xmlns:p14="http://schemas.microsoft.com/office/powerpoint/2010/main" val="3884119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827A5F-75AD-9F9C-BDAF-5EB669E85AE5}"/>
              </a:ext>
            </a:extLst>
          </p:cNvPr>
          <p:cNvSpPr txBox="1"/>
          <p:nvPr/>
        </p:nvSpPr>
        <p:spPr>
          <a:xfrm>
            <a:off x="323528" y="260648"/>
            <a:ext cx="3726160" cy="523220"/>
          </a:xfrm>
          <a:prstGeom prst="rect">
            <a:avLst/>
          </a:prstGeom>
          <a:solidFill>
            <a:schemeClr val="bg1"/>
          </a:solidFill>
        </p:spPr>
        <p:txBody>
          <a:bodyPr wrap="square">
            <a:spAutoFit/>
          </a:bodyPr>
          <a:lstStyle/>
          <a:p>
            <a:pPr marL="76200">
              <a:spcAft>
                <a:spcPts val="600"/>
              </a:spcAft>
            </a:pPr>
            <a:r>
              <a:rPr lang="en-AU" sz="2800" b="1" dirty="0">
                <a:solidFill>
                  <a:schemeClr val="tx2"/>
                </a:solidFill>
                <a:effectLst/>
                <a:latin typeface="Arial" panose="020B0604020202020204" pitchFamily="34" charset="0"/>
                <a:ea typeface="Arial" panose="020B0604020202020204" pitchFamily="34" charset="0"/>
              </a:rPr>
              <a:t>Academic Integrity</a:t>
            </a:r>
          </a:p>
        </p:txBody>
      </p:sp>
      <p:sp>
        <p:nvSpPr>
          <p:cNvPr id="7" name="TextBox 6">
            <a:extLst>
              <a:ext uri="{FF2B5EF4-FFF2-40B4-BE49-F238E27FC236}">
                <a16:creationId xmlns:a16="http://schemas.microsoft.com/office/drawing/2014/main" id="{5A6B85DF-FF30-DF10-E40C-64839286DC24}"/>
              </a:ext>
            </a:extLst>
          </p:cNvPr>
          <p:cNvSpPr txBox="1"/>
          <p:nvPr/>
        </p:nvSpPr>
        <p:spPr>
          <a:xfrm>
            <a:off x="323528" y="1052736"/>
            <a:ext cx="7992888" cy="3539430"/>
          </a:xfrm>
          <a:prstGeom prst="rect">
            <a:avLst/>
          </a:prstGeom>
          <a:solidFill>
            <a:schemeClr val="bg1"/>
          </a:solidFill>
        </p:spPr>
        <p:txBody>
          <a:bodyPr wrap="square">
            <a:spAutoFit/>
          </a:bodyPr>
          <a:lstStyle/>
          <a:p>
            <a:pPr marL="457200" lvl="0" indent="-457200">
              <a:buFont typeface="Arial" panose="020B0604020202020204" pitchFamily="34" charset="0"/>
              <a:buChar char="•"/>
            </a:pPr>
            <a:r>
              <a:rPr lang="en-AU" sz="2800" dirty="0">
                <a:solidFill>
                  <a:schemeClr val="tx2"/>
                </a:solidFill>
              </a:rPr>
              <a:t>Swinburne encourages students to talk to staff, fellow students and other people who may be able to contribute to a student’s academic work but where an independent assignment is required, the work must be the student’s own</a:t>
            </a:r>
          </a:p>
          <a:p>
            <a:pPr marL="457200" lvl="0" indent="-457200">
              <a:buFont typeface="Arial" panose="020B0604020202020204" pitchFamily="34" charset="0"/>
              <a:buChar char="•"/>
            </a:pPr>
            <a:r>
              <a:rPr lang="en-AU" sz="2800" dirty="0">
                <a:solidFill>
                  <a:schemeClr val="tx2"/>
                </a:solidFill>
              </a:rPr>
              <a:t>enabling others to plagiarise or cheat, including letting another student copy your work or by giving access to a draft or completed assignment</a:t>
            </a:r>
          </a:p>
        </p:txBody>
      </p:sp>
      <p:sp>
        <p:nvSpPr>
          <p:cNvPr id="3" name="TextBox 2">
            <a:extLst>
              <a:ext uri="{FF2B5EF4-FFF2-40B4-BE49-F238E27FC236}">
                <a16:creationId xmlns:a16="http://schemas.microsoft.com/office/drawing/2014/main" id="{1B73C6AF-DE96-8A09-DE7F-4101A156DC43}"/>
              </a:ext>
            </a:extLst>
          </p:cNvPr>
          <p:cNvSpPr txBox="1"/>
          <p:nvPr/>
        </p:nvSpPr>
        <p:spPr>
          <a:xfrm>
            <a:off x="323528" y="4797152"/>
            <a:ext cx="7171489" cy="1569660"/>
          </a:xfrm>
          <a:prstGeom prst="rect">
            <a:avLst/>
          </a:prstGeom>
          <a:solidFill>
            <a:schemeClr val="bg1"/>
          </a:solidFill>
        </p:spPr>
        <p:txBody>
          <a:bodyPr wrap="square">
            <a:spAutoFit/>
          </a:bodyPr>
          <a:lstStyle/>
          <a:p>
            <a:pPr>
              <a:spcAft>
                <a:spcPts val="300"/>
              </a:spcAft>
            </a:pPr>
            <a:r>
              <a:rPr lang="en-AU" sz="2400" dirty="0">
                <a:solidFill>
                  <a:schemeClr val="tx2"/>
                </a:solidFill>
                <a:effectLst/>
                <a:latin typeface="Arial" panose="020B0604020202020204" pitchFamily="34" charset="0"/>
                <a:ea typeface="Arial" panose="020B0604020202020204" pitchFamily="34" charset="0"/>
              </a:rPr>
              <a:t>The penalties for academic misconduct can be severe, ranging from a zero grade for an assessment task through to expulsion from the unit and, in the extreme, exclusion from Swinburne. </a:t>
            </a:r>
          </a:p>
        </p:txBody>
      </p:sp>
    </p:spTree>
    <p:extLst>
      <p:ext uri="{BB962C8B-B14F-4D97-AF65-F5344CB8AC3E}">
        <p14:creationId xmlns:p14="http://schemas.microsoft.com/office/powerpoint/2010/main" val="504562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536" y="0"/>
            <a:ext cx="8229600" cy="490066"/>
          </a:xfrm>
        </p:spPr>
        <p:txBody>
          <a:bodyPr>
            <a:noAutofit/>
          </a:bodyPr>
          <a:lstStyle/>
          <a:p>
            <a:pPr algn="ctr"/>
            <a:r>
              <a:rPr lang="en-AU" sz="2800" b="1" dirty="0">
                <a:solidFill>
                  <a:schemeClr val="tx2"/>
                </a:solidFill>
                <a:effectLst>
                  <a:outerShdw blurRad="38100" dist="38100" dir="2700000" algn="tl">
                    <a:srgbClr val="000000">
                      <a:alpha val="43137"/>
                    </a:srgbClr>
                  </a:outerShdw>
                </a:effectLst>
              </a:rPr>
              <a:t>UNIT INFORMATION / HOUSEKEEPING</a:t>
            </a:r>
            <a:endParaRPr lang="en-AU" sz="2800" b="1" dirty="0">
              <a:solidFill>
                <a:schemeClr val="tx2"/>
              </a:solidFill>
            </a:endParaRPr>
          </a:p>
        </p:txBody>
      </p:sp>
      <p:sp>
        <p:nvSpPr>
          <p:cNvPr id="2" name="Content Placeholder 1"/>
          <p:cNvSpPr>
            <a:spLocks noGrp="1"/>
          </p:cNvSpPr>
          <p:nvPr>
            <p:ph idx="1"/>
          </p:nvPr>
        </p:nvSpPr>
        <p:spPr>
          <a:xfrm>
            <a:off x="323528" y="496157"/>
            <a:ext cx="8229600" cy="772603"/>
          </a:xfrm>
          <a:solidFill>
            <a:schemeClr val="bg1"/>
          </a:solidFill>
        </p:spPr>
        <p:txBody>
          <a:bodyPr>
            <a:noAutofit/>
          </a:bodyPr>
          <a:lstStyle/>
          <a:p>
            <a:pPr marL="109728" indent="0">
              <a:spcBef>
                <a:spcPts val="0"/>
              </a:spcBef>
              <a:buNone/>
            </a:pPr>
            <a:r>
              <a:rPr lang="en-AU" sz="2000" b="1" dirty="0">
                <a:latin typeface="Times New Roman" panose="02020603050405020304" pitchFamily="18" charset="0"/>
                <a:cs typeface="Times New Roman" panose="02020603050405020304" pitchFamily="18" charset="0"/>
              </a:rPr>
              <a:t>Support:</a:t>
            </a:r>
          </a:p>
          <a:p>
            <a:pPr marL="457200" lvl="1" indent="0">
              <a:buNone/>
            </a:pPr>
            <a:r>
              <a:rPr lang="en-AU" sz="2000" dirty="0">
                <a:latin typeface="Times New Roman" panose="02020603050405020304" pitchFamily="18" charset="0"/>
                <a:cs typeface="Times New Roman" panose="02020603050405020304" pitchFamily="18" charset="0"/>
              </a:rPr>
              <a:t>Study Group starts in Week 3 </a:t>
            </a:r>
          </a:p>
          <a:p>
            <a:pPr marL="857250" lvl="2" indent="0">
              <a:buNone/>
            </a:pPr>
            <a:endParaRPr lang="en-AU" sz="2000" dirty="0"/>
          </a:p>
          <a:p>
            <a:pPr marL="857250" lvl="2" indent="0">
              <a:buNone/>
            </a:pPr>
            <a:endParaRPr lang="en-AU" sz="2000" dirty="0"/>
          </a:p>
          <a:p>
            <a:pPr marL="857250" lvl="2" indent="0">
              <a:buNone/>
            </a:pPr>
            <a:endParaRPr lang="en-AU" sz="2000" dirty="0"/>
          </a:p>
          <a:p>
            <a:endParaRPr lang="en-AU" sz="2000" dirty="0">
              <a:latin typeface="Open Sans" panose="020B0606030504020204" pitchFamily="34" charset="0"/>
              <a:ea typeface="Open Sans" panose="020B0606030504020204" pitchFamily="34" charset="0"/>
              <a:cs typeface="Open Sans" panose="020B0606030504020204" pitchFamily="34" charset="0"/>
            </a:endParaRPr>
          </a:p>
          <a:p>
            <a:pPr marL="880110" lvl="1" indent="-514350">
              <a:buClrTx/>
              <a:buSzPct val="100000"/>
              <a:buFont typeface="+mj-lt"/>
              <a:buAutoNum type="alphaUcPeriod"/>
            </a:pPr>
            <a:endParaRPr lang="en-AU" sz="2000" dirty="0">
              <a:latin typeface="Open Sans" panose="020B0606030504020204" pitchFamily="34" charset="0"/>
              <a:ea typeface="Open Sans" panose="020B0606030504020204" pitchFamily="34" charset="0"/>
              <a:cs typeface="Open Sans" panose="020B0606030504020204" pitchFamily="34" charset="0"/>
            </a:endParaRPr>
          </a:p>
          <a:p>
            <a:endParaRPr lang="en-AU" sz="2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70D61E21-11DD-6A01-6B31-17412EDA00E9}"/>
              </a:ext>
            </a:extLst>
          </p:cNvPr>
          <p:cNvPicPr>
            <a:picLocks noChangeAspect="1"/>
          </p:cNvPicPr>
          <p:nvPr/>
        </p:nvPicPr>
        <p:blipFill>
          <a:blip r:embed="rId3"/>
          <a:stretch>
            <a:fillRect/>
          </a:stretch>
        </p:blipFill>
        <p:spPr>
          <a:xfrm>
            <a:off x="323528" y="1392697"/>
            <a:ext cx="7772400" cy="4969146"/>
          </a:xfrm>
          <a:prstGeom prst="rect">
            <a:avLst/>
          </a:prstGeom>
        </p:spPr>
      </p:pic>
    </p:spTree>
    <p:extLst>
      <p:ext uri="{BB962C8B-B14F-4D97-AF65-F5344CB8AC3E}">
        <p14:creationId xmlns:p14="http://schemas.microsoft.com/office/powerpoint/2010/main" val="3942224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536" y="0"/>
            <a:ext cx="8229600" cy="490066"/>
          </a:xfrm>
        </p:spPr>
        <p:txBody>
          <a:bodyPr>
            <a:noAutofit/>
          </a:bodyPr>
          <a:lstStyle/>
          <a:p>
            <a:pPr algn="ctr"/>
            <a:r>
              <a:rPr lang="en-AU" sz="2800" b="1" dirty="0">
                <a:solidFill>
                  <a:schemeClr val="tx2"/>
                </a:solidFill>
                <a:effectLst>
                  <a:outerShdw blurRad="38100" dist="38100" dir="2700000" algn="tl">
                    <a:srgbClr val="000000">
                      <a:alpha val="43137"/>
                    </a:srgbClr>
                  </a:outerShdw>
                </a:effectLst>
              </a:rPr>
              <a:t>UNIT INFORMATION / HOUSEKEEPING</a:t>
            </a:r>
            <a:endParaRPr lang="en-AU" sz="2800" b="1" dirty="0">
              <a:solidFill>
                <a:schemeClr val="tx2"/>
              </a:solidFill>
            </a:endParaRPr>
          </a:p>
        </p:txBody>
      </p:sp>
      <p:sp>
        <p:nvSpPr>
          <p:cNvPr id="2" name="Content Placeholder 1"/>
          <p:cNvSpPr>
            <a:spLocks noGrp="1"/>
          </p:cNvSpPr>
          <p:nvPr>
            <p:ph idx="1"/>
          </p:nvPr>
        </p:nvSpPr>
        <p:spPr>
          <a:xfrm>
            <a:off x="395536" y="764704"/>
            <a:ext cx="8229600" cy="4824536"/>
          </a:xfrm>
          <a:solidFill>
            <a:schemeClr val="bg1"/>
          </a:solidFill>
        </p:spPr>
        <p:txBody>
          <a:bodyPr>
            <a:normAutofit lnSpcReduction="10000"/>
          </a:bodyPr>
          <a:lstStyle/>
          <a:p>
            <a:pPr marL="0" indent="0">
              <a:buNone/>
            </a:pPr>
            <a:endParaRPr lang="en-AU" sz="2800" dirty="0">
              <a:latin typeface="Times New Roman" panose="02020603050405020304" pitchFamily="18" charset="0"/>
              <a:cs typeface="Times New Roman" panose="02020603050405020304" pitchFamily="18" charset="0"/>
            </a:endParaRPr>
          </a:p>
          <a:p>
            <a:pPr marL="449263" indent="0">
              <a:buNone/>
            </a:pPr>
            <a:r>
              <a:rPr lang="en-AU" sz="3600" b="1" dirty="0">
                <a:latin typeface="Times New Roman" panose="02020603050405020304" pitchFamily="18" charset="0"/>
                <a:cs typeface="Times New Roman" panose="02020603050405020304" pitchFamily="18" charset="0"/>
              </a:rPr>
              <a:t>You </a:t>
            </a:r>
            <a:r>
              <a:rPr lang="en-AU" sz="3600" b="1" i="1" dirty="0">
                <a:latin typeface="Times New Roman" panose="02020603050405020304" pitchFamily="18" charset="0"/>
                <a:cs typeface="Times New Roman" panose="02020603050405020304" pitchFamily="18" charset="0"/>
              </a:rPr>
              <a:t>will</a:t>
            </a:r>
            <a:r>
              <a:rPr lang="en-AU" sz="3600" b="1" dirty="0">
                <a:latin typeface="Times New Roman" panose="02020603050405020304" pitchFamily="18" charset="0"/>
                <a:cs typeface="Times New Roman" panose="02020603050405020304" pitchFamily="18" charset="0"/>
              </a:rPr>
              <a:t>  need to do additional work outside of the lecture / tutorial contact hours!</a:t>
            </a:r>
          </a:p>
          <a:p>
            <a:pPr>
              <a:buFont typeface="Wingdings" pitchFamily="2" charset="2"/>
              <a:buChar char="v"/>
            </a:pPr>
            <a:endParaRPr lang="en-AU" sz="2800" dirty="0">
              <a:latin typeface="Times New Roman" panose="02020603050405020304" pitchFamily="18" charset="0"/>
              <a:cs typeface="Times New Roman" panose="02020603050405020304" pitchFamily="18" charset="0"/>
            </a:endParaRPr>
          </a:p>
          <a:p>
            <a:pPr marL="1028700" lvl="1" indent="-628650">
              <a:buFont typeface="Wingdings" panose="05000000000000000000" pitchFamily="2" charset="2"/>
              <a:buChar char="J"/>
            </a:pPr>
            <a:r>
              <a:rPr lang="en-AU" sz="2400" dirty="0">
                <a:latin typeface="Times New Roman" panose="02020603050405020304" pitchFamily="18" charset="0"/>
                <a:cs typeface="Times New Roman" panose="02020603050405020304" pitchFamily="18" charset="0"/>
              </a:rPr>
              <a:t>Refer to the Weekly Schedule so that you are aware of assessment due dates</a:t>
            </a:r>
          </a:p>
          <a:p>
            <a:pPr marL="400050" lvl="1" indent="0">
              <a:buNone/>
            </a:pPr>
            <a:endParaRPr lang="en-AU" sz="2400" dirty="0">
              <a:latin typeface="Times New Roman" panose="02020603050405020304" pitchFamily="18" charset="0"/>
              <a:cs typeface="Times New Roman" panose="02020603050405020304" pitchFamily="18" charset="0"/>
            </a:endParaRPr>
          </a:p>
          <a:p>
            <a:pPr marL="1028700" lvl="1" indent="-628650">
              <a:buFont typeface="Wingdings" panose="05000000000000000000" pitchFamily="2" charset="2"/>
              <a:buChar char="J"/>
            </a:pPr>
            <a:r>
              <a:rPr lang="en-AU" sz="2400" dirty="0">
                <a:latin typeface="Times New Roman" panose="02020603050405020304" pitchFamily="18" charset="0"/>
                <a:cs typeface="Times New Roman" panose="02020603050405020304" pitchFamily="18" charset="0"/>
              </a:rPr>
              <a:t>It is extremely important that you keep up with the materials in this unit – it can be difficult to ‘catch up</a:t>
            </a:r>
            <a:r>
              <a:rPr lang="en-AU" dirty="0">
                <a:latin typeface="Times New Roman" panose="02020603050405020304" pitchFamily="18" charset="0"/>
                <a:cs typeface="Times New Roman" panose="02020603050405020304" pitchFamily="18" charset="0"/>
              </a:rPr>
              <a:t>’ …</a:t>
            </a:r>
          </a:p>
          <a:p>
            <a:pPr marL="857250" lvl="2" indent="0">
              <a:buNone/>
            </a:pPr>
            <a:endParaRPr lang="en-AU" sz="2600" dirty="0"/>
          </a:p>
          <a:p>
            <a:pPr marL="857250" lvl="2" indent="0">
              <a:buNone/>
            </a:pPr>
            <a:endParaRPr lang="en-AU" sz="2600" dirty="0"/>
          </a:p>
          <a:p>
            <a:pPr marL="857250" lvl="2" indent="0">
              <a:buNone/>
            </a:pPr>
            <a:endParaRPr lang="en-AU" sz="2600" dirty="0"/>
          </a:p>
          <a:p>
            <a:pPr marL="857250" lvl="2" indent="0">
              <a:buNone/>
            </a:pPr>
            <a:endParaRPr lang="en-AU" sz="2600" dirty="0"/>
          </a:p>
          <a:p>
            <a:endParaRPr lang="en-AU" sz="1400" dirty="0">
              <a:latin typeface="Open Sans" panose="020B0606030504020204" pitchFamily="34" charset="0"/>
              <a:ea typeface="Open Sans" panose="020B0606030504020204" pitchFamily="34" charset="0"/>
              <a:cs typeface="Open Sans" panose="020B0606030504020204" pitchFamily="34" charset="0"/>
            </a:endParaRPr>
          </a:p>
          <a:p>
            <a:pPr marL="880110" lvl="1" indent="-514350">
              <a:buClrTx/>
              <a:buSzPct val="100000"/>
              <a:buFont typeface="+mj-lt"/>
              <a:buAutoNum type="alphaUcPeriod"/>
            </a:pPr>
            <a:endParaRPr lang="en-AU" sz="2400" dirty="0">
              <a:latin typeface="Open Sans" panose="020B0606030504020204" pitchFamily="34" charset="0"/>
              <a:ea typeface="Open Sans" panose="020B0606030504020204" pitchFamily="34" charset="0"/>
              <a:cs typeface="Open Sans" panose="020B0606030504020204" pitchFamily="34" charset="0"/>
            </a:endParaRPr>
          </a:p>
          <a:p>
            <a:endParaRPr lang="en-AU"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65481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8BDF31-A599-9C4E-8D8C-79CC8F00380E}"/>
              </a:ext>
            </a:extLst>
          </p:cNvPr>
          <p:cNvSpPr txBox="1"/>
          <p:nvPr/>
        </p:nvSpPr>
        <p:spPr>
          <a:xfrm>
            <a:off x="2771800" y="2060848"/>
            <a:ext cx="3380028" cy="1569660"/>
          </a:xfrm>
          <a:prstGeom prst="rect">
            <a:avLst/>
          </a:prstGeom>
          <a:solidFill>
            <a:schemeClr val="bg1"/>
          </a:solidFill>
        </p:spPr>
        <p:txBody>
          <a:bodyPr wrap="none" rtlCol="0">
            <a:spAutoFit/>
          </a:bodyPr>
          <a:lstStyle/>
          <a:p>
            <a:r>
              <a:rPr lang="en-US" sz="9600" dirty="0">
                <a:solidFill>
                  <a:schemeClr val="tx2"/>
                </a:solidFill>
              </a:rPr>
              <a:t>PAUSE</a:t>
            </a:r>
          </a:p>
        </p:txBody>
      </p:sp>
      <p:sp>
        <p:nvSpPr>
          <p:cNvPr id="3" name="Title 3">
            <a:extLst>
              <a:ext uri="{FF2B5EF4-FFF2-40B4-BE49-F238E27FC236}">
                <a16:creationId xmlns:a16="http://schemas.microsoft.com/office/drawing/2014/main" id="{7F00AD07-B37A-144E-B6A5-D72938BF8ED4}"/>
              </a:ext>
            </a:extLst>
          </p:cNvPr>
          <p:cNvSpPr>
            <a:spLocks noGrp="1"/>
          </p:cNvSpPr>
          <p:nvPr>
            <p:ph type="title"/>
          </p:nvPr>
        </p:nvSpPr>
        <p:spPr>
          <a:xfrm>
            <a:off x="1691680" y="4221088"/>
            <a:ext cx="5760640" cy="864096"/>
          </a:xfrm>
          <a:solidFill>
            <a:schemeClr val="bg1"/>
          </a:solidFill>
        </p:spPr>
        <p:txBody>
          <a:bodyPr>
            <a:normAutofit/>
          </a:bodyPr>
          <a:lstStyle/>
          <a:p>
            <a:pPr algn="ctr"/>
            <a:r>
              <a:rPr lang="en-AU" sz="3200" dirty="0">
                <a:solidFill>
                  <a:schemeClr val="tx2"/>
                </a:solidFill>
              </a:rPr>
              <a:t>NEXT: Part 2 Terminology</a:t>
            </a:r>
          </a:p>
        </p:txBody>
      </p:sp>
    </p:spTree>
    <p:extLst>
      <p:ext uri="{BB962C8B-B14F-4D97-AF65-F5344CB8AC3E}">
        <p14:creationId xmlns:p14="http://schemas.microsoft.com/office/powerpoint/2010/main" val="1839427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8BDF31-A599-9C4E-8D8C-79CC8F00380E}"/>
              </a:ext>
            </a:extLst>
          </p:cNvPr>
          <p:cNvSpPr txBox="1"/>
          <p:nvPr/>
        </p:nvSpPr>
        <p:spPr>
          <a:xfrm>
            <a:off x="647564" y="1412776"/>
            <a:ext cx="7848872" cy="1323439"/>
          </a:xfrm>
          <a:prstGeom prst="rect">
            <a:avLst/>
          </a:prstGeom>
          <a:solidFill>
            <a:schemeClr val="bg1"/>
          </a:solidFill>
        </p:spPr>
        <p:txBody>
          <a:bodyPr wrap="square" rtlCol="0">
            <a:spAutoFit/>
          </a:bodyPr>
          <a:lstStyle/>
          <a:p>
            <a:pPr algn="ctr"/>
            <a:r>
              <a:rPr lang="en-US" sz="8000" dirty="0">
                <a:solidFill>
                  <a:schemeClr val="tx2"/>
                </a:solidFill>
              </a:rPr>
              <a:t>STA10003 Week 1</a:t>
            </a:r>
          </a:p>
        </p:txBody>
      </p:sp>
      <p:sp>
        <p:nvSpPr>
          <p:cNvPr id="3" name="Title 3">
            <a:extLst>
              <a:ext uri="{FF2B5EF4-FFF2-40B4-BE49-F238E27FC236}">
                <a16:creationId xmlns:a16="http://schemas.microsoft.com/office/drawing/2014/main" id="{7F00AD07-B37A-144E-B6A5-D72938BF8ED4}"/>
              </a:ext>
            </a:extLst>
          </p:cNvPr>
          <p:cNvSpPr>
            <a:spLocks noGrp="1"/>
          </p:cNvSpPr>
          <p:nvPr>
            <p:ph type="title"/>
          </p:nvPr>
        </p:nvSpPr>
        <p:spPr>
          <a:xfrm>
            <a:off x="1331640" y="3689738"/>
            <a:ext cx="5760640" cy="864096"/>
          </a:xfrm>
          <a:solidFill>
            <a:schemeClr val="bg1"/>
          </a:solidFill>
        </p:spPr>
        <p:txBody>
          <a:bodyPr>
            <a:normAutofit/>
          </a:bodyPr>
          <a:lstStyle/>
          <a:p>
            <a:pPr algn="ctr"/>
            <a:r>
              <a:rPr lang="en-AU" sz="4800" dirty="0">
                <a:solidFill>
                  <a:schemeClr val="tx2"/>
                </a:solidFill>
              </a:rPr>
              <a:t>Part 2: Terminology</a:t>
            </a:r>
          </a:p>
        </p:txBody>
      </p:sp>
    </p:spTree>
    <p:extLst>
      <p:ext uri="{BB962C8B-B14F-4D97-AF65-F5344CB8AC3E}">
        <p14:creationId xmlns:p14="http://schemas.microsoft.com/office/powerpoint/2010/main" val="4064256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457200" y="0"/>
            <a:ext cx="8229600" cy="692696"/>
          </a:xfrm>
          <a:noFill/>
        </p:spPr>
        <p:txBody>
          <a:bodyPr>
            <a:noAutofit/>
          </a:bodyPr>
          <a:lstStyle/>
          <a:p>
            <a:pPr algn="ctr"/>
            <a:r>
              <a:rPr lang="en-AU" sz="4000" b="1" dirty="0">
                <a:solidFill>
                  <a:schemeClr val="tx2"/>
                </a:solidFill>
                <a:effectLst>
                  <a:outerShdw blurRad="38100" dist="38100" dir="2700000" algn="tl">
                    <a:srgbClr val="000000">
                      <a:alpha val="43137"/>
                    </a:srgbClr>
                  </a:outerShdw>
                </a:effectLst>
              </a:rPr>
              <a:t>TERMINOLOGY</a:t>
            </a:r>
          </a:p>
        </p:txBody>
      </p:sp>
      <p:sp>
        <p:nvSpPr>
          <p:cNvPr id="7" name="Content Placeholder 2"/>
          <p:cNvSpPr>
            <a:spLocks noGrp="1"/>
          </p:cNvSpPr>
          <p:nvPr>
            <p:ph idx="1"/>
          </p:nvPr>
        </p:nvSpPr>
        <p:spPr>
          <a:xfrm>
            <a:off x="457200" y="980728"/>
            <a:ext cx="7859216" cy="4536504"/>
          </a:xfrm>
          <a:solidFill>
            <a:schemeClr val="bg1"/>
          </a:solidFill>
        </p:spPr>
        <p:txBody>
          <a:bodyPr>
            <a:normAutofit fontScale="92500" lnSpcReduction="10000"/>
          </a:bodyPr>
          <a:lstStyle/>
          <a:p>
            <a:pPr marL="114300" indent="0">
              <a:lnSpc>
                <a:spcPct val="114000"/>
              </a:lnSpc>
              <a:buNone/>
            </a:pPr>
            <a:r>
              <a:rPr lang="en-AU" sz="4300" dirty="0"/>
              <a:t>‘Statistics’</a:t>
            </a:r>
          </a:p>
          <a:p>
            <a:pPr lvl="1">
              <a:lnSpc>
                <a:spcPct val="114000"/>
              </a:lnSpc>
              <a:buFont typeface="Arial" panose="020B0604020202020204" pitchFamily="34" charset="0"/>
              <a:buChar char="•"/>
            </a:pPr>
            <a:r>
              <a:rPr lang="en-AU" sz="3000" dirty="0"/>
              <a:t>used as an overarching term to include the procedures and  techniques that are used to </a:t>
            </a:r>
            <a:r>
              <a:rPr lang="en-AU" sz="3000" b="1" dirty="0"/>
              <a:t>organise</a:t>
            </a:r>
            <a:r>
              <a:rPr lang="en-AU" sz="3000" dirty="0"/>
              <a:t>, </a:t>
            </a:r>
            <a:r>
              <a:rPr lang="en-AU" sz="3000" b="1" dirty="0"/>
              <a:t>summarise</a:t>
            </a:r>
            <a:r>
              <a:rPr lang="en-AU" sz="3000" dirty="0"/>
              <a:t> and </a:t>
            </a:r>
            <a:r>
              <a:rPr lang="en-AU" sz="3000" b="1" dirty="0"/>
              <a:t>interpret</a:t>
            </a:r>
            <a:r>
              <a:rPr lang="en-AU" sz="3000" dirty="0"/>
              <a:t> information collected</a:t>
            </a:r>
          </a:p>
          <a:p>
            <a:pPr lvl="1">
              <a:lnSpc>
                <a:spcPct val="114000"/>
              </a:lnSpc>
              <a:buFont typeface="Arial" panose="020B0604020202020204" pitchFamily="34" charset="0"/>
              <a:buChar char="•"/>
            </a:pPr>
            <a:endParaRPr lang="en-AU" sz="1300" dirty="0"/>
          </a:p>
          <a:p>
            <a:pPr lvl="1">
              <a:lnSpc>
                <a:spcPct val="114000"/>
              </a:lnSpc>
              <a:buFont typeface="Arial" panose="020B0604020202020204" pitchFamily="34" charset="0"/>
              <a:buChar char="•"/>
            </a:pPr>
            <a:r>
              <a:rPr lang="en-AU" sz="3000" dirty="0"/>
              <a:t>within ‘statistics’ further terminology is used to represent such things as populations, samples, variables …</a:t>
            </a:r>
          </a:p>
          <a:p>
            <a:pPr lvl="2">
              <a:lnSpc>
                <a:spcPct val="114000"/>
              </a:lnSpc>
            </a:pPr>
            <a:endParaRPr lang="en-AU" sz="3200" dirty="0"/>
          </a:p>
        </p:txBody>
      </p:sp>
      <p:sp>
        <p:nvSpPr>
          <p:cNvPr id="2" name="Rectangle 1">
            <a:extLst>
              <a:ext uri="{FF2B5EF4-FFF2-40B4-BE49-F238E27FC236}">
                <a16:creationId xmlns:a16="http://schemas.microsoft.com/office/drawing/2014/main" id="{54F22DE4-D5C4-7840-8142-82216F3923DC}"/>
              </a:ext>
            </a:extLst>
          </p:cNvPr>
          <p:cNvSpPr/>
          <p:nvPr/>
        </p:nvSpPr>
        <p:spPr>
          <a:xfrm>
            <a:off x="457200" y="5692606"/>
            <a:ext cx="6563072" cy="646331"/>
          </a:xfrm>
          <a:prstGeom prst="rect">
            <a:avLst/>
          </a:prstGeom>
          <a:solidFill>
            <a:schemeClr val="bg1"/>
          </a:solidFill>
        </p:spPr>
        <p:txBody>
          <a:bodyPr wrap="square">
            <a:spAutoFit/>
          </a:bodyPr>
          <a:lstStyle/>
          <a:p>
            <a:pPr marL="2097088" lvl="1" indent="-2087563"/>
            <a:r>
              <a:rPr lang="en-AU" dirty="0">
                <a:solidFill>
                  <a:schemeClr val="tx2"/>
                </a:solidFill>
              </a:rPr>
              <a:t>Psychology example – Evaluate Anxiety Intervention, Before vs After, Male vs Female, Age, Different Interventions</a:t>
            </a:r>
          </a:p>
        </p:txBody>
      </p:sp>
    </p:spTree>
    <p:extLst>
      <p:ext uri="{BB962C8B-B14F-4D97-AF65-F5344CB8AC3E}">
        <p14:creationId xmlns:p14="http://schemas.microsoft.com/office/powerpoint/2010/main" val="2280278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457200" y="0"/>
            <a:ext cx="8229600" cy="692696"/>
          </a:xfrm>
          <a:noFill/>
        </p:spPr>
        <p:txBody>
          <a:bodyPr>
            <a:noAutofit/>
          </a:bodyPr>
          <a:lstStyle/>
          <a:p>
            <a:pPr algn="ctr"/>
            <a:r>
              <a:rPr lang="en-AU" sz="4000" b="1" dirty="0">
                <a:solidFill>
                  <a:schemeClr val="tx2"/>
                </a:solidFill>
                <a:effectLst>
                  <a:outerShdw blurRad="38100" dist="38100" dir="2700000" algn="tl">
                    <a:srgbClr val="000000">
                      <a:alpha val="43137"/>
                    </a:srgbClr>
                  </a:outerShdw>
                </a:effectLst>
              </a:rPr>
              <a:t>OVERVIEW</a:t>
            </a:r>
          </a:p>
        </p:txBody>
      </p:sp>
      <p:sp>
        <p:nvSpPr>
          <p:cNvPr id="7" name="Content Placeholder 2"/>
          <p:cNvSpPr>
            <a:spLocks noGrp="1"/>
          </p:cNvSpPr>
          <p:nvPr>
            <p:ph idx="1"/>
          </p:nvPr>
        </p:nvSpPr>
        <p:spPr>
          <a:xfrm>
            <a:off x="827584" y="797161"/>
            <a:ext cx="6624736" cy="5544616"/>
          </a:xfrm>
          <a:solidFill>
            <a:schemeClr val="bg1"/>
          </a:solidFill>
        </p:spPr>
        <p:txBody>
          <a:bodyPr>
            <a:normAutofit fontScale="85000" lnSpcReduction="10000"/>
          </a:bodyPr>
          <a:lstStyle/>
          <a:p>
            <a:endParaRPr lang="en-AU" sz="2000" dirty="0"/>
          </a:p>
          <a:p>
            <a:pPr marL="538163" lvl="2" indent="-211138">
              <a:lnSpc>
                <a:spcPct val="114000"/>
              </a:lnSpc>
            </a:pPr>
            <a:r>
              <a:rPr lang="en-AU" sz="3200" dirty="0"/>
              <a:t>Unit Information / Housekeeping</a:t>
            </a:r>
            <a:endParaRPr lang="en-AU" sz="2600" dirty="0"/>
          </a:p>
          <a:p>
            <a:pPr marL="538163" lvl="2" indent="-211138">
              <a:lnSpc>
                <a:spcPct val="114000"/>
              </a:lnSpc>
              <a:buNone/>
            </a:pPr>
            <a:r>
              <a:rPr lang="en-AU" sz="1600" b="1" dirty="0"/>
              <a:t>			</a:t>
            </a:r>
            <a:r>
              <a:rPr lang="en-AU" sz="3800" b="1" dirty="0"/>
              <a:t>PAUSE – Part 2</a:t>
            </a:r>
          </a:p>
          <a:p>
            <a:pPr marL="538163" lvl="2" indent="-211138">
              <a:lnSpc>
                <a:spcPct val="114000"/>
              </a:lnSpc>
            </a:pPr>
            <a:r>
              <a:rPr lang="en-AU" sz="3200" dirty="0"/>
              <a:t>Terminology used in Statistics</a:t>
            </a:r>
          </a:p>
          <a:p>
            <a:pPr marL="538163" lvl="2" indent="-211138">
              <a:lnSpc>
                <a:spcPct val="114000"/>
              </a:lnSpc>
            </a:pPr>
            <a:r>
              <a:rPr lang="en-AU" sz="3200" dirty="0"/>
              <a:t>Types of Research Methods</a:t>
            </a:r>
          </a:p>
          <a:p>
            <a:pPr marL="538163" lvl="2" indent="-211138">
              <a:lnSpc>
                <a:spcPct val="114000"/>
              </a:lnSpc>
            </a:pPr>
            <a:r>
              <a:rPr lang="en-AU" sz="3200" dirty="0"/>
              <a:t>Variables and Measurement</a:t>
            </a:r>
            <a:endParaRPr lang="en-AU" sz="2600" dirty="0"/>
          </a:p>
          <a:p>
            <a:pPr marL="538163" lvl="2" indent="-211138">
              <a:lnSpc>
                <a:spcPct val="114000"/>
              </a:lnSpc>
            </a:pPr>
            <a:r>
              <a:rPr lang="en-AU" sz="3200" dirty="0"/>
              <a:t>Statistical Notation</a:t>
            </a:r>
          </a:p>
          <a:p>
            <a:pPr marL="538163" lvl="2" indent="-211138">
              <a:lnSpc>
                <a:spcPct val="114000"/>
              </a:lnSpc>
            </a:pPr>
            <a:r>
              <a:rPr lang="en-AU" sz="3200" dirty="0"/>
              <a:t>Order of Operations</a:t>
            </a:r>
          </a:p>
          <a:p>
            <a:pPr marL="538163" lvl="2" indent="-211138">
              <a:lnSpc>
                <a:spcPct val="114000"/>
              </a:lnSpc>
              <a:buNone/>
            </a:pPr>
            <a:r>
              <a:rPr lang="en-AU" sz="1600" b="1" dirty="0"/>
              <a:t>			</a:t>
            </a:r>
            <a:r>
              <a:rPr lang="en-AU" sz="3800" b="1" dirty="0"/>
              <a:t>PAUSE – Part 3</a:t>
            </a:r>
          </a:p>
          <a:p>
            <a:pPr marL="538163" lvl="2" indent="-211138">
              <a:lnSpc>
                <a:spcPct val="114000"/>
              </a:lnSpc>
            </a:pPr>
            <a:r>
              <a:rPr lang="en-AU" sz="3200" dirty="0"/>
              <a:t>Critical Thinking in Statistics &amp; Bias</a:t>
            </a:r>
            <a:endParaRPr lang="en-AU" sz="2600" dirty="0"/>
          </a:p>
          <a:p>
            <a:pPr marL="457200" lvl="1" indent="0">
              <a:buNone/>
            </a:pPr>
            <a:endParaRPr lang="en-AU" dirty="0"/>
          </a:p>
        </p:txBody>
      </p:sp>
    </p:spTree>
    <p:extLst>
      <p:ext uri="{BB962C8B-B14F-4D97-AF65-F5344CB8AC3E}">
        <p14:creationId xmlns:p14="http://schemas.microsoft.com/office/powerpoint/2010/main" val="4157227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457200" y="0"/>
            <a:ext cx="8229600" cy="692696"/>
          </a:xfrm>
          <a:noFill/>
        </p:spPr>
        <p:txBody>
          <a:bodyPr>
            <a:noAutofit/>
          </a:bodyPr>
          <a:lstStyle/>
          <a:p>
            <a:pPr algn="ctr"/>
            <a:r>
              <a:rPr lang="en-AU" sz="4000" b="1" dirty="0">
                <a:solidFill>
                  <a:schemeClr val="tx2"/>
                </a:solidFill>
                <a:effectLst>
                  <a:outerShdw blurRad="38100" dist="38100" dir="2700000" algn="tl">
                    <a:srgbClr val="000000">
                      <a:alpha val="43137"/>
                    </a:srgbClr>
                  </a:outerShdw>
                </a:effectLst>
              </a:rPr>
              <a:t>TERMINOLOGY</a:t>
            </a:r>
          </a:p>
        </p:txBody>
      </p:sp>
      <p:sp>
        <p:nvSpPr>
          <p:cNvPr id="8" name="Content Placeholder 1"/>
          <p:cNvSpPr>
            <a:spLocks noGrp="1"/>
          </p:cNvSpPr>
          <p:nvPr>
            <p:ph idx="1"/>
          </p:nvPr>
        </p:nvSpPr>
        <p:spPr>
          <a:xfrm>
            <a:off x="457200" y="836712"/>
            <a:ext cx="8229600" cy="4752528"/>
          </a:xfrm>
          <a:solidFill>
            <a:schemeClr val="bg1"/>
          </a:solidFill>
        </p:spPr>
        <p:txBody>
          <a:bodyPr>
            <a:normAutofit fontScale="92500" lnSpcReduction="20000"/>
          </a:bodyPr>
          <a:lstStyle/>
          <a:p>
            <a:pPr marL="9525" lvl="1" indent="0">
              <a:buNone/>
            </a:pPr>
            <a:r>
              <a:rPr lang="en-AU" sz="3200" b="1" i="1" dirty="0"/>
              <a:t>Population</a:t>
            </a:r>
            <a:r>
              <a:rPr lang="en-AU" dirty="0"/>
              <a:t>:</a:t>
            </a:r>
          </a:p>
          <a:p>
            <a:pPr marL="457200" lvl="1" indent="0">
              <a:buNone/>
            </a:pPr>
            <a:endParaRPr lang="en-AU" sz="1600" dirty="0"/>
          </a:p>
          <a:p>
            <a:pPr marL="541338" lvl="2" indent="-184150"/>
            <a:r>
              <a:rPr lang="en-AU" b="1" dirty="0"/>
              <a:t>All</a:t>
            </a:r>
            <a:r>
              <a:rPr lang="en-AU" dirty="0"/>
              <a:t> of the ‘</a:t>
            </a:r>
            <a:r>
              <a:rPr lang="en-AU" b="1" dirty="0"/>
              <a:t>things</a:t>
            </a:r>
            <a:r>
              <a:rPr lang="en-AU" dirty="0"/>
              <a:t>’ we are interested in</a:t>
            </a:r>
          </a:p>
          <a:p>
            <a:pPr marL="541338" lvl="2" indent="-184150"/>
            <a:r>
              <a:rPr lang="en-AU" dirty="0"/>
              <a:t>Can be people, households, car manufacturers, trains ...</a:t>
            </a:r>
          </a:p>
          <a:p>
            <a:pPr marL="541338" lvl="2" indent="-184150"/>
            <a:r>
              <a:rPr lang="en-AU" b="1" dirty="0"/>
              <a:t>Population parameter </a:t>
            </a:r>
            <a:r>
              <a:rPr lang="en-AU" dirty="0"/>
              <a:t>(describes entire population)</a:t>
            </a:r>
          </a:p>
          <a:p>
            <a:pPr marL="541338" lvl="3" indent="-184150"/>
            <a:r>
              <a:rPr lang="en-AU" sz="2400" dirty="0"/>
              <a:t>measurement value [size] of the population</a:t>
            </a:r>
          </a:p>
          <a:p>
            <a:pPr marL="541338" lvl="4" indent="-184150"/>
            <a:r>
              <a:rPr lang="en-AU" sz="2400" dirty="0"/>
              <a:t>Population of Venezuela</a:t>
            </a:r>
          </a:p>
          <a:p>
            <a:pPr marL="541338" lvl="4" indent="-184150"/>
            <a:r>
              <a:rPr lang="en-AU" sz="2400" dirty="0"/>
              <a:t>Population of Australian Households</a:t>
            </a:r>
          </a:p>
          <a:p>
            <a:pPr marL="541338" lvl="4" indent="-184150"/>
            <a:r>
              <a:rPr lang="en-AU" sz="2400" dirty="0"/>
              <a:t>Population of Victorian Households</a:t>
            </a:r>
          </a:p>
          <a:p>
            <a:pPr marL="541338" lvl="4" indent="-184150"/>
            <a:r>
              <a:rPr lang="en-AU" sz="2400" dirty="0"/>
              <a:t>Population of Trains</a:t>
            </a:r>
          </a:p>
          <a:p>
            <a:pPr marL="541338" lvl="4" indent="-184150"/>
            <a:r>
              <a:rPr lang="en-AU" sz="2400" dirty="0"/>
              <a:t>Population of Trains on the XYZ line</a:t>
            </a:r>
          </a:p>
          <a:p>
            <a:pPr marL="541338" lvl="4" indent="-184150"/>
            <a:endParaRPr lang="en-AU" sz="2400" dirty="0"/>
          </a:p>
          <a:p>
            <a:pPr marL="541338" lvl="2" indent="-184150"/>
            <a:r>
              <a:rPr lang="en-AU" dirty="0"/>
              <a:t>Difficult to measure the entire population …</a:t>
            </a:r>
          </a:p>
          <a:p>
            <a:pPr lvl="2"/>
            <a:endParaRPr lang="en-AU" sz="1400" dirty="0"/>
          </a:p>
        </p:txBody>
      </p:sp>
    </p:spTree>
    <p:extLst>
      <p:ext uri="{BB962C8B-B14F-4D97-AF65-F5344CB8AC3E}">
        <p14:creationId xmlns:p14="http://schemas.microsoft.com/office/powerpoint/2010/main" val="2102215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457200" y="0"/>
            <a:ext cx="8229600" cy="692696"/>
          </a:xfrm>
          <a:noFill/>
        </p:spPr>
        <p:txBody>
          <a:bodyPr>
            <a:noAutofit/>
          </a:bodyPr>
          <a:lstStyle/>
          <a:p>
            <a:pPr algn="ctr"/>
            <a:r>
              <a:rPr lang="en-AU" sz="4000" b="1" dirty="0">
                <a:solidFill>
                  <a:schemeClr val="tx2"/>
                </a:solidFill>
                <a:effectLst>
                  <a:outerShdw blurRad="38100" dist="38100" dir="2700000" algn="tl">
                    <a:srgbClr val="000000">
                      <a:alpha val="43137"/>
                    </a:srgbClr>
                  </a:outerShdw>
                </a:effectLst>
              </a:rPr>
              <a:t>TERMINOLOGY</a:t>
            </a:r>
          </a:p>
        </p:txBody>
      </p:sp>
      <p:sp>
        <p:nvSpPr>
          <p:cNvPr id="8" name="Content Placeholder 1"/>
          <p:cNvSpPr>
            <a:spLocks noGrp="1"/>
          </p:cNvSpPr>
          <p:nvPr>
            <p:ph idx="1"/>
          </p:nvPr>
        </p:nvSpPr>
        <p:spPr>
          <a:xfrm>
            <a:off x="457200" y="836712"/>
            <a:ext cx="8229600" cy="4752528"/>
          </a:xfrm>
          <a:solidFill>
            <a:schemeClr val="bg1"/>
          </a:solidFill>
        </p:spPr>
        <p:txBody>
          <a:bodyPr>
            <a:normAutofit lnSpcReduction="10000"/>
          </a:bodyPr>
          <a:lstStyle/>
          <a:p>
            <a:pPr marL="9525" lvl="1" indent="0">
              <a:buNone/>
            </a:pPr>
            <a:r>
              <a:rPr lang="en-AU" sz="3000" b="1" i="1" dirty="0"/>
              <a:t>Sample</a:t>
            </a:r>
            <a:r>
              <a:rPr lang="en-AU" dirty="0"/>
              <a:t>:</a:t>
            </a:r>
          </a:p>
          <a:p>
            <a:pPr marL="457200" lvl="1" indent="0">
              <a:buNone/>
            </a:pPr>
            <a:endParaRPr lang="en-AU" sz="1200" dirty="0"/>
          </a:p>
          <a:p>
            <a:pPr marL="582613" lvl="2" indent="-225425"/>
            <a:r>
              <a:rPr lang="en-AU" sz="2200" dirty="0"/>
              <a:t>A subset of the population</a:t>
            </a:r>
          </a:p>
          <a:p>
            <a:pPr marL="409575" lvl="2" indent="0"/>
            <a:endParaRPr lang="en-AU" sz="2200" dirty="0"/>
          </a:p>
          <a:p>
            <a:pPr marL="582613" lvl="2" indent="-225425"/>
            <a:r>
              <a:rPr lang="en-AU" sz="2200" dirty="0"/>
              <a:t>Must be representative of the population if we want to infer [generalise] our finding to the population of ‘things’ [population of interest]</a:t>
            </a:r>
            <a:br>
              <a:rPr lang="en-AU" sz="2200" dirty="0"/>
            </a:br>
            <a:br>
              <a:rPr lang="en-AU" sz="2200" dirty="0"/>
            </a:br>
            <a:r>
              <a:rPr lang="en-AU" sz="2200" dirty="0">
                <a:solidFill>
                  <a:srgbClr val="FF0000"/>
                </a:solidFill>
              </a:rPr>
              <a:t>Random sample from the population of interest</a:t>
            </a:r>
          </a:p>
          <a:p>
            <a:pPr marL="409575" lvl="3" indent="0"/>
            <a:endParaRPr lang="en-AU" sz="2200" dirty="0"/>
          </a:p>
          <a:p>
            <a:pPr marL="582613" lvl="2" indent="-225425"/>
            <a:r>
              <a:rPr lang="en-AU" sz="2200" dirty="0"/>
              <a:t>Sample statistic (describes sample)</a:t>
            </a:r>
          </a:p>
          <a:p>
            <a:pPr marL="541338" lvl="2" indent="0">
              <a:buNone/>
            </a:pPr>
            <a:r>
              <a:rPr lang="en-AU" sz="2200" dirty="0"/>
              <a:t>Size of the sample</a:t>
            </a:r>
          </a:p>
          <a:p>
            <a:pPr marL="541338" lvl="2" indent="0">
              <a:buNone/>
            </a:pPr>
            <a:r>
              <a:rPr lang="en-AU" sz="2200" dirty="0"/>
              <a:t>Mean / Median / Mode / Range / Standard Deviation</a:t>
            </a:r>
          </a:p>
          <a:p>
            <a:pPr lvl="2"/>
            <a:endParaRPr lang="en-AU" sz="2000" dirty="0"/>
          </a:p>
          <a:p>
            <a:pPr lvl="2"/>
            <a:endParaRPr lang="en-AU" sz="2000" dirty="0"/>
          </a:p>
          <a:p>
            <a:pPr lvl="2"/>
            <a:endParaRPr lang="en-AU" sz="2000" dirty="0"/>
          </a:p>
        </p:txBody>
      </p:sp>
      <p:sp>
        <p:nvSpPr>
          <p:cNvPr id="2" name="TextBox 1">
            <a:extLst>
              <a:ext uri="{FF2B5EF4-FFF2-40B4-BE49-F238E27FC236}">
                <a16:creationId xmlns:a16="http://schemas.microsoft.com/office/drawing/2014/main" id="{6E11B17E-9702-B661-B43D-864EBAB5544F}"/>
              </a:ext>
            </a:extLst>
          </p:cNvPr>
          <p:cNvSpPr txBox="1"/>
          <p:nvPr/>
        </p:nvSpPr>
        <p:spPr>
          <a:xfrm>
            <a:off x="457200" y="5733256"/>
            <a:ext cx="7067128" cy="769441"/>
          </a:xfrm>
          <a:prstGeom prst="rect">
            <a:avLst/>
          </a:prstGeom>
          <a:solidFill>
            <a:schemeClr val="bg1"/>
          </a:solidFill>
        </p:spPr>
        <p:txBody>
          <a:bodyPr wrap="square" rtlCol="0">
            <a:spAutoFit/>
          </a:bodyPr>
          <a:lstStyle/>
          <a:p>
            <a:r>
              <a:rPr lang="en-US" sz="2200" dirty="0"/>
              <a:t>Samples may not always be representative of Populations.</a:t>
            </a:r>
            <a:br>
              <a:rPr lang="en-US" sz="2200" dirty="0"/>
            </a:br>
            <a:r>
              <a:rPr lang="en-US" sz="2200" dirty="0"/>
              <a:t>Population: Melbourne Metro   Sample: Hawthorn residents</a:t>
            </a:r>
          </a:p>
        </p:txBody>
      </p:sp>
    </p:spTree>
    <p:extLst>
      <p:ext uri="{BB962C8B-B14F-4D97-AF65-F5344CB8AC3E}">
        <p14:creationId xmlns:p14="http://schemas.microsoft.com/office/powerpoint/2010/main" val="1388239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457200" y="0"/>
            <a:ext cx="8229600" cy="692696"/>
          </a:xfrm>
          <a:noFill/>
        </p:spPr>
        <p:txBody>
          <a:bodyPr>
            <a:noAutofit/>
          </a:bodyPr>
          <a:lstStyle/>
          <a:p>
            <a:pPr algn="ctr"/>
            <a:r>
              <a:rPr lang="en-AU" sz="4000" b="1" dirty="0">
                <a:solidFill>
                  <a:schemeClr val="tx2"/>
                </a:solidFill>
                <a:effectLst>
                  <a:outerShdw blurRad="38100" dist="38100" dir="2700000" algn="tl">
                    <a:srgbClr val="000000">
                      <a:alpha val="43137"/>
                    </a:srgbClr>
                  </a:outerShdw>
                </a:effectLst>
              </a:rPr>
              <a:t>TERMINOLOGY</a:t>
            </a:r>
          </a:p>
        </p:txBody>
      </p:sp>
      <p:sp>
        <p:nvSpPr>
          <p:cNvPr id="8" name="Content Placeholder 1"/>
          <p:cNvSpPr>
            <a:spLocks noGrp="1"/>
          </p:cNvSpPr>
          <p:nvPr>
            <p:ph idx="1"/>
          </p:nvPr>
        </p:nvSpPr>
        <p:spPr>
          <a:xfrm>
            <a:off x="457200" y="836712"/>
            <a:ext cx="8229600" cy="4824536"/>
          </a:xfrm>
          <a:solidFill>
            <a:schemeClr val="bg1"/>
          </a:solidFill>
        </p:spPr>
        <p:txBody>
          <a:bodyPr>
            <a:normAutofit fontScale="92500" lnSpcReduction="20000"/>
          </a:bodyPr>
          <a:lstStyle/>
          <a:p>
            <a:pPr marL="9525" lvl="1" indent="0">
              <a:buNone/>
            </a:pPr>
            <a:r>
              <a:rPr lang="en-AU" sz="3000" b="1" i="1" dirty="0"/>
              <a:t>Variable</a:t>
            </a:r>
            <a:r>
              <a:rPr lang="en-AU" sz="2400" i="1" dirty="0"/>
              <a:t>:</a:t>
            </a:r>
          </a:p>
          <a:p>
            <a:pPr marL="457200" lvl="1" indent="0">
              <a:buNone/>
            </a:pPr>
            <a:endParaRPr lang="en-AU" sz="1200" i="1" dirty="0"/>
          </a:p>
          <a:p>
            <a:pPr marL="582613" lvl="2" indent="-225425"/>
            <a:r>
              <a:rPr lang="en-AU" dirty="0"/>
              <a:t>Overarching </a:t>
            </a:r>
            <a:r>
              <a:rPr lang="en-AU" b="1" dirty="0"/>
              <a:t>label</a:t>
            </a:r>
            <a:r>
              <a:rPr lang="en-AU" dirty="0"/>
              <a:t> of the element / feature we want to measure – a variable must vary (not be the same for everyone)</a:t>
            </a:r>
          </a:p>
          <a:p>
            <a:pPr marL="582613" lvl="3" indent="-225425"/>
            <a:endParaRPr lang="en-AU" sz="2400" dirty="0"/>
          </a:p>
          <a:p>
            <a:pPr marL="582613" lvl="3" indent="-225425">
              <a:buNone/>
            </a:pPr>
            <a:r>
              <a:rPr lang="en-AU" sz="2400" dirty="0"/>
              <a:t>Gender: Male / Female / Non-Binary / Other / Prefer not to say</a:t>
            </a:r>
          </a:p>
          <a:p>
            <a:pPr marL="357188" lvl="3" indent="0">
              <a:buNone/>
            </a:pPr>
            <a:endParaRPr lang="en-AU" sz="2400" dirty="0"/>
          </a:p>
          <a:p>
            <a:pPr marL="357188" lvl="3" indent="0">
              <a:buNone/>
            </a:pPr>
            <a:r>
              <a:rPr lang="en-AU" sz="2400" dirty="0"/>
              <a:t>Ethnicity: Country of Birth</a:t>
            </a:r>
          </a:p>
          <a:p>
            <a:pPr marL="357188" lvl="3" indent="0">
              <a:buNone/>
            </a:pPr>
            <a:endParaRPr lang="en-AU" sz="2400" dirty="0"/>
          </a:p>
          <a:p>
            <a:pPr marL="357188" lvl="3" indent="0">
              <a:buNone/>
            </a:pPr>
            <a:r>
              <a:rPr lang="en-AU" sz="2400" dirty="0"/>
              <a:t>Age: In actual years </a:t>
            </a:r>
            <a:r>
              <a:rPr lang="en-AU" sz="2400" b="1" dirty="0"/>
              <a:t>OR</a:t>
            </a:r>
            <a:r>
              <a:rPr lang="en-AU" sz="2400" dirty="0"/>
              <a:t> in age groups (&lt;20, 20-24, 25-29, 30-34..)</a:t>
            </a:r>
          </a:p>
          <a:p>
            <a:pPr marL="357188" lvl="4" indent="0">
              <a:buNone/>
            </a:pPr>
            <a:endParaRPr lang="en-AU" sz="2400" dirty="0"/>
          </a:p>
          <a:p>
            <a:pPr marL="357188" lvl="3" indent="0">
              <a:buNone/>
            </a:pPr>
            <a:r>
              <a:rPr lang="en-AU" sz="2400" dirty="0"/>
              <a:t>Time of Week: Day of the week </a:t>
            </a:r>
            <a:r>
              <a:rPr lang="en-AU" sz="2400" b="1" dirty="0"/>
              <a:t>OR</a:t>
            </a:r>
            <a:r>
              <a:rPr lang="en-AU" sz="2400" dirty="0"/>
              <a:t> Weekdays / Weekends</a:t>
            </a:r>
          </a:p>
        </p:txBody>
      </p:sp>
    </p:spTree>
    <p:extLst>
      <p:ext uri="{BB962C8B-B14F-4D97-AF65-F5344CB8AC3E}">
        <p14:creationId xmlns:p14="http://schemas.microsoft.com/office/powerpoint/2010/main" val="3906973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457200" y="0"/>
            <a:ext cx="8229600" cy="692696"/>
          </a:xfrm>
          <a:noFill/>
        </p:spPr>
        <p:txBody>
          <a:bodyPr>
            <a:noAutofit/>
          </a:bodyPr>
          <a:lstStyle/>
          <a:p>
            <a:pPr algn="ctr"/>
            <a:r>
              <a:rPr lang="en-AU" sz="4000" b="1" dirty="0">
                <a:solidFill>
                  <a:schemeClr val="tx2"/>
                </a:solidFill>
                <a:effectLst>
                  <a:outerShdw blurRad="38100" dist="38100" dir="2700000" algn="tl">
                    <a:srgbClr val="000000">
                      <a:alpha val="43137"/>
                    </a:srgbClr>
                  </a:outerShdw>
                </a:effectLst>
              </a:rPr>
              <a:t>TERMINOLOGY</a:t>
            </a:r>
          </a:p>
        </p:txBody>
      </p:sp>
      <p:sp>
        <p:nvSpPr>
          <p:cNvPr id="8" name="Content Placeholder 1"/>
          <p:cNvSpPr>
            <a:spLocks noGrp="1"/>
          </p:cNvSpPr>
          <p:nvPr>
            <p:ph idx="1"/>
          </p:nvPr>
        </p:nvSpPr>
        <p:spPr>
          <a:xfrm>
            <a:off x="443637" y="620688"/>
            <a:ext cx="8229600" cy="4872443"/>
          </a:xfrm>
          <a:solidFill>
            <a:schemeClr val="bg1"/>
          </a:solidFill>
        </p:spPr>
        <p:txBody>
          <a:bodyPr>
            <a:normAutofit fontScale="25000" lnSpcReduction="20000"/>
          </a:bodyPr>
          <a:lstStyle/>
          <a:p>
            <a:pPr lvl="1"/>
            <a:endParaRPr lang="en-AU" sz="1600" dirty="0"/>
          </a:p>
          <a:p>
            <a:pPr marL="9525" lvl="1" indent="0">
              <a:buNone/>
            </a:pPr>
            <a:r>
              <a:rPr lang="en-AU" sz="11200" b="1" i="1" dirty="0"/>
              <a:t>Descriptive vs Inferential Statistics</a:t>
            </a:r>
            <a:endParaRPr lang="en-AU" sz="11200" dirty="0"/>
          </a:p>
          <a:p>
            <a:pPr lvl="2"/>
            <a:endParaRPr lang="en-AU" sz="4800" b="1" dirty="0"/>
          </a:p>
          <a:p>
            <a:pPr marL="9525" lvl="1" indent="0">
              <a:buNone/>
            </a:pPr>
            <a:r>
              <a:rPr lang="en-AU" sz="9600" b="1" i="1" dirty="0"/>
              <a:t>Descriptive statistics</a:t>
            </a:r>
            <a:r>
              <a:rPr lang="en-AU" sz="9600" b="1" dirty="0"/>
              <a:t>:</a:t>
            </a:r>
          </a:p>
          <a:p>
            <a:pPr marL="514350" lvl="1" indent="0">
              <a:buNone/>
            </a:pPr>
            <a:endParaRPr lang="en-AU" sz="4800" b="1" dirty="0"/>
          </a:p>
          <a:p>
            <a:pPr marL="541338" lvl="2" indent="-193675"/>
            <a:r>
              <a:rPr lang="en-AU" sz="9600" dirty="0"/>
              <a:t>Organises raw information into ‘manageable’ information</a:t>
            </a:r>
          </a:p>
          <a:p>
            <a:pPr marL="541338" lvl="2" indent="-193675"/>
            <a:r>
              <a:rPr lang="en-AU" sz="9600" dirty="0"/>
              <a:t>numerical and / or graphical form</a:t>
            </a:r>
          </a:p>
          <a:p>
            <a:pPr marL="541338" lvl="3" indent="0">
              <a:buNone/>
            </a:pPr>
            <a:r>
              <a:rPr lang="en-AU" sz="7200" dirty="0"/>
              <a:t>students studying a particular course at a particular university; household size; the most popular type of vehicle</a:t>
            </a:r>
          </a:p>
          <a:p>
            <a:pPr lvl="3"/>
            <a:endParaRPr lang="en-AU" sz="4800" dirty="0"/>
          </a:p>
          <a:p>
            <a:pPr marL="92075" lvl="1" indent="0">
              <a:buNone/>
            </a:pPr>
            <a:r>
              <a:rPr lang="en-AU" sz="9600" b="1" i="1" dirty="0"/>
              <a:t>Inferential statistics</a:t>
            </a:r>
            <a:r>
              <a:rPr lang="en-AU" sz="9600" dirty="0"/>
              <a:t>:</a:t>
            </a:r>
          </a:p>
          <a:p>
            <a:pPr lvl="2"/>
            <a:endParaRPr lang="en-AU" sz="4800" dirty="0"/>
          </a:p>
          <a:p>
            <a:pPr marL="582613" lvl="2" indent="-214313"/>
            <a:r>
              <a:rPr lang="en-AU" sz="9600" dirty="0"/>
              <a:t>Techniques that allow us to use sample statistics to generalise to [make conclusions about] the population</a:t>
            </a:r>
          </a:p>
          <a:p>
            <a:pPr marL="582613" lvl="3" indent="0">
              <a:buNone/>
            </a:pPr>
            <a:r>
              <a:rPr lang="en-AU" sz="7200" dirty="0"/>
              <a:t>Hypothesis Tests; Confidence Intervals</a:t>
            </a:r>
          </a:p>
        </p:txBody>
      </p:sp>
      <p:sp>
        <p:nvSpPr>
          <p:cNvPr id="2" name="TextBox 1"/>
          <p:cNvSpPr txBox="1"/>
          <p:nvPr/>
        </p:nvSpPr>
        <p:spPr>
          <a:xfrm>
            <a:off x="457200" y="5637147"/>
            <a:ext cx="7211144" cy="1200329"/>
          </a:xfrm>
          <a:prstGeom prst="rect">
            <a:avLst/>
          </a:prstGeom>
          <a:solidFill>
            <a:schemeClr val="bg1"/>
          </a:solidFill>
        </p:spPr>
        <p:txBody>
          <a:bodyPr wrap="square" rtlCol="0">
            <a:spAutoFit/>
          </a:bodyPr>
          <a:lstStyle/>
          <a:p>
            <a:pPr marL="57150" indent="0">
              <a:buNone/>
            </a:pPr>
            <a:r>
              <a:rPr lang="en-AU" dirty="0">
                <a:solidFill>
                  <a:srgbClr val="000000"/>
                </a:solidFill>
                <a:latin typeface="Open Sans"/>
              </a:rPr>
              <a:t>Need to be aware of </a:t>
            </a:r>
            <a:r>
              <a:rPr lang="en-AU" b="1" dirty="0">
                <a:solidFill>
                  <a:srgbClr val="000000"/>
                </a:solidFill>
                <a:latin typeface="Open Sans"/>
              </a:rPr>
              <a:t>sampling error </a:t>
            </a:r>
            <a:r>
              <a:rPr lang="en-AU" dirty="0">
                <a:solidFill>
                  <a:srgbClr val="000000"/>
                </a:solidFill>
                <a:latin typeface="Open Sans"/>
              </a:rPr>
              <a:t>– natural discrepancy existing between the sample statistic and the population parameter. The sample statistic (mean) can provide us with an estimation of the population parameter (mean).</a:t>
            </a:r>
          </a:p>
        </p:txBody>
      </p:sp>
    </p:spTree>
    <p:extLst>
      <p:ext uri="{BB962C8B-B14F-4D97-AF65-F5344CB8AC3E}">
        <p14:creationId xmlns:p14="http://schemas.microsoft.com/office/powerpoint/2010/main" val="108338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457200" y="0"/>
            <a:ext cx="8229600" cy="692696"/>
          </a:xfrm>
          <a:noFill/>
        </p:spPr>
        <p:txBody>
          <a:bodyPr>
            <a:noAutofit/>
          </a:bodyPr>
          <a:lstStyle/>
          <a:p>
            <a:pPr algn="ctr"/>
            <a:r>
              <a:rPr lang="en-AU" sz="4000" b="1" dirty="0">
                <a:solidFill>
                  <a:schemeClr val="tx2"/>
                </a:solidFill>
                <a:effectLst>
                  <a:outerShdw blurRad="38100" dist="38100" dir="2700000" algn="tl">
                    <a:srgbClr val="000000">
                      <a:alpha val="43137"/>
                    </a:srgbClr>
                  </a:outerShdw>
                </a:effectLst>
              </a:rPr>
              <a:t>TYPES OF RESEARCH</a:t>
            </a:r>
          </a:p>
        </p:txBody>
      </p:sp>
      <p:sp>
        <p:nvSpPr>
          <p:cNvPr id="8" name="Content Placeholder 1"/>
          <p:cNvSpPr>
            <a:spLocks noGrp="1"/>
          </p:cNvSpPr>
          <p:nvPr>
            <p:ph idx="1"/>
          </p:nvPr>
        </p:nvSpPr>
        <p:spPr>
          <a:xfrm>
            <a:off x="457200" y="692696"/>
            <a:ext cx="8229600" cy="6048672"/>
          </a:xfrm>
          <a:solidFill>
            <a:schemeClr val="bg1"/>
          </a:solidFill>
        </p:spPr>
        <p:txBody>
          <a:bodyPr>
            <a:normAutofit fontScale="40000" lnSpcReduction="20000"/>
          </a:bodyPr>
          <a:lstStyle/>
          <a:p>
            <a:pPr lvl="1"/>
            <a:endParaRPr lang="en-AU" sz="1600" dirty="0"/>
          </a:p>
          <a:p>
            <a:pPr marL="9525" lvl="1" indent="0">
              <a:buNone/>
            </a:pPr>
            <a:r>
              <a:rPr lang="en-AU" sz="5900" b="1" i="1" dirty="0"/>
              <a:t>Descriptive Research</a:t>
            </a:r>
            <a:r>
              <a:rPr lang="en-AU" sz="5900" dirty="0"/>
              <a:t>:</a:t>
            </a:r>
          </a:p>
          <a:p>
            <a:pPr lvl="2"/>
            <a:endParaRPr lang="en-AU" sz="2000" b="1" dirty="0"/>
          </a:p>
          <a:p>
            <a:pPr marL="582613" lvl="2" indent="-234950"/>
            <a:r>
              <a:rPr lang="en-AU" sz="6000" dirty="0"/>
              <a:t>When we just want to find out ‘something’ </a:t>
            </a:r>
          </a:p>
          <a:p>
            <a:pPr marL="849313" lvl="3" indent="0">
              <a:buNone/>
            </a:pPr>
            <a:r>
              <a:rPr lang="en-AU" sz="4500" dirty="0"/>
              <a:t>Age of students studying this particular unit</a:t>
            </a:r>
          </a:p>
          <a:p>
            <a:pPr marL="849313" lvl="3" indent="0">
              <a:buNone/>
            </a:pPr>
            <a:r>
              <a:rPr lang="en-AU" sz="4500" dirty="0"/>
              <a:t>Percentage of students studying full time [</a:t>
            </a:r>
            <a:r>
              <a:rPr lang="en-AU" sz="4500" dirty="0" err="1"/>
              <a:t>ie</a:t>
            </a:r>
            <a:r>
              <a:rPr lang="en-AU" sz="4500" dirty="0"/>
              <a:t> 3 or 4 units]</a:t>
            </a:r>
          </a:p>
          <a:p>
            <a:pPr lvl="3"/>
            <a:endParaRPr lang="en-AU" sz="2900" dirty="0"/>
          </a:p>
          <a:p>
            <a:pPr marL="9525" lvl="1" indent="0">
              <a:buNone/>
            </a:pPr>
            <a:r>
              <a:rPr lang="en-AU" sz="5900" b="1" i="1" dirty="0"/>
              <a:t>Correlational Research:</a:t>
            </a:r>
          </a:p>
          <a:p>
            <a:pPr lvl="2"/>
            <a:endParaRPr lang="en-AU" sz="2000" dirty="0"/>
          </a:p>
          <a:p>
            <a:pPr marL="582613" lvl="2" indent="-234950"/>
            <a:r>
              <a:rPr lang="en-AU" sz="6000" dirty="0"/>
              <a:t>When we want to explore a relationship between two [or more] variables</a:t>
            </a:r>
          </a:p>
          <a:p>
            <a:pPr marL="849313" lvl="3" indent="0">
              <a:buNone/>
            </a:pPr>
            <a:r>
              <a:rPr lang="en-AU" sz="4500" dirty="0"/>
              <a:t>Is there a relationship between height and weight?</a:t>
            </a:r>
          </a:p>
          <a:p>
            <a:pPr marL="849313" lvl="3" indent="0">
              <a:buNone/>
            </a:pPr>
            <a:r>
              <a:rPr lang="en-AU" sz="4500" dirty="0"/>
              <a:t>Is there a relationship between study hours and employment hours?</a:t>
            </a:r>
          </a:p>
          <a:p>
            <a:pPr marL="849313" lvl="3" indent="0">
              <a:buNone/>
            </a:pPr>
            <a:endParaRPr lang="en-AU" sz="3000" dirty="0"/>
          </a:p>
          <a:p>
            <a:pPr marL="9525" lvl="1" indent="0">
              <a:buNone/>
            </a:pPr>
            <a:r>
              <a:rPr lang="en-AU" sz="5900" b="1" i="1" dirty="0"/>
              <a:t>Comparative Research:</a:t>
            </a:r>
          </a:p>
          <a:p>
            <a:pPr lvl="2"/>
            <a:endParaRPr lang="en-AU" sz="2000" dirty="0"/>
          </a:p>
          <a:p>
            <a:pPr marL="582613" lvl="2" indent="-234950"/>
            <a:r>
              <a:rPr lang="en-AU" sz="6000" dirty="0"/>
              <a:t>When we want to compare two [or more] groups on the same measure</a:t>
            </a:r>
          </a:p>
          <a:p>
            <a:pPr marL="849313" lvl="3" indent="0">
              <a:buNone/>
            </a:pPr>
            <a:r>
              <a:rPr lang="en-AU" sz="4500" dirty="0"/>
              <a:t>Do part-time students spend more hours working than full-time students?</a:t>
            </a:r>
          </a:p>
          <a:p>
            <a:pPr marL="849313" lvl="3" indent="0">
              <a:buNone/>
            </a:pPr>
            <a:r>
              <a:rPr lang="en-AU" sz="4500" dirty="0"/>
              <a:t>Comparing the hours of work for the different groups</a:t>
            </a:r>
          </a:p>
        </p:txBody>
      </p:sp>
    </p:spTree>
    <p:extLst>
      <p:ext uri="{BB962C8B-B14F-4D97-AF65-F5344CB8AC3E}">
        <p14:creationId xmlns:p14="http://schemas.microsoft.com/office/powerpoint/2010/main" val="255420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5" end="1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6" end="1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457200" y="0"/>
            <a:ext cx="8229600" cy="692696"/>
          </a:xfrm>
          <a:noFill/>
        </p:spPr>
        <p:txBody>
          <a:bodyPr>
            <a:noAutofit/>
          </a:bodyPr>
          <a:lstStyle/>
          <a:p>
            <a:pPr algn="ctr"/>
            <a:r>
              <a:rPr lang="en-AU" sz="4000" b="1" dirty="0">
                <a:solidFill>
                  <a:schemeClr val="tx2"/>
                </a:solidFill>
                <a:effectLst>
                  <a:outerShdw blurRad="38100" dist="38100" dir="2700000" algn="tl">
                    <a:srgbClr val="000000">
                      <a:alpha val="43137"/>
                    </a:srgbClr>
                  </a:outerShdw>
                </a:effectLst>
              </a:rPr>
              <a:t>RESEARCH METHODS</a:t>
            </a:r>
          </a:p>
        </p:txBody>
      </p:sp>
      <p:sp>
        <p:nvSpPr>
          <p:cNvPr id="8" name="Content Placeholder 1"/>
          <p:cNvSpPr>
            <a:spLocks noGrp="1"/>
          </p:cNvSpPr>
          <p:nvPr>
            <p:ph idx="1"/>
          </p:nvPr>
        </p:nvSpPr>
        <p:spPr>
          <a:xfrm>
            <a:off x="457200" y="764704"/>
            <a:ext cx="8229600" cy="4536504"/>
          </a:xfrm>
          <a:solidFill>
            <a:schemeClr val="bg1"/>
          </a:solidFill>
        </p:spPr>
        <p:txBody>
          <a:bodyPr>
            <a:normAutofit lnSpcReduction="10000"/>
          </a:bodyPr>
          <a:lstStyle/>
          <a:p>
            <a:pPr marL="57150" indent="0">
              <a:buNone/>
            </a:pPr>
            <a:r>
              <a:rPr lang="en-AU" sz="3800" b="1" i="1" dirty="0"/>
              <a:t>Experimental Method</a:t>
            </a:r>
            <a:r>
              <a:rPr lang="en-AU" sz="3700" dirty="0"/>
              <a:t>:</a:t>
            </a:r>
          </a:p>
          <a:p>
            <a:pPr lvl="1"/>
            <a:endParaRPr lang="en-AU" sz="1200" b="1" dirty="0"/>
          </a:p>
          <a:p>
            <a:pPr marL="66675" lvl="1" indent="0">
              <a:buNone/>
            </a:pPr>
            <a:r>
              <a:rPr lang="en-AU" sz="3700" b="1" dirty="0"/>
              <a:t>Allows</a:t>
            </a:r>
            <a:r>
              <a:rPr lang="en-AU" sz="3700" dirty="0"/>
              <a:t> a cause-effect explanation</a:t>
            </a:r>
          </a:p>
          <a:p>
            <a:pPr marL="327025" lvl="2" indent="0">
              <a:buNone/>
            </a:pPr>
            <a:r>
              <a:rPr lang="en-AU" sz="2600" dirty="0"/>
              <a:t>One variable [IV] is causing a change in the other [DV]</a:t>
            </a:r>
          </a:p>
          <a:p>
            <a:pPr marL="327025" lvl="2" indent="0">
              <a:buNone/>
            </a:pPr>
            <a:endParaRPr lang="en-AU" sz="1400" dirty="0"/>
          </a:p>
          <a:p>
            <a:pPr marL="538163" lvl="3" indent="0">
              <a:buNone/>
            </a:pPr>
            <a:r>
              <a:rPr lang="en-AU" sz="2400" b="1" dirty="0">
                <a:solidFill>
                  <a:schemeClr val="tx2"/>
                </a:solidFill>
              </a:rPr>
              <a:t>IV</a:t>
            </a:r>
            <a:r>
              <a:rPr lang="en-AU" sz="2400" dirty="0">
                <a:solidFill>
                  <a:schemeClr val="tx2"/>
                </a:solidFill>
              </a:rPr>
              <a:t>: Independent Variable - </a:t>
            </a:r>
            <a:r>
              <a:rPr lang="en-AU" dirty="0">
                <a:solidFill>
                  <a:schemeClr val="tx2"/>
                </a:solidFill>
              </a:rPr>
              <a:t>Predictor variable / Explanatory</a:t>
            </a:r>
          </a:p>
          <a:p>
            <a:pPr marL="893763" lvl="3" indent="0">
              <a:buNone/>
            </a:pPr>
            <a:endParaRPr lang="en-AU" sz="1000" b="1" dirty="0"/>
          </a:p>
          <a:p>
            <a:pPr marL="893763" lvl="3" indent="0">
              <a:buNone/>
            </a:pPr>
            <a:endParaRPr lang="en-AU" sz="1000" b="1" dirty="0"/>
          </a:p>
          <a:p>
            <a:pPr marL="538163" lvl="3" indent="0">
              <a:buNone/>
            </a:pPr>
            <a:endParaRPr lang="en-AU" sz="2400" b="1" dirty="0"/>
          </a:p>
          <a:p>
            <a:pPr marL="538163" lvl="3" indent="0">
              <a:buNone/>
            </a:pPr>
            <a:r>
              <a:rPr lang="en-AU" sz="2400" b="1" dirty="0"/>
              <a:t>DV</a:t>
            </a:r>
            <a:r>
              <a:rPr lang="en-AU" sz="2400" dirty="0"/>
              <a:t>: Dependent Variable - </a:t>
            </a:r>
            <a:r>
              <a:rPr lang="en-AU" dirty="0">
                <a:solidFill>
                  <a:schemeClr val="tx2"/>
                </a:solidFill>
              </a:rPr>
              <a:t>Outcome variable / Response variable</a:t>
            </a:r>
          </a:p>
          <a:p>
            <a:pPr marL="538163" lvl="3" indent="0">
              <a:buNone/>
            </a:pPr>
            <a:endParaRPr lang="en-AU" dirty="0"/>
          </a:p>
          <a:p>
            <a:pPr lvl="3"/>
            <a:endParaRPr lang="en-AU" sz="2200" dirty="0"/>
          </a:p>
          <a:p>
            <a:pPr lvl="3"/>
            <a:endParaRPr lang="en-AU" sz="2200" dirty="0"/>
          </a:p>
          <a:p>
            <a:pPr lvl="3"/>
            <a:endParaRPr lang="en-AU" sz="2200" dirty="0"/>
          </a:p>
          <a:p>
            <a:pPr lvl="2"/>
            <a:endParaRPr lang="en-AU" sz="2600" dirty="0"/>
          </a:p>
        </p:txBody>
      </p:sp>
      <p:sp>
        <p:nvSpPr>
          <p:cNvPr id="2" name="TextBox 1"/>
          <p:cNvSpPr txBox="1"/>
          <p:nvPr/>
        </p:nvSpPr>
        <p:spPr>
          <a:xfrm>
            <a:off x="457200" y="5445224"/>
            <a:ext cx="7211144" cy="677108"/>
          </a:xfrm>
          <a:prstGeom prst="rect">
            <a:avLst/>
          </a:prstGeom>
          <a:solidFill>
            <a:schemeClr val="bg1"/>
          </a:solidFill>
        </p:spPr>
        <p:txBody>
          <a:bodyPr wrap="square" rtlCol="0">
            <a:spAutoFit/>
          </a:bodyPr>
          <a:lstStyle/>
          <a:p>
            <a:pPr lvl="1"/>
            <a:r>
              <a:rPr lang="en-AU" sz="1900" dirty="0">
                <a:solidFill>
                  <a:schemeClr val="tx2"/>
                </a:solidFill>
              </a:rPr>
              <a:t>The IV is </a:t>
            </a:r>
            <a:r>
              <a:rPr lang="en-AU" sz="1900" dirty="0">
                <a:solidFill>
                  <a:srgbClr val="FF0000"/>
                </a:solidFill>
              </a:rPr>
              <a:t>manipulated</a:t>
            </a:r>
            <a:r>
              <a:rPr lang="en-AU" sz="1900" dirty="0">
                <a:solidFill>
                  <a:schemeClr val="tx2"/>
                </a:solidFill>
              </a:rPr>
              <a:t> [while other variables are held constant], and the DV is observed / measured </a:t>
            </a:r>
          </a:p>
        </p:txBody>
      </p:sp>
      <p:sp>
        <p:nvSpPr>
          <p:cNvPr id="3" name="Rectangle 2">
            <a:extLst>
              <a:ext uri="{FF2B5EF4-FFF2-40B4-BE49-F238E27FC236}">
                <a16:creationId xmlns:a16="http://schemas.microsoft.com/office/drawing/2014/main" id="{A9207DBC-A9B5-4349-BB56-F3163492D273}"/>
              </a:ext>
            </a:extLst>
          </p:cNvPr>
          <p:cNvSpPr/>
          <p:nvPr/>
        </p:nvSpPr>
        <p:spPr>
          <a:xfrm>
            <a:off x="2195736" y="3573016"/>
            <a:ext cx="6264696" cy="523220"/>
          </a:xfrm>
          <a:prstGeom prst="rect">
            <a:avLst/>
          </a:prstGeom>
        </p:spPr>
        <p:txBody>
          <a:bodyPr wrap="square">
            <a:spAutoFit/>
          </a:bodyPr>
          <a:lstStyle/>
          <a:p>
            <a:pPr marL="11113" lvl="3">
              <a:buNone/>
            </a:pPr>
            <a:r>
              <a:rPr lang="en-AU" sz="2800" b="1" dirty="0">
                <a:solidFill>
                  <a:srgbClr val="FF0000"/>
                </a:solidFill>
              </a:rPr>
              <a:t>(Medication: Control 0mg, 5mg, 10mg)</a:t>
            </a:r>
          </a:p>
        </p:txBody>
      </p:sp>
      <p:sp>
        <p:nvSpPr>
          <p:cNvPr id="4" name="Rectangle 3">
            <a:extLst>
              <a:ext uri="{FF2B5EF4-FFF2-40B4-BE49-F238E27FC236}">
                <a16:creationId xmlns:a16="http://schemas.microsoft.com/office/drawing/2014/main" id="{B2B88F9F-8FB2-D24B-94AF-0C54712F8691}"/>
              </a:ext>
            </a:extLst>
          </p:cNvPr>
          <p:cNvSpPr/>
          <p:nvPr/>
        </p:nvSpPr>
        <p:spPr>
          <a:xfrm>
            <a:off x="2915816" y="4725144"/>
            <a:ext cx="4464496" cy="523220"/>
          </a:xfrm>
          <a:prstGeom prst="rect">
            <a:avLst/>
          </a:prstGeom>
        </p:spPr>
        <p:txBody>
          <a:bodyPr wrap="square">
            <a:spAutoFit/>
          </a:bodyPr>
          <a:lstStyle/>
          <a:p>
            <a:pPr marL="11113" lvl="3">
              <a:buNone/>
            </a:pPr>
            <a:r>
              <a:rPr lang="en-AU" sz="2800" b="1" dirty="0">
                <a:solidFill>
                  <a:srgbClr val="FF0000"/>
                </a:solidFill>
              </a:rPr>
              <a:t>(Pain reduction - mins)</a:t>
            </a:r>
          </a:p>
        </p:txBody>
      </p:sp>
    </p:spTree>
    <p:extLst>
      <p:ext uri="{BB962C8B-B14F-4D97-AF65-F5344CB8AC3E}">
        <p14:creationId xmlns:p14="http://schemas.microsoft.com/office/powerpoint/2010/main" val="94715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cat lying on its back&#10;&#10;Description automatically generated">
            <a:extLst>
              <a:ext uri="{FF2B5EF4-FFF2-40B4-BE49-F238E27FC236}">
                <a16:creationId xmlns:a16="http://schemas.microsoft.com/office/drawing/2014/main" id="{171D9D59-758E-F6C9-11B2-D80FBA349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43000" y="857250"/>
            <a:ext cx="6858000" cy="5143500"/>
          </a:xfrm>
          <a:prstGeom prst="rect">
            <a:avLst/>
          </a:prstGeom>
        </p:spPr>
      </p:pic>
      <p:sp>
        <p:nvSpPr>
          <p:cNvPr id="6" name="TextBox 5">
            <a:extLst>
              <a:ext uri="{FF2B5EF4-FFF2-40B4-BE49-F238E27FC236}">
                <a16:creationId xmlns:a16="http://schemas.microsoft.com/office/drawing/2014/main" id="{2316CA64-BBF2-8152-D083-13CD0817A174}"/>
              </a:ext>
            </a:extLst>
          </p:cNvPr>
          <p:cNvSpPr txBox="1"/>
          <p:nvPr/>
        </p:nvSpPr>
        <p:spPr>
          <a:xfrm>
            <a:off x="2018665" y="6119336"/>
            <a:ext cx="1830309" cy="738664"/>
          </a:xfrm>
          <a:prstGeom prst="rect">
            <a:avLst/>
          </a:prstGeom>
          <a:noFill/>
        </p:spPr>
        <p:txBody>
          <a:bodyPr wrap="none" rtlCol="0">
            <a:spAutoFit/>
          </a:bodyPr>
          <a:lstStyle/>
          <a:p>
            <a:r>
              <a:rPr lang="en-US" sz="2400" dirty="0">
                <a:solidFill>
                  <a:schemeClr val="bg1"/>
                </a:solidFill>
              </a:rPr>
              <a:t>Fa</a:t>
            </a:r>
            <a:br>
              <a:rPr lang="en-US" sz="2400" dirty="0">
                <a:solidFill>
                  <a:schemeClr val="bg1"/>
                </a:solidFill>
              </a:rPr>
            </a:br>
            <a:r>
              <a:rPr lang="en-US" dirty="0">
                <a:solidFill>
                  <a:schemeClr val="bg1"/>
                </a:solidFill>
              </a:rPr>
              <a:t>February 19 2023</a:t>
            </a:r>
          </a:p>
        </p:txBody>
      </p:sp>
    </p:spTree>
    <p:extLst>
      <p:ext uri="{BB962C8B-B14F-4D97-AF65-F5344CB8AC3E}">
        <p14:creationId xmlns:p14="http://schemas.microsoft.com/office/powerpoint/2010/main" val="2808448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457200" y="0"/>
            <a:ext cx="8229600" cy="692696"/>
          </a:xfrm>
          <a:noFill/>
        </p:spPr>
        <p:txBody>
          <a:bodyPr>
            <a:noAutofit/>
          </a:bodyPr>
          <a:lstStyle/>
          <a:p>
            <a:pPr algn="ctr"/>
            <a:r>
              <a:rPr lang="en-AU" sz="4000" b="1" dirty="0">
                <a:solidFill>
                  <a:schemeClr val="tx2"/>
                </a:solidFill>
                <a:effectLst>
                  <a:outerShdw blurRad="38100" dist="38100" dir="2700000" algn="tl">
                    <a:srgbClr val="000000">
                      <a:alpha val="43137"/>
                    </a:srgbClr>
                  </a:outerShdw>
                </a:effectLst>
              </a:rPr>
              <a:t>RESEARCH METHODS</a:t>
            </a:r>
          </a:p>
        </p:txBody>
      </p:sp>
      <p:sp>
        <p:nvSpPr>
          <p:cNvPr id="8" name="Content Placeholder 1"/>
          <p:cNvSpPr>
            <a:spLocks noGrp="1"/>
          </p:cNvSpPr>
          <p:nvPr>
            <p:ph idx="1"/>
          </p:nvPr>
        </p:nvSpPr>
        <p:spPr>
          <a:xfrm>
            <a:off x="457200" y="701998"/>
            <a:ext cx="8363272" cy="3519090"/>
          </a:xfrm>
          <a:solidFill>
            <a:schemeClr val="bg1"/>
          </a:solidFill>
        </p:spPr>
        <p:txBody>
          <a:bodyPr>
            <a:normAutofit/>
          </a:bodyPr>
          <a:lstStyle/>
          <a:p>
            <a:pPr marL="57150" indent="0">
              <a:buNone/>
            </a:pPr>
            <a:r>
              <a:rPr lang="en-AU" sz="3800" b="1" i="1" dirty="0"/>
              <a:t>Non-Experimental Method </a:t>
            </a:r>
            <a:r>
              <a:rPr lang="en-AU" sz="2800" dirty="0"/>
              <a:t>:</a:t>
            </a:r>
          </a:p>
          <a:p>
            <a:pPr lvl="2"/>
            <a:endParaRPr lang="en-AU" sz="1400" dirty="0"/>
          </a:p>
          <a:p>
            <a:pPr marL="0" indent="0">
              <a:buNone/>
            </a:pPr>
            <a:r>
              <a:rPr lang="en-AU" sz="2800" dirty="0"/>
              <a:t>Does </a:t>
            </a:r>
            <a:r>
              <a:rPr lang="en-AU" sz="2800" b="1" i="1" dirty="0"/>
              <a:t>NOT</a:t>
            </a:r>
            <a:r>
              <a:rPr lang="en-AU" sz="2800" dirty="0"/>
              <a:t> allow a cause-effect explanation</a:t>
            </a:r>
          </a:p>
          <a:p>
            <a:pPr marL="355600" indent="0">
              <a:buNone/>
            </a:pPr>
            <a:r>
              <a:rPr lang="en-AU" sz="2800" dirty="0"/>
              <a:t>Both variables are observed/measured</a:t>
            </a:r>
          </a:p>
          <a:p>
            <a:pPr lvl="2"/>
            <a:r>
              <a:rPr lang="en-AU" sz="2800" dirty="0"/>
              <a:t>Correlational Research</a:t>
            </a:r>
          </a:p>
          <a:p>
            <a:pPr lvl="2"/>
            <a:r>
              <a:rPr lang="en-AU" sz="2800" dirty="0"/>
              <a:t>Non-equivalent Groups (not random)</a:t>
            </a:r>
          </a:p>
          <a:p>
            <a:pPr lvl="2"/>
            <a:r>
              <a:rPr lang="en-AU" sz="2800" dirty="0"/>
              <a:t>Pre-Post Studies</a:t>
            </a:r>
          </a:p>
          <a:p>
            <a:pPr lvl="2"/>
            <a:endParaRPr lang="en-AU" sz="2000" dirty="0"/>
          </a:p>
        </p:txBody>
      </p:sp>
      <p:sp>
        <p:nvSpPr>
          <p:cNvPr id="2" name="TextBox 1"/>
          <p:cNvSpPr txBox="1"/>
          <p:nvPr/>
        </p:nvSpPr>
        <p:spPr>
          <a:xfrm>
            <a:off x="457200" y="5661248"/>
            <a:ext cx="6840760" cy="646331"/>
          </a:xfrm>
          <a:prstGeom prst="rect">
            <a:avLst/>
          </a:prstGeom>
          <a:solidFill>
            <a:schemeClr val="bg1"/>
          </a:solidFill>
        </p:spPr>
        <p:txBody>
          <a:bodyPr wrap="square" rtlCol="0">
            <a:spAutoFit/>
          </a:bodyPr>
          <a:lstStyle/>
          <a:p>
            <a:pPr marL="114300" indent="0">
              <a:buNone/>
            </a:pPr>
            <a:r>
              <a:rPr lang="en-AU" b="1" i="1" dirty="0">
                <a:solidFill>
                  <a:schemeClr val="tx2"/>
                </a:solidFill>
              </a:rPr>
              <a:t>Note</a:t>
            </a:r>
            <a:r>
              <a:rPr lang="en-AU" dirty="0">
                <a:solidFill>
                  <a:schemeClr val="tx2"/>
                </a:solidFill>
              </a:rPr>
              <a:t>: In non-experimental research, the IV is often called a ‘quasi-independent variable’ …</a:t>
            </a:r>
          </a:p>
        </p:txBody>
      </p:sp>
      <p:sp>
        <p:nvSpPr>
          <p:cNvPr id="5" name="Rectangle 4">
            <a:extLst>
              <a:ext uri="{FF2B5EF4-FFF2-40B4-BE49-F238E27FC236}">
                <a16:creationId xmlns:a16="http://schemas.microsoft.com/office/drawing/2014/main" id="{CCFAD45B-5861-BD4A-B518-CBC2B0189C98}"/>
              </a:ext>
            </a:extLst>
          </p:cNvPr>
          <p:cNvSpPr/>
          <p:nvPr/>
        </p:nvSpPr>
        <p:spPr>
          <a:xfrm>
            <a:off x="936866" y="4298721"/>
            <a:ext cx="5291318" cy="523220"/>
          </a:xfrm>
          <a:prstGeom prst="rect">
            <a:avLst/>
          </a:prstGeom>
          <a:solidFill>
            <a:schemeClr val="bg1"/>
          </a:solidFill>
        </p:spPr>
        <p:txBody>
          <a:bodyPr wrap="square">
            <a:spAutoFit/>
          </a:bodyPr>
          <a:lstStyle/>
          <a:p>
            <a:pPr marL="11113" lvl="3">
              <a:buNone/>
            </a:pPr>
            <a:r>
              <a:rPr lang="en-AU" sz="2800" b="1" dirty="0">
                <a:solidFill>
                  <a:srgbClr val="FF0000"/>
                </a:solidFill>
              </a:rPr>
              <a:t>IV – Gender (male, female, other)</a:t>
            </a:r>
          </a:p>
        </p:txBody>
      </p:sp>
      <p:sp>
        <p:nvSpPr>
          <p:cNvPr id="7" name="Rectangle 6">
            <a:extLst>
              <a:ext uri="{FF2B5EF4-FFF2-40B4-BE49-F238E27FC236}">
                <a16:creationId xmlns:a16="http://schemas.microsoft.com/office/drawing/2014/main" id="{21F2228B-B7ED-B543-A093-E5EDCC28104A}"/>
              </a:ext>
            </a:extLst>
          </p:cNvPr>
          <p:cNvSpPr/>
          <p:nvPr/>
        </p:nvSpPr>
        <p:spPr>
          <a:xfrm>
            <a:off x="906397" y="4884820"/>
            <a:ext cx="3665603" cy="523220"/>
          </a:xfrm>
          <a:prstGeom prst="rect">
            <a:avLst/>
          </a:prstGeom>
          <a:solidFill>
            <a:schemeClr val="bg1"/>
          </a:solidFill>
        </p:spPr>
        <p:txBody>
          <a:bodyPr wrap="square">
            <a:spAutoFit/>
          </a:bodyPr>
          <a:lstStyle/>
          <a:p>
            <a:pPr marL="11113" lvl="3">
              <a:buNone/>
            </a:pPr>
            <a:r>
              <a:rPr lang="en-AU" sz="2800" b="1" dirty="0">
                <a:solidFill>
                  <a:srgbClr val="FF0000"/>
                </a:solidFill>
              </a:rPr>
              <a:t>DV – Income ($/week)</a:t>
            </a:r>
          </a:p>
        </p:txBody>
      </p:sp>
    </p:spTree>
    <p:extLst>
      <p:ext uri="{BB962C8B-B14F-4D97-AF65-F5344CB8AC3E}">
        <p14:creationId xmlns:p14="http://schemas.microsoft.com/office/powerpoint/2010/main" val="324301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457200" y="0"/>
            <a:ext cx="8229600" cy="692696"/>
          </a:xfrm>
          <a:noFill/>
        </p:spPr>
        <p:txBody>
          <a:bodyPr>
            <a:noAutofit/>
          </a:bodyPr>
          <a:lstStyle/>
          <a:p>
            <a:pPr algn="ctr"/>
            <a:r>
              <a:rPr lang="en-AU" sz="4000" b="1" dirty="0">
                <a:solidFill>
                  <a:schemeClr val="tx2"/>
                </a:solidFill>
                <a:effectLst>
                  <a:outerShdw blurRad="38100" dist="38100" dir="2700000" algn="tl">
                    <a:srgbClr val="000000">
                      <a:alpha val="43137"/>
                    </a:srgbClr>
                  </a:outerShdw>
                </a:effectLst>
              </a:rPr>
              <a:t>RESEARCH METHODS</a:t>
            </a:r>
          </a:p>
        </p:txBody>
      </p:sp>
      <p:sp>
        <p:nvSpPr>
          <p:cNvPr id="8" name="Content Placeholder 1"/>
          <p:cNvSpPr>
            <a:spLocks noGrp="1"/>
          </p:cNvSpPr>
          <p:nvPr>
            <p:ph idx="1"/>
          </p:nvPr>
        </p:nvSpPr>
        <p:spPr>
          <a:xfrm>
            <a:off x="179512" y="692696"/>
            <a:ext cx="8568952" cy="4896544"/>
          </a:xfrm>
          <a:solidFill>
            <a:schemeClr val="bg1"/>
          </a:solidFill>
        </p:spPr>
        <p:txBody>
          <a:bodyPr>
            <a:normAutofit fontScale="70000" lnSpcReduction="20000"/>
          </a:bodyPr>
          <a:lstStyle/>
          <a:p>
            <a:pPr marL="57150" indent="0">
              <a:buNone/>
            </a:pPr>
            <a:r>
              <a:rPr lang="en-AU" sz="3800" b="1" i="1" dirty="0"/>
              <a:t>Non-Experimental Method [</a:t>
            </a:r>
            <a:r>
              <a:rPr lang="en-AU" sz="3800" b="1" i="1" dirty="0" err="1"/>
              <a:t>cont</a:t>
            </a:r>
            <a:r>
              <a:rPr lang="en-AU" sz="3800" b="1" i="1" dirty="0"/>
              <a:t>]</a:t>
            </a:r>
            <a:r>
              <a:rPr lang="en-AU" sz="2800" dirty="0"/>
              <a:t>:</a:t>
            </a:r>
          </a:p>
          <a:p>
            <a:pPr lvl="2"/>
            <a:endParaRPr lang="en-AU" sz="2000" dirty="0"/>
          </a:p>
          <a:p>
            <a:pPr marL="457200" lvl="1" indent="0">
              <a:buNone/>
            </a:pPr>
            <a:r>
              <a:rPr lang="en-AU" sz="3700" dirty="0"/>
              <a:t>Correlational Research</a:t>
            </a:r>
          </a:p>
          <a:p>
            <a:pPr lvl="2">
              <a:buFont typeface="Courier New" panose="02070309020205020404" pitchFamily="49" charset="0"/>
              <a:buChar char="o"/>
            </a:pPr>
            <a:r>
              <a:rPr lang="en-AU" dirty="0"/>
              <a:t>Is there a relationship between height [IV] and weight [DV]?</a:t>
            </a:r>
          </a:p>
          <a:p>
            <a:pPr lvl="2">
              <a:buFont typeface="Courier New" panose="02070309020205020404" pitchFamily="49" charset="0"/>
              <a:buChar char="o"/>
            </a:pPr>
            <a:r>
              <a:rPr lang="en-AU" dirty="0"/>
              <a:t>Is there a relationship between study hours and employment hours?</a:t>
            </a:r>
          </a:p>
          <a:p>
            <a:pPr lvl="2">
              <a:buFont typeface="Courier New" panose="02070309020205020404" pitchFamily="49" charset="0"/>
              <a:buChar char="o"/>
            </a:pPr>
            <a:r>
              <a:rPr lang="en-AU" dirty="0"/>
              <a:t>Information is recorded only – </a:t>
            </a:r>
            <a:r>
              <a:rPr lang="en-AU" dirty="0">
                <a:solidFill>
                  <a:srgbClr val="FF0000"/>
                </a:solidFill>
              </a:rPr>
              <a:t>no manipulation</a:t>
            </a:r>
          </a:p>
          <a:p>
            <a:pPr marL="457200" lvl="1" indent="0">
              <a:buNone/>
            </a:pPr>
            <a:r>
              <a:rPr lang="en-AU" sz="3700" dirty="0"/>
              <a:t>Non-equivalent Groups</a:t>
            </a:r>
          </a:p>
          <a:p>
            <a:pPr lvl="2">
              <a:buFont typeface="Courier New" panose="02070309020205020404" pitchFamily="49" charset="0"/>
              <a:buChar char="o"/>
            </a:pPr>
            <a:r>
              <a:rPr lang="en-AU" dirty="0"/>
              <a:t>Comparing heights [DV] of males and females – Gender [IV]</a:t>
            </a:r>
          </a:p>
          <a:p>
            <a:pPr lvl="2">
              <a:buFont typeface="Courier New" panose="02070309020205020404" pitchFamily="49" charset="0"/>
              <a:buChar char="o"/>
            </a:pPr>
            <a:r>
              <a:rPr lang="en-AU" dirty="0"/>
              <a:t>Comparing the hours of work [DV] for part-time and full-time students</a:t>
            </a:r>
          </a:p>
          <a:p>
            <a:pPr lvl="2">
              <a:buFont typeface="Courier New" panose="02070309020205020404" pitchFamily="49" charset="0"/>
              <a:buChar char="o"/>
            </a:pPr>
            <a:r>
              <a:rPr lang="en-AU" dirty="0"/>
              <a:t>The </a:t>
            </a:r>
            <a:r>
              <a:rPr lang="en-AU" dirty="0">
                <a:solidFill>
                  <a:schemeClr val="tx2"/>
                </a:solidFill>
              </a:rPr>
              <a:t>IV is </a:t>
            </a:r>
            <a:r>
              <a:rPr lang="en-AU" dirty="0">
                <a:solidFill>
                  <a:srgbClr val="FF0000"/>
                </a:solidFill>
              </a:rPr>
              <a:t>not manipulated</a:t>
            </a:r>
          </a:p>
          <a:p>
            <a:pPr marL="457200" lvl="1" indent="0">
              <a:buNone/>
            </a:pPr>
            <a:r>
              <a:rPr lang="en-AU" sz="3700" dirty="0"/>
              <a:t>Pre-Post Studies</a:t>
            </a:r>
          </a:p>
          <a:p>
            <a:pPr lvl="2">
              <a:buFont typeface="Courier New" panose="02070309020205020404" pitchFamily="49" charset="0"/>
              <a:buChar char="o"/>
            </a:pPr>
            <a:r>
              <a:rPr lang="en-AU" dirty="0"/>
              <a:t>The DV is measured twice [at different times]</a:t>
            </a:r>
          </a:p>
          <a:p>
            <a:pPr lvl="2">
              <a:buFont typeface="Courier New" panose="02070309020205020404" pitchFamily="49" charset="0"/>
              <a:buChar char="o"/>
            </a:pPr>
            <a:r>
              <a:rPr lang="en-AU" dirty="0"/>
              <a:t>Comparing scores [DV] before and after completing competency training</a:t>
            </a:r>
          </a:p>
          <a:p>
            <a:pPr lvl="2">
              <a:buFont typeface="Courier New" panose="02070309020205020404" pitchFamily="49" charset="0"/>
              <a:buChar char="o"/>
            </a:pPr>
            <a:r>
              <a:rPr lang="en-AU" dirty="0"/>
              <a:t>Comparing weight [DV] prior to special diet, and after being on special diet for a period of time</a:t>
            </a:r>
          </a:p>
          <a:p>
            <a:pPr lvl="2"/>
            <a:endParaRPr lang="en-AU" sz="2000" dirty="0"/>
          </a:p>
        </p:txBody>
      </p:sp>
    </p:spTree>
    <p:extLst>
      <p:ext uri="{BB962C8B-B14F-4D97-AF65-F5344CB8AC3E}">
        <p14:creationId xmlns:p14="http://schemas.microsoft.com/office/powerpoint/2010/main" val="392361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457200" y="0"/>
            <a:ext cx="8229600" cy="548680"/>
          </a:xfrm>
          <a:noFill/>
        </p:spPr>
        <p:txBody>
          <a:bodyPr>
            <a:noAutofit/>
          </a:bodyPr>
          <a:lstStyle/>
          <a:p>
            <a:pPr algn="ctr"/>
            <a:r>
              <a:rPr lang="en-AU" sz="3200" b="1" dirty="0">
                <a:solidFill>
                  <a:schemeClr val="tx2"/>
                </a:solidFill>
                <a:effectLst>
                  <a:outerShdw blurRad="38100" dist="38100" dir="2700000" algn="tl">
                    <a:srgbClr val="000000">
                      <a:alpha val="43137"/>
                    </a:srgbClr>
                  </a:outerShdw>
                </a:effectLst>
              </a:rPr>
              <a:t>VARIABLES</a:t>
            </a:r>
          </a:p>
        </p:txBody>
      </p:sp>
      <p:sp>
        <p:nvSpPr>
          <p:cNvPr id="8" name="Content Placeholder 1"/>
          <p:cNvSpPr>
            <a:spLocks noGrp="1"/>
          </p:cNvSpPr>
          <p:nvPr>
            <p:ph idx="1"/>
          </p:nvPr>
        </p:nvSpPr>
        <p:spPr>
          <a:xfrm>
            <a:off x="107504" y="476671"/>
            <a:ext cx="8928992" cy="1152129"/>
          </a:xfrm>
          <a:solidFill>
            <a:schemeClr val="bg1"/>
          </a:solidFill>
        </p:spPr>
        <p:txBody>
          <a:bodyPr>
            <a:normAutofit/>
          </a:bodyPr>
          <a:lstStyle/>
          <a:p>
            <a:pPr marL="0" indent="0">
              <a:buNone/>
            </a:pPr>
            <a:r>
              <a:rPr lang="en-AU" sz="2800" dirty="0"/>
              <a:t>Overarching </a:t>
            </a:r>
            <a:r>
              <a:rPr lang="en-AU" sz="2800" b="1" dirty="0"/>
              <a:t>label</a:t>
            </a:r>
            <a:r>
              <a:rPr lang="en-AU" sz="2800" dirty="0"/>
              <a:t> of the element / feature we want to measure		</a:t>
            </a:r>
            <a:r>
              <a:rPr lang="en-AU" sz="2800" b="1" i="1" dirty="0"/>
              <a:t>Discrete or Continuous</a:t>
            </a:r>
          </a:p>
          <a:p>
            <a:pPr marL="0" indent="0">
              <a:buNone/>
            </a:pPr>
            <a:endParaRPr lang="en-AU" sz="2800" dirty="0"/>
          </a:p>
          <a:p>
            <a:pPr lvl="3">
              <a:buFont typeface="Arial" panose="020B0604020202020204" pitchFamily="34" charset="0"/>
              <a:buChar char="•"/>
            </a:pPr>
            <a:endParaRPr lang="en-AU" sz="1400" dirty="0"/>
          </a:p>
          <a:p>
            <a:pPr marL="0" indent="0">
              <a:buNone/>
            </a:pPr>
            <a:endParaRPr lang="en-AU" sz="2400" b="1" i="1" dirty="0"/>
          </a:p>
          <a:p>
            <a:pPr lvl="1">
              <a:buFont typeface="Arial" panose="020B0604020202020204" pitchFamily="34" charset="0"/>
              <a:buChar char="•"/>
            </a:pPr>
            <a:endParaRPr lang="en-AU" sz="1600" dirty="0"/>
          </a:p>
          <a:p>
            <a:pPr lvl="3">
              <a:buFont typeface="Arial" panose="020B0604020202020204" pitchFamily="34" charset="0"/>
              <a:buChar char="•"/>
            </a:pPr>
            <a:endParaRPr lang="en-AU" sz="1200" dirty="0"/>
          </a:p>
          <a:p>
            <a:pPr lvl="2">
              <a:buFont typeface="Arial" panose="020B0604020202020204" pitchFamily="34" charset="0"/>
              <a:buChar char="•"/>
            </a:pPr>
            <a:endParaRPr lang="en-AU" sz="1600" dirty="0"/>
          </a:p>
          <a:p>
            <a:pPr lvl="2"/>
            <a:endParaRPr lang="en-AU" sz="2600" dirty="0"/>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a:off x="107504" y="3600019"/>
            <a:ext cx="4949842" cy="2359898"/>
          </a:xfrm>
          <a:prstGeom prst="rect">
            <a:avLst/>
          </a:prstGeom>
        </p:spPr>
      </p:pic>
      <p:sp>
        <p:nvSpPr>
          <p:cNvPr id="4" name="TextBox 3"/>
          <p:cNvSpPr txBox="1"/>
          <p:nvPr/>
        </p:nvSpPr>
        <p:spPr>
          <a:xfrm>
            <a:off x="107504" y="6074056"/>
            <a:ext cx="6048672" cy="307777"/>
          </a:xfrm>
          <a:prstGeom prst="rect">
            <a:avLst/>
          </a:prstGeom>
          <a:solidFill>
            <a:schemeClr val="bg1"/>
          </a:solidFill>
        </p:spPr>
        <p:txBody>
          <a:bodyPr wrap="square" rtlCol="0">
            <a:spAutoFit/>
          </a:bodyPr>
          <a:lstStyle/>
          <a:p>
            <a:r>
              <a:rPr lang="en-AU" sz="1400" dirty="0">
                <a:solidFill>
                  <a:schemeClr val="tx2"/>
                </a:solidFill>
              </a:rPr>
              <a:t>Discrete / Continuous:	Applies to the </a:t>
            </a:r>
            <a:r>
              <a:rPr lang="en-AU" sz="1400" b="1" dirty="0">
                <a:solidFill>
                  <a:schemeClr val="tx2"/>
                </a:solidFill>
              </a:rPr>
              <a:t>measure</a:t>
            </a:r>
            <a:r>
              <a:rPr lang="en-AU" sz="1400" dirty="0">
                <a:solidFill>
                  <a:schemeClr val="tx2"/>
                </a:solidFill>
              </a:rPr>
              <a:t> rather than the scores obtained</a:t>
            </a:r>
          </a:p>
        </p:txBody>
      </p:sp>
      <p:sp>
        <p:nvSpPr>
          <p:cNvPr id="5" name="TextBox 4"/>
          <p:cNvSpPr txBox="1"/>
          <p:nvPr/>
        </p:nvSpPr>
        <p:spPr>
          <a:xfrm>
            <a:off x="107504" y="1723509"/>
            <a:ext cx="5220580" cy="1569660"/>
          </a:xfrm>
          <a:prstGeom prst="rect">
            <a:avLst/>
          </a:prstGeom>
          <a:solidFill>
            <a:schemeClr val="bg1"/>
          </a:solidFill>
        </p:spPr>
        <p:txBody>
          <a:bodyPr wrap="square" rtlCol="0">
            <a:spAutoFit/>
          </a:bodyPr>
          <a:lstStyle/>
          <a:p>
            <a:r>
              <a:rPr lang="en-AU" sz="2400" b="1" i="1" dirty="0">
                <a:solidFill>
                  <a:schemeClr val="tx2"/>
                </a:solidFill>
              </a:rPr>
              <a:t>Discrete variable</a:t>
            </a:r>
            <a:r>
              <a:rPr lang="en-AU" sz="2400" dirty="0">
                <a:solidFill>
                  <a:schemeClr val="tx2"/>
                </a:solidFill>
              </a:rPr>
              <a:t>:</a:t>
            </a:r>
          </a:p>
          <a:p>
            <a:pPr marL="285750" indent="-285750">
              <a:buFont typeface="Arial" panose="020B0604020202020204" pitchFamily="34" charset="0"/>
              <a:buChar char="•"/>
            </a:pPr>
            <a:r>
              <a:rPr lang="en-AU" sz="2400" dirty="0">
                <a:solidFill>
                  <a:schemeClr val="tx2"/>
                </a:solidFill>
              </a:rPr>
              <a:t>Separate categories [no intermediate values between]</a:t>
            </a:r>
          </a:p>
          <a:p>
            <a:pPr marL="285750" indent="-285750">
              <a:buFont typeface="Arial" panose="020B0604020202020204" pitchFamily="34" charset="0"/>
              <a:buChar char="•"/>
            </a:pPr>
            <a:r>
              <a:rPr lang="en-AU" sz="2400" dirty="0">
                <a:solidFill>
                  <a:schemeClr val="tx2"/>
                </a:solidFill>
              </a:rPr>
              <a:t>‘Countable’ number of values</a:t>
            </a:r>
          </a:p>
        </p:txBody>
      </p:sp>
      <p:sp>
        <p:nvSpPr>
          <p:cNvPr id="7" name="TextBox 6"/>
          <p:cNvSpPr txBox="1"/>
          <p:nvPr/>
        </p:nvSpPr>
        <p:spPr>
          <a:xfrm>
            <a:off x="5513911" y="2747167"/>
            <a:ext cx="3492896" cy="2246769"/>
          </a:xfrm>
          <a:prstGeom prst="rect">
            <a:avLst/>
          </a:prstGeom>
          <a:solidFill>
            <a:schemeClr val="bg1"/>
          </a:solidFill>
        </p:spPr>
        <p:txBody>
          <a:bodyPr wrap="square" rtlCol="0">
            <a:spAutoFit/>
          </a:bodyPr>
          <a:lstStyle/>
          <a:p>
            <a:pPr marL="457200" indent="-457200">
              <a:buFont typeface="Arial" panose="020B0604020202020204" pitchFamily="34" charset="0"/>
              <a:buChar char="•"/>
            </a:pPr>
            <a:r>
              <a:rPr lang="en-AU" sz="2800" dirty="0">
                <a:solidFill>
                  <a:schemeClr val="tx2"/>
                </a:solidFill>
              </a:rPr>
              <a:t>Number of children</a:t>
            </a:r>
          </a:p>
          <a:p>
            <a:pPr marL="457200" indent="-457200">
              <a:buFont typeface="Arial" panose="020B0604020202020204" pitchFamily="34" charset="0"/>
              <a:buChar char="•"/>
            </a:pPr>
            <a:r>
              <a:rPr lang="en-AU" sz="2800" dirty="0">
                <a:solidFill>
                  <a:schemeClr val="tx2"/>
                </a:solidFill>
              </a:rPr>
              <a:t>Number of test questions answered correctly</a:t>
            </a:r>
          </a:p>
          <a:p>
            <a:pPr marL="457200" indent="-457200">
              <a:buFont typeface="Arial" panose="020B0604020202020204" pitchFamily="34" charset="0"/>
              <a:buChar char="•"/>
            </a:pPr>
            <a:r>
              <a:rPr lang="en-AU" sz="2800" dirty="0">
                <a:solidFill>
                  <a:schemeClr val="tx2"/>
                </a:solidFill>
              </a:rPr>
              <a:t>Blood type</a:t>
            </a:r>
          </a:p>
        </p:txBody>
      </p:sp>
    </p:spTree>
    <p:extLst>
      <p:ext uri="{BB962C8B-B14F-4D97-AF65-F5344CB8AC3E}">
        <p14:creationId xmlns:p14="http://schemas.microsoft.com/office/powerpoint/2010/main" val="345618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8BDF31-A599-9C4E-8D8C-79CC8F00380E}"/>
              </a:ext>
            </a:extLst>
          </p:cNvPr>
          <p:cNvSpPr txBox="1"/>
          <p:nvPr/>
        </p:nvSpPr>
        <p:spPr>
          <a:xfrm>
            <a:off x="647564" y="1412776"/>
            <a:ext cx="7848872" cy="1323439"/>
          </a:xfrm>
          <a:prstGeom prst="rect">
            <a:avLst/>
          </a:prstGeom>
          <a:solidFill>
            <a:schemeClr val="bg1"/>
          </a:solidFill>
        </p:spPr>
        <p:txBody>
          <a:bodyPr wrap="square" rtlCol="0">
            <a:spAutoFit/>
          </a:bodyPr>
          <a:lstStyle/>
          <a:p>
            <a:pPr algn="ctr"/>
            <a:r>
              <a:rPr lang="en-US" sz="8000" dirty="0">
                <a:solidFill>
                  <a:schemeClr val="tx2"/>
                </a:solidFill>
              </a:rPr>
              <a:t>STA10003 Week 1</a:t>
            </a:r>
          </a:p>
        </p:txBody>
      </p:sp>
      <p:sp>
        <p:nvSpPr>
          <p:cNvPr id="3" name="Title 3">
            <a:extLst>
              <a:ext uri="{FF2B5EF4-FFF2-40B4-BE49-F238E27FC236}">
                <a16:creationId xmlns:a16="http://schemas.microsoft.com/office/drawing/2014/main" id="{7F00AD07-B37A-144E-B6A5-D72938BF8ED4}"/>
              </a:ext>
            </a:extLst>
          </p:cNvPr>
          <p:cNvSpPr>
            <a:spLocks noGrp="1"/>
          </p:cNvSpPr>
          <p:nvPr>
            <p:ph type="title"/>
          </p:nvPr>
        </p:nvSpPr>
        <p:spPr>
          <a:xfrm>
            <a:off x="1331640" y="3689738"/>
            <a:ext cx="5760640" cy="864096"/>
          </a:xfrm>
          <a:solidFill>
            <a:schemeClr val="bg1"/>
          </a:solidFill>
        </p:spPr>
        <p:txBody>
          <a:bodyPr>
            <a:normAutofit/>
          </a:bodyPr>
          <a:lstStyle/>
          <a:p>
            <a:pPr algn="ctr"/>
            <a:r>
              <a:rPr lang="en-AU" sz="4800" dirty="0">
                <a:solidFill>
                  <a:schemeClr val="tx2"/>
                </a:solidFill>
              </a:rPr>
              <a:t>Part 1: Overview</a:t>
            </a:r>
          </a:p>
        </p:txBody>
      </p:sp>
    </p:spTree>
    <p:extLst>
      <p:ext uri="{BB962C8B-B14F-4D97-AF65-F5344CB8AC3E}">
        <p14:creationId xmlns:p14="http://schemas.microsoft.com/office/powerpoint/2010/main" val="2553279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457200" y="0"/>
            <a:ext cx="8229600" cy="548680"/>
          </a:xfrm>
          <a:noFill/>
        </p:spPr>
        <p:txBody>
          <a:bodyPr>
            <a:noAutofit/>
          </a:bodyPr>
          <a:lstStyle/>
          <a:p>
            <a:pPr algn="ctr"/>
            <a:r>
              <a:rPr lang="en-AU" sz="3200" b="1" dirty="0">
                <a:solidFill>
                  <a:schemeClr val="tx2"/>
                </a:solidFill>
                <a:effectLst>
                  <a:outerShdw blurRad="38100" dist="38100" dir="2700000" algn="tl">
                    <a:srgbClr val="000000">
                      <a:alpha val="43137"/>
                    </a:srgbClr>
                  </a:outerShdw>
                </a:effectLst>
              </a:rPr>
              <a:t>VARIABLES</a:t>
            </a:r>
          </a:p>
        </p:txBody>
      </p:sp>
      <p:sp>
        <p:nvSpPr>
          <p:cNvPr id="8" name="Content Placeholder 1"/>
          <p:cNvSpPr>
            <a:spLocks noGrp="1"/>
          </p:cNvSpPr>
          <p:nvPr>
            <p:ph idx="1"/>
          </p:nvPr>
        </p:nvSpPr>
        <p:spPr>
          <a:xfrm>
            <a:off x="107504" y="476671"/>
            <a:ext cx="8928992" cy="1152129"/>
          </a:xfrm>
          <a:solidFill>
            <a:schemeClr val="bg1"/>
          </a:solidFill>
        </p:spPr>
        <p:txBody>
          <a:bodyPr>
            <a:normAutofit/>
          </a:bodyPr>
          <a:lstStyle/>
          <a:p>
            <a:pPr marL="0" indent="0">
              <a:buNone/>
            </a:pPr>
            <a:r>
              <a:rPr lang="en-AU" sz="2800" dirty="0"/>
              <a:t>Overarching </a:t>
            </a:r>
            <a:r>
              <a:rPr lang="en-AU" sz="2800" b="1" dirty="0"/>
              <a:t>label</a:t>
            </a:r>
            <a:r>
              <a:rPr lang="en-AU" sz="2800" dirty="0"/>
              <a:t> of the element / feature we want to measure		</a:t>
            </a:r>
            <a:r>
              <a:rPr lang="en-AU" sz="2800" b="1" i="1" dirty="0"/>
              <a:t>Discrete or Continuous</a:t>
            </a:r>
          </a:p>
          <a:p>
            <a:pPr marL="0" indent="0">
              <a:buNone/>
            </a:pPr>
            <a:endParaRPr lang="en-AU" sz="2800" dirty="0"/>
          </a:p>
          <a:p>
            <a:pPr lvl="3">
              <a:buFont typeface="Arial" panose="020B0604020202020204" pitchFamily="34" charset="0"/>
              <a:buChar char="•"/>
            </a:pPr>
            <a:endParaRPr lang="en-AU" sz="1400" dirty="0"/>
          </a:p>
          <a:p>
            <a:pPr marL="0" indent="0">
              <a:buNone/>
            </a:pPr>
            <a:endParaRPr lang="en-AU" sz="2400" b="1" i="1" dirty="0"/>
          </a:p>
          <a:p>
            <a:pPr lvl="1">
              <a:buFont typeface="Arial" panose="020B0604020202020204" pitchFamily="34" charset="0"/>
              <a:buChar char="•"/>
            </a:pPr>
            <a:endParaRPr lang="en-AU" sz="1600" dirty="0"/>
          </a:p>
          <a:p>
            <a:pPr lvl="3">
              <a:buFont typeface="Arial" panose="020B0604020202020204" pitchFamily="34" charset="0"/>
              <a:buChar char="•"/>
            </a:pPr>
            <a:endParaRPr lang="en-AU" sz="1200" dirty="0"/>
          </a:p>
          <a:p>
            <a:pPr lvl="2">
              <a:buFont typeface="Arial" panose="020B0604020202020204" pitchFamily="34" charset="0"/>
              <a:buChar char="•"/>
            </a:pPr>
            <a:endParaRPr lang="en-AU" sz="1600" dirty="0"/>
          </a:p>
          <a:p>
            <a:pPr lvl="2"/>
            <a:endParaRPr lang="en-AU" sz="2600" dirty="0"/>
          </a:p>
        </p:txBody>
      </p:sp>
      <p:sp>
        <p:nvSpPr>
          <p:cNvPr id="4" name="TextBox 3"/>
          <p:cNvSpPr txBox="1"/>
          <p:nvPr/>
        </p:nvSpPr>
        <p:spPr>
          <a:xfrm>
            <a:off x="126842" y="6090257"/>
            <a:ext cx="6048672" cy="307777"/>
          </a:xfrm>
          <a:prstGeom prst="rect">
            <a:avLst/>
          </a:prstGeom>
          <a:solidFill>
            <a:schemeClr val="bg1"/>
          </a:solidFill>
        </p:spPr>
        <p:txBody>
          <a:bodyPr wrap="square" rtlCol="0">
            <a:spAutoFit/>
          </a:bodyPr>
          <a:lstStyle/>
          <a:p>
            <a:r>
              <a:rPr lang="en-AU" sz="1400" dirty="0">
                <a:solidFill>
                  <a:schemeClr val="tx2"/>
                </a:solidFill>
              </a:rPr>
              <a:t>Discrete / Continuous:	Applies to the </a:t>
            </a:r>
            <a:r>
              <a:rPr lang="en-AU" sz="1400" b="1" dirty="0">
                <a:solidFill>
                  <a:schemeClr val="tx2"/>
                </a:solidFill>
              </a:rPr>
              <a:t>measure</a:t>
            </a:r>
            <a:r>
              <a:rPr lang="en-AU" sz="1400" dirty="0">
                <a:solidFill>
                  <a:schemeClr val="tx2"/>
                </a:solidFill>
              </a:rPr>
              <a:t> rather than the scores obtained</a:t>
            </a:r>
          </a:p>
        </p:txBody>
      </p:sp>
      <p:sp>
        <p:nvSpPr>
          <p:cNvPr id="5" name="TextBox 4"/>
          <p:cNvSpPr txBox="1"/>
          <p:nvPr/>
        </p:nvSpPr>
        <p:spPr>
          <a:xfrm>
            <a:off x="107504" y="1700808"/>
            <a:ext cx="5220580" cy="2456057"/>
          </a:xfrm>
          <a:prstGeom prst="rect">
            <a:avLst/>
          </a:prstGeom>
          <a:solidFill>
            <a:schemeClr val="bg1"/>
          </a:solidFill>
        </p:spPr>
        <p:txBody>
          <a:bodyPr wrap="square" rtlCol="0">
            <a:spAutoFit/>
          </a:bodyPr>
          <a:lstStyle/>
          <a:p>
            <a:pPr lvl="0" defTabSz="457200">
              <a:spcBef>
                <a:spcPct val="20000"/>
              </a:spcBef>
            </a:pPr>
            <a:r>
              <a:rPr lang="en-AU" sz="2400" b="1" i="1" dirty="0">
                <a:solidFill>
                  <a:srgbClr val="000000"/>
                </a:solidFill>
                <a:latin typeface="Open Sans"/>
                <a:cs typeface="Open Sans"/>
              </a:rPr>
              <a:t>Continuous variable:</a:t>
            </a:r>
          </a:p>
          <a:p>
            <a:pPr marL="342900" lvl="0" indent="-342900" defTabSz="457200">
              <a:spcBef>
                <a:spcPct val="20000"/>
              </a:spcBef>
              <a:buFont typeface="Arial" panose="020B0604020202020204" pitchFamily="34" charset="0"/>
              <a:buChar char="•"/>
            </a:pPr>
            <a:r>
              <a:rPr lang="en-AU" sz="2400" dirty="0">
                <a:solidFill>
                  <a:srgbClr val="000000"/>
                </a:solidFill>
                <a:latin typeface="Open Sans"/>
                <a:cs typeface="Open Sans"/>
              </a:rPr>
              <a:t>Infinite number of values that fall between two observed / measurable values </a:t>
            </a:r>
          </a:p>
          <a:p>
            <a:pPr marL="342900" lvl="0" indent="-342900" defTabSz="457200">
              <a:spcBef>
                <a:spcPct val="20000"/>
              </a:spcBef>
              <a:buFont typeface="Arial" panose="020B0604020202020204" pitchFamily="34" charset="0"/>
              <a:buChar char="•"/>
            </a:pPr>
            <a:r>
              <a:rPr lang="en-AU" sz="2400" dirty="0">
                <a:solidFill>
                  <a:srgbClr val="000000"/>
                </a:solidFill>
                <a:latin typeface="Open Sans"/>
                <a:cs typeface="Open Sans"/>
              </a:rPr>
              <a:t>Divisible into an infinite number of fractional parts</a:t>
            </a:r>
          </a:p>
        </p:txBody>
      </p:sp>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a:off x="126842" y="4352670"/>
            <a:ext cx="4517166" cy="1712949"/>
          </a:xfrm>
          <a:prstGeom prst="rect">
            <a:avLst/>
          </a:prstGeom>
        </p:spPr>
      </p:pic>
      <p:sp>
        <p:nvSpPr>
          <p:cNvPr id="10" name="TextBox 9"/>
          <p:cNvSpPr txBox="1"/>
          <p:nvPr/>
        </p:nvSpPr>
        <p:spPr>
          <a:xfrm>
            <a:off x="5432221" y="2876792"/>
            <a:ext cx="3552156" cy="2246769"/>
          </a:xfrm>
          <a:prstGeom prst="rect">
            <a:avLst/>
          </a:prstGeom>
          <a:solidFill>
            <a:schemeClr val="bg1"/>
          </a:solidFill>
        </p:spPr>
        <p:txBody>
          <a:bodyPr wrap="square" rtlCol="0">
            <a:spAutoFit/>
          </a:bodyPr>
          <a:lstStyle/>
          <a:p>
            <a:pPr marL="457200" indent="-457200">
              <a:buFont typeface="Arial" panose="020B0604020202020204" pitchFamily="34" charset="0"/>
              <a:buChar char="•"/>
            </a:pPr>
            <a:r>
              <a:rPr lang="en-AU" sz="2800" dirty="0">
                <a:solidFill>
                  <a:schemeClr val="tx2"/>
                </a:solidFill>
              </a:rPr>
              <a:t>Age! 25 years</a:t>
            </a:r>
          </a:p>
          <a:p>
            <a:pPr lvl="2" indent="-457200"/>
            <a:r>
              <a:rPr lang="en-AU" sz="2800" dirty="0">
                <a:solidFill>
                  <a:schemeClr val="tx2"/>
                </a:solidFill>
              </a:rPr>
              <a:t> … 25 years, 19 days, 3 hours …</a:t>
            </a:r>
          </a:p>
          <a:p>
            <a:pPr marL="457200" indent="-457200">
              <a:buFont typeface="Arial" panose="020B0604020202020204" pitchFamily="34" charset="0"/>
              <a:buChar char="•"/>
            </a:pPr>
            <a:r>
              <a:rPr lang="en-AU" sz="2800" dirty="0">
                <a:solidFill>
                  <a:schemeClr val="tx2"/>
                </a:solidFill>
              </a:rPr>
              <a:t>Distance travelled</a:t>
            </a:r>
          </a:p>
          <a:p>
            <a:pPr marL="457200" indent="-457200">
              <a:buFont typeface="Arial" panose="020B0604020202020204" pitchFamily="34" charset="0"/>
              <a:buChar char="•"/>
            </a:pPr>
            <a:r>
              <a:rPr lang="en-AU" sz="2800" dirty="0">
                <a:solidFill>
                  <a:schemeClr val="tx2"/>
                </a:solidFill>
              </a:rPr>
              <a:t>Speed of aircraft</a:t>
            </a:r>
          </a:p>
        </p:txBody>
      </p:sp>
    </p:spTree>
    <p:extLst>
      <p:ext uri="{BB962C8B-B14F-4D97-AF65-F5344CB8AC3E}">
        <p14:creationId xmlns:p14="http://schemas.microsoft.com/office/powerpoint/2010/main" val="206054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432048"/>
          </a:xfrm>
        </p:spPr>
        <p:txBody>
          <a:bodyPr>
            <a:normAutofit fontScale="90000"/>
          </a:bodyPr>
          <a:lstStyle/>
          <a:p>
            <a:pPr algn="ctr"/>
            <a:r>
              <a:rPr lang="en-AU" sz="3600" b="1" dirty="0">
                <a:solidFill>
                  <a:schemeClr val="tx2"/>
                </a:solidFill>
              </a:rPr>
              <a:t>MEASUREMENT OF VARIABLES</a:t>
            </a:r>
          </a:p>
        </p:txBody>
      </p:sp>
      <p:graphicFrame>
        <p:nvGraphicFramePr>
          <p:cNvPr id="5" name="Table 4"/>
          <p:cNvGraphicFramePr>
            <a:graphicFrameLocks noGrp="1"/>
          </p:cNvGraphicFramePr>
          <p:nvPr>
            <p:extLst>
              <p:ext uri="{D42A27DB-BD31-4B8C-83A1-F6EECF244321}">
                <p14:modId xmlns:p14="http://schemas.microsoft.com/office/powerpoint/2010/main" val="625623062"/>
              </p:ext>
            </p:extLst>
          </p:nvPr>
        </p:nvGraphicFramePr>
        <p:xfrm>
          <a:off x="261864" y="435746"/>
          <a:ext cx="8640960" cy="4752528"/>
        </p:xfrm>
        <a:graphic>
          <a:graphicData uri="http://schemas.openxmlformats.org/drawingml/2006/table">
            <a:tbl>
              <a:tblPr/>
              <a:tblGrid>
                <a:gridCol w="1231491">
                  <a:extLst>
                    <a:ext uri="{9D8B030D-6E8A-4147-A177-3AD203B41FA5}">
                      <a16:colId xmlns:a16="http://schemas.microsoft.com/office/drawing/2014/main" val="20000"/>
                    </a:ext>
                  </a:extLst>
                </a:gridCol>
                <a:gridCol w="7409469">
                  <a:extLst>
                    <a:ext uri="{9D8B030D-6E8A-4147-A177-3AD203B41FA5}">
                      <a16:colId xmlns:a16="http://schemas.microsoft.com/office/drawing/2014/main" val="20001"/>
                    </a:ext>
                  </a:extLst>
                </a:gridCol>
              </a:tblGrid>
              <a:tr h="365580">
                <a:tc gridSpan="2">
                  <a:txBody>
                    <a:bodyPr/>
                    <a:lstStyle/>
                    <a:p>
                      <a:pPr marL="228600" algn="ctr">
                        <a:lnSpc>
                          <a:spcPct val="115000"/>
                        </a:lnSpc>
                        <a:spcAft>
                          <a:spcPts val="1000"/>
                        </a:spcAft>
                      </a:pPr>
                      <a:r>
                        <a:rPr lang="en-AU" sz="1800" dirty="0">
                          <a:solidFill>
                            <a:schemeClr val="tx2"/>
                          </a:solidFill>
                          <a:latin typeface="Calibri"/>
                          <a:ea typeface="Calibri"/>
                          <a:cs typeface="Times New Roman"/>
                        </a:rPr>
                        <a:t>Scales of Measurement: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AU"/>
                    </a:p>
                  </a:txBody>
                  <a:tcPr/>
                </a:tc>
                <a:extLst>
                  <a:ext uri="{0D108BD9-81ED-4DB2-BD59-A6C34878D82A}">
                    <a16:rowId xmlns:a16="http://schemas.microsoft.com/office/drawing/2014/main" val="10000"/>
                  </a:ext>
                </a:extLst>
              </a:tr>
              <a:tr h="365580">
                <a:tc gridSpan="2">
                  <a:txBody>
                    <a:bodyPr/>
                    <a:lstStyle/>
                    <a:p>
                      <a:pPr algn="ctr">
                        <a:lnSpc>
                          <a:spcPct val="115000"/>
                        </a:lnSpc>
                        <a:spcAft>
                          <a:spcPts val="0"/>
                        </a:spcAft>
                      </a:pPr>
                      <a:r>
                        <a:rPr lang="en-AU" sz="1800" b="1" i="1" dirty="0">
                          <a:solidFill>
                            <a:srgbClr val="0070C0"/>
                          </a:solidFill>
                          <a:latin typeface="Calibri"/>
                          <a:ea typeface="Calibri"/>
                          <a:cs typeface="Times New Roman"/>
                        </a:rPr>
                        <a:t>Categorical: Nominal &amp; Ordinal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AU"/>
                    </a:p>
                  </a:txBody>
                  <a:tcPr/>
                </a:tc>
                <a:extLst>
                  <a:ext uri="{0D108BD9-81ED-4DB2-BD59-A6C34878D82A}">
                    <a16:rowId xmlns:a16="http://schemas.microsoft.com/office/drawing/2014/main" val="10001"/>
                  </a:ext>
                </a:extLst>
              </a:tr>
              <a:tr h="731157">
                <a:tc>
                  <a:txBody>
                    <a:bodyPr/>
                    <a:lstStyle/>
                    <a:p>
                      <a:pPr>
                        <a:lnSpc>
                          <a:spcPct val="115000"/>
                        </a:lnSpc>
                        <a:spcAft>
                          <a:spcPts val="1000"/>
                        </a:spcAft>
                      </a:pPr>
                      <a:r>
                        <a:rPr lang="en-AU" sz="1800" b="1" i="1" dirty="0">
                          <a:solidFill>
                            <a:srgbClr val="0070C0"/>
                          </a:solidFill>
                          <a:latin typeface="Calibri"/>
                          <a:ea typeface="Calibri"/>
                          <a:cs typeface="Times New Roman"/>
                        </a:rPr>
                        <a:t>Nominal: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15000"/>
                        </a:lnSpc>
                        <a:spcAft>
                          <a:spcPts val="0"/>
                        </a:spcAft>
                      </a:pPr>
                      <a:r>
                        <a:rPr lang="en-AU" sz="1800" dirty="0">
                          <a:solidFill>
                            <a:schemeClr val="tx2"/>
                          </a:solidFill>
                          <a:latin typeface="Calibri"/>
                          <a:ea typeface="Calibri"/>
                          <a:cs typeface="Times New Roman"/>
                        </a:rPr>
                        <a:t>used to </a:t>
                      </a:r>
                      <a:r>
                        <a:rPr lang="en-AU" sz="1800" b="1" dirty="0">
                          <a:solidFill>
                            <a:schemeClr val="tx2"/>
                          </a:solidFill>
                          <a:latin typeface="Calibri"/>
                          <a:ea typeface="Calibri"/>
                          <a:cs typeface="Times New Roman"/>
                        </a:rPr>
                        <a:t>label</a:t>
                      </a:r>
                      <a:r>
                        <a:rPr lang="en-AU" sz="1800" dirty="0">
                          <a:solidFill>
                            <a:schemeClr val="tx2"/>
                          </a:solidFill>
                          <a:latin typeface="Calibri"/>
                          <a:ea typeface="Calibri"/>
                          <a:cs typeface="Times New Roman"/>
                        </a:rPr>
                        <a:t> [name]</a:t>
                      </a:r>
                      <a:r>
                        <a:rPr lang="en-AU" sz="1800" baseline="0" dirty="0">
                          <a:solidFill>
                            <a:schemeClr val="tx2"/>
                          </a:solidFill>
                          <a:latin typeface="Calibri"/>
                          <a:ea typeface="Calibri"/>
                          <a:cs typeface="Times New Roman"/>
                        </a:rPr>
                        <a:t> </a:t>
                      </a:r>
                      <a:r>
                        <a:rPr lang="en-AU" sz="1800" dirty="0">
                          <a:solidFill>
                            <a:schemeClr val="tx2"/>
                          </a:solidFill>
                          <a:latin typeface="Calibri"/>
                          <a:ea typeface="Calibri"/>
                          <a:cs typeface="Times New Roman"/>
                        </a:rPr>
                        <a:t>the group</a:t>
                      </a:r>
                    </a:p>
                    <a:p>
                      <a:pPr algn="just">
                        <a:lnSpc>
                          <a:spcPct val="115000"/>
                        </a:lnSpc>
                        <a:spcAft>
                          <a:spcPts val="0"/>
                        </a:spcAft>
                      </a:pPr>
                      <a:r>
                        <a:rPr lang="en-AU" sz="1800" dirty="0">
                          <a:solidFill>
                            <a:schemeClr val="tx2"/>
                          </a:solidFill>
                          <a:latin typeface="Calibri"/>
                          <a:ea typeface="Calibri"/>
                          <a:cs typeface="Times New Roman"/>
                        </a:rPr>
                        <a:t>eg  1 = Male  2 = Female  3 = Other  4 = Prefer not to say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731157">
                <a:tc>
                  <a:txBody>
                    <a:bodyPr/>
                    <a:lstStyle/>
                    <a:p>
                      <a:pPr>
                        <a:lnSpc>
                          <a:spcPct val="115000"/>
                        </a:lnSpc>
                        <a:spcAft>
                          <a:spcPts val="1000"/>
                        </a:spcAft>
                      </a:pPr>
                      <a:r>
                        <a:rPr lang="en-AU" sz="1800" b="1" i="1" dirty="0">
                          <a:solidFill>
                            <a:srgbClr val="0070C0"/>
                          </a:solidFill>
                          <a:latin typeface="Calibri"/>
                          <a:ea typeface="Calibri"/>
                          <a:cs typeface="Times New Roman"/>
                        </a:rPr>
                        <a:t>Ordinal: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15000"/>
                        </a:lnSpc>
                        <a:spcAft>
                          <a:spcPts val="0"/>
                        </a:spcAft>
                      </a:pPr>
                      <a:r>
                        <a:rPr lang="en-AU" sz="1800" dirty="0">
                          <a:solidFill>
                            <a:schemeClr val="tx2"/>
                          </a:solidFill>
                          <a:latin typeface="Calibri"/>
                          <a:ea typeface="Calibri"/>
                          <a:cs typeface="Times New Roman"/>
                        </a:rPr>
                        <a:t>used to </a:t>
                      </a:r>
                      <a:r>
                        <a:rPr lang="en-AU" sz="1800" b="1" dirty="0">
                          <a:solidFill>
                            <a:schemeClr val="tx2"/>
                          </a:solidFill>
                          <a:latin typeface="Calibri"/>
                          <a:ea typeface="Calibri"/>
                          <a:cs typeface="Times New Roman"/>
                        </a:rPr>
                        <a:t>label </a:t>
                      </a:r>
                      <a:r>
                        <a:rPr lang="en-AU" sz="1800" dirty="0">
                          <a:solidFill>
                            <a:schemeClr val="tx2"/>
                          </a:solidFill>
                          <a:latin typeface="Calibri"/>
                          <a:ea typeface="Calibri"/>
                          <a:cs typeface="Times New Roman"/>
                        </a:rPr>
                        <a:t> </a:t>
                      </a:r>
                      <a:r>
                        <a:rPr lang="en-AU" sz="1800" b="0" i="1" dirty="0">
                          <a:solidFill>
                            <a:schemeClr val="tx2"/>
                          </a:solidFill>
                          <a:latin typeface="Calibri"/>
                          <a:ea typeface="Calibri"/>
                          <a:cs typeface="Times New Roman"/>
                        </a:rPr>
                        <a:t>AND</a:t>
                      </a:r>
                      <a:r>
                        <a:rPr lang="en-AU" sz="1800" dirty="0">
                          <a:solidFill>
                            <a:schemeClr val="tx2"/>
                          </a:solidFill>
                          <a:latin typeface="Calibri"/>
                          <a:ea typeface="Calibri"/>
                          <a:cs typeface="Times New Roman"/>
                        </a:rPr>
                        <a:t>  </a:t>
                      </a:r>
                      <a:r>
                        <a:rPr lang="en-AU" sz="1800" b="1" dirty="0">
                          <a:solidFill>
                            <a:schemeClr val="tx2"/>
                          </a:solidFill>
                          <a:latin typeface="Calibri"/>
                          <a:ea typeface="Calibri"/>
                          <a:cs typeface="Times New Roman"/>
                        </a:rPr>
                        <a:t>order</a:t>
                      </a:r>
                    </a:p>
                    <a:p>
                      <a:pPr algn="just">
                        <a:lnSpc>
                          <a:spcPct val="115000"/>
                        </a:lnSpc>
                        <a:spcAft>
                          <a:spcPts val="0"/>
                        </a:spcAft>
                      </a:pPr>
                      <a:r>
                        <a:rPr lang="en-AU" sz="1800" dirty="0">
                          <a:solidFill>
                            <a:schemeClr val="tx2"/>
                          </a:solidFill>
                          <a:latin typeface="Calibri"/>
                          <a:ea typeface="Calibri"/>
                          <a:cs typeface="Times New Roman"/>
                        </a:rPr>
                        <a:t>eg  1</a:t>
                      </a:r>
                      <a:r>
                        <a:rPr lang="en-AU" sz="1800" baseline="30000" dirty="0">
                          <a:solidFill>
                            <a:schemeClr val="tx2"/>
                          </a:solidFill>
                          <a:latin typeface="Calibri"/>
                          <a:ea typeface="Calibri"/>
                          <a:cs typeface="Times New Roman"/>
                        </a:rPr>
                        <a:t>st</a:t>
                      </a:r>
                      <a:r>
                        <a:rPr lang="en-AU" sz="1800" dirty="0">
                          <a:solidFill>
                            <a:schemeClr val="tx2"/>
                          </a:solidFill>
                          <a:latin typeface="Calibri"/>
                          <a:ea typeface="Calibri"/>
                          <a:cs typeface="Times New Roman"/>
                        </a:rPr>
                        <a:t>, 2</a:t>
                      </a:r>
                      <a:r>
                        <a:rPr lang="en-AU" sz="1800" baseline="30000" dirty="0">
                          <a:solidFill>
                            <a:schemeClr val="tx2"/>
                          </a:solidFill>
                          <a:latin typeface="Calibri"/>
                          <a:ea typeface="Calibri"/>
                          <a:cs typeface="Times New Roman"/>
                        </a:rPr>
                        <a:t>nd</a:t>
                      </a:r>
                      <a:r>
                        <a:rPr lang="en-AU" sz="1800" dirty="0">
                          <a:solidFill>
                            <a:schemeClr val="tx2"/>
                          </a:solidFill>
                          <a:latin typeface="Calibri"/>
                          <a:ea typeface="Calibri"/>
                          <a:cs typeface="Times New Roman"/>
                        </a:rPr>
                        <a:t>, 3</a:t>
                      </a:r>
                      <a:r>
                        <a:rPr lang="en-AU" sz="1800" baseline="30000" dirty="0">
                          <a:solidFill>
                            <a:schemeClr val="tx2"/>
                          </a:solidFill>
                          <a:latin typeface="Calibri"/>
                          <a:ea typeface="Calibri"/>
                          <a:cs typeface="Times New Roman"/>
                        </a:rPr>
                        <a:t>rd</a:t>
                      </a:r>
                      <a:r>
                        <a:rPr lang="en-AU" sz="1800" dirty="0">
                          <a:solidFill>
                            <a:schemeClr val="tx2"/>
                          </a:solidFill>
                          <a:latin typeface="Calibri"/>
                          <a:ea typeface="Calibri"/>
                          <a:cs typeface="Times New Roman"/>
                        </a:rPr>
                        <a:t>, 4</a:t>
                      </a:r>
                      <a:r>
                        <a:rPr lang="en-AU" sz="1800" baseline="30000" dirty="0">
                          <a:solidFill>
                            <a:schemeClr val="tx2"/>
                          </a:solidFill>
                          <a:latin typeface="Calibri"/>
                          <a:ea typeface="Calibri"/>
                          <a:cs typeface="Times New Roman"/>
                        </a:rPr>
                        <a:t>th  </a:t>
                      </a:r>
                      <a:r>
                        <a:rPr lang="en-AU" sz="1800" baseline="0" dirty="0">
                          <a:solidFill>
                            <a:schemeClr val="tx2"/>
                          </a:solidFill>
                          <a:latin typeface="Calibri"/>
                          <a:ea typeface="Calibri"/>
                          <a:cs typeface="Times New Roman"/>
                        </a:rPr>
                        <a:t>in a race, Chapter 1, </a:t>
                      </a:r>
                      <a:r>
                        <a:rPr lang="en-AU" sz="1800" baseline="0" dirty="0">
                          <a:solidFill>
                            <a:schemeClr val="tx2"/>
                          </a:solidFill>
                          <a:latin typeface="+mn-lt"/>
                          <a:ea typeface="Calibri"/>
                          <a:cs typeface="Times New Roman"/>
                        </a:rPr>
                        <a:t>Chapter </a:t>
                      </a:r>
                      <a:r>
                        <a:rPr lang="en-AU" sz="1800" baseline="0" dirty="0">
                          <a:solidFill>
                            <a:schemeClr val="tx2"/>
                          </a:solidFill>
                          <a:latin typeface="Calibri"/>
                          <a:ea typeface="Calibri"/>
                          <a:cs typeface="Times New Roman"/>
                        </a:rPr>
                        <a:t>2, </a:t>
                      </a:r>
                      <a:r>
                        <a:rPr lang="en-AU" sz="1800" baseline="0" dirty="0">
                          <a:solidFill>
                            <a:schemeClr val="tx2"/>
                          </a:solidFill>
                          <a:latin typeface="+mn-lt"/>
                          <a:ea typeface="Calibri"/>
                          <a:cs typeface="Times New Roman"/>
                        </a:rPr>
                        <a:t>Chapter </a:t>
                      </a:r>
                      <a:r>
                        <a:rPr lang="en-AU" sz="1800" baseline="0" dirty="0">
                          <a:solidFill>
                            <a:schemeClr val="tx2"/>
                          </a:solidFill>
                          <a:latin typeface="Calibri"/>
                          <a:ea typeface="Calibri"/>
                          <a:cs typeface="Times New Roman"/>
                        </a:rPr>
                        <a:t>3 in Text</a:t>
                      </a:r>
                      <a:endParaRPr lang="en-AU" sz="1800" dirty="0">
                        <a:solidFill>
                          <a:schemeClr val="tx2"/>
                        </a:solidFill>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65580">
                <a:tc gridSpan="2">
                  <a:txBody>
                    <a:bodyPr/>
                    <a:lstStyle/>
                    <a:p>
                      <a:pPr algn="ctr">
                        <a:lnSpc>
                          <a:spcPct val="115000"/>
                        </a:lnSpc>
                        <a:spcAft>
                          <a:spcPts val="0"/>
                        </a:spcAft>
                      </a:pPr>
                      <a:r>
                        <a:rPr lang="en-AU" sz="1800" b="1" i="1" dirty="0">
                          <a:solidFill>
                            <a:srgbClr val="0070C0"/>
                          </a:solidFill>
                          <a:latin typeface="Calibri"/>
                          <a:ea typeface="Calibri"/>
                          <a:cs typeface="Times New Roman"/>
                        </a:rPr>
                        <a:t>Metric: Interval &amp; Ratio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AU"/>
                    </a:p>
                  </a:txBody>
                  <a:tcPr/>
                </a:tc>
                <a:extLst>
                  <a:ext uri="{0D108BD9-81ED-4DB2-BD59-A6C34878D82A}">
                    <a16:rowId xmlns:a16="http://schemas.microsoft.com/office/drawing/2014/main" val="10004"/>
                  </a:ext>
                </a:extLst>
              </a:tr>
              <a:tr h="1096737">
                <a:tc>
                  <a:txBody>
                    <a:bodyPr/>
                    <a:lstStyle/>
                    <a:p>
                      <a:pPr algn="just">
                        <a:lnSpc>
                          <a:spcPct val="115000"/>
                        </a:lnSpc>
                        <a:spcAft>
                          <a:spcPts val="1000"/>
                        </a:spcAft>
                      </a:pPr>
                      <a:r>
                        <a:rPr lang="en-AU" sz="1800" b="1" i="1" dirty="0">
                          <a:solidFill>
                            <a:srgbClr val="0070C0"/>
                          </a:solidFill>
                          <a:latin typeface="Calibri"/>
                          <a:ea typeface="Calibri"/>
                          <a:cs typeface="Times New Roman"/>
                        </a:rPr>
                        <a:t>Interval: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15000"/>
                        </a:lnSpc>
                        <a:spcAft>
                          <a:spcPts val="0"/>
                        </a:spcAft>
                      </a:pPr>
                      <a:r>
                        <a:rPr lang="en-AU" sz="1800" dirty="0">
                          <a:solidFill>
                            <a:schemeClr val="tx2"/>
                          </a:solidFill>
                          <a:latin typeface="Calibri"/>
                          <a:ea typeface="Calibri"/>
                          <a:cs typeface="Times New Roman"/>
                        </a:rPr>
                        <a:t>numbers are used to </a:t>
                      </a:r>
                      <a:r>
                        <a:rPr lang="en-AU" sz="1800" b="1" dirty="0">
                          <a:solidFill>
                            <a:schemeClr val="tx2"/>
                          </a:solidFill>
                          <a:latin typeface="Calibri"/>
                          <a:ea typeface="Calibri"/>
                          <a:cs typeface="Times New Roman"/>
                        </a:rPr>
                        <a:t>label</a:t>
                      </a:r>
                      <a:r>
                        <a:rPr lang="en-AU" sz="1800" dirty="0">
                          <a:solidFill>
                            <a:schemeClr val="tx2"/>
                          </a:solidFill>
                          <a:latin typeface="Calibri"/>
                          <a:ea typeface="Calibri"/>
                          <a:cs typeface="Times New Roman"/>
                        </a:rPr>
                        <a:t> and </a:t>
                      </a:r>
                      <a:r>
                        <a:rPr lang="en-AU" sz="1800" b="1" dirty="0">
                          <a:solidFill>
                            <a:schemeClr val="tx2"/>
                          </a:solidFill>
                          <a:latin typeface="Calibri"/>
                          <a:ea typeface="Calibri"/>
                          <a:cs typeface="Times New Roman"/>
                        </a:rPr>
                        <a:t>order</a:t>
                      </a:r>
                      <a:r>
                        <a:rPr lang="en-AU" sz="1800" dirty="0">
                          <a:solidFill>
                            <a:schemeClr val="tx2"/>
                          </a:solidFill>
                          <a:latin typeface="Calibri"/>
                          <a:ea typeface="Calibri"/>
                          <a:cs typeface="Times New Roman"/>
                        </a:rPr>
                        <a:t> </a:t>
                      </a:r>
                      <a:r>
                        <a:rPr lang="en-AU" sz="1800" b="1" i="1" dirty="0">
                          <a:solidFill>
                            <a:schemeClr val="tx2"/>
                          </a:solidFill>
                          <a:latin typeface="Calibri"/>
                          <a:ea typeface="Calibri"/>
                          <a:cs typeface="Times New Roman"/>
                        </a:rPr>
                        <a:t>AND</a:t>
                      </a:r>
                      <a:r>
                        <a:rPr lang="en-AU" sz="1800" dirty="0">
                          <a:solidFill>
                            <a:schemeClr val="tx2"/>
                          </a:solidFill>
                          <a:latin typeface="Calibri"/>
                          <a:ea typeface="Calibri"/>
                          <a:cs typeface="Times New Roman"/>
                        </a:rPr>
                        <a:t> the </a:t>
                      </a:r>
                      <a:r>
                        <a:rPr lang="en-AU" sz="1800" b="1" dirty="0">
                          <a:solidFill>
                            <a:schemeClr val="tx2"/>
                          </a:solidFill>
                          <a:latin typeface="Calibri"/>
                          <a:ea typeface="Calibri"/>
                          <a:cs typeface="Times New Roman"/>
                        </a:rPr>
                        <a:t>intervals</a:t>
                      </a:r>
                      <a:r>
                        <a:rPr lang="en-AU" sz="1800" dirty="0">
                          <a:solidFill>
                            <a:schemeClr val="tx2"/>
                          </a:solidFill>
                          <a:latin typeface="Calibri"/>
                          <a:ea typeface="Calibri"/>
                          <a:cs typeface="Times New Roman"/>
                        </a:rPr>
                        <a:t> between the numbers </a:t>
                      </a:r>
                      <a:r>
                        <a:rPr lang="en-AU" sz="1800" b="1" dirty="0">
                          <a:solidFill>
                            <a:schemeClr val="tx2"/>
                          </a:solidFill>
                          <a:latin typeface="Calibri"/>
                          <a:ea typeface="Calibri"/>
                          <a:cs typeface="Times New Roman"/>
                        </a:rPr>
                        <a:t>are equal</a:t>
                      </a:r>
                    </a:p>
                    <a:p>
                      <a:pPr algn="just">
                        <a:lnSpc>
                          <a:spcPct val="115000"/>
                        </a:lnSpc>
                        <a:spcAft>
                          <a:spcPts val="0"/>
                        </a:spcAft>
                      </a:pPr>
                      <a:r>
                        <a:rPr lang="en-AU" sz="1800" dirty="0">
                          <a:solidFill>
                            <a:schemeClr val="tx2"/>
                          </a:solidFill>
                          <a:latin typeface="Calibri"/>
                          <a:ea typeface="Calibri"/>
                          <a:cs typeface="Times New Roman"/>
                        </a:rPr>
                        <a:t>eg Temperature</a:t>
                      </a:r>
                      <a:r>
                        <a:rPr lang="en-AU" sz="1800" baseline="0" dirty="0">
                          <a:solidFill>
                            <a:schemeClr val="tx2"/>
                          </a:solidFill>
                          <a:latin typeface="Calibri"/>
                          <a:ea typeface="Calibri"/>
                          <a:cs typeface="Times New Roman"/>
                        </a:rPr>
                        <a:t> in </a:t>
                      </a:r>
                      <a:r>
                        <a:rPr lang="en-AU" sz="1800" baseline="30000" dirty="0">
                          <a:solidFill>
                            <a:schemeClr val="tx2"/>
                          </a:solidFill>
                          <a:latin typeface="Calibri"/>
                          <a:ea typeface="Calibri"/>
                          <a:cs typeface="Times New Roman"/>
                        </a:rPr>
                        <a:t>0</a:t>
                      </a:r>
                      <a:r>
                        <a:rPr lang="en-AU" sz="1800" baseline="0" dirty="0">
                          <a:solidFill>
                            <a:schemeClr val="tx2"/>
                          </a:solidFill>
                          <a:latin typeface="Calibri"/>
                          <a:ea typeface="Calibri"/>
                          <a:cs typeface="Times New Roman"/>
                        </a:rPr>
                        <a:t> C or </a:t>
                      </a:r>
                      <a:r>
                        <a:rPr lang="en-AU" sz="1800" baseline="30000" dirty="0">
                          <a:solidFill>
                            <a:schemeClr val="tx2"/>
                          </a:solidFill>
                          <a:latin typeface="Calibri"/>
                          <a:ea typeface="Calibri"/>
                          <a:cs typeface="Times New Roman"/>
                        </a:rPr>
                        <a:t>0</a:t>
                      </a:r>
                      <a:r>
                        <a:rPr lang="en-AU" sz="1800" baseline="0" dirty="0">
                          <a:solidFill>
                            <a:schemeClr val="tx2"/>
                          </a:solidFill>
                          <a:latin typeface="Calibri"/>
                          <a:ea typeface="Calibri"/>
                          <a:cs typeface="Times New Roman"/>
                        </a:rPr>
                        <a:t> F</a:t>
                      </a:r>
                      <a:endParaRPr lang="en-AU" sz="1800" dirty="0">
                        <a:solidFill>
                          <a:schemeClr val="tx2"/>
                        </a:solidFill>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096737">
                <a:tc>
                  <a:txBody>
                    <a:bodyPr/>
                    <a:lstStyle/>
                    <a:p>
                      <a:pPr algn="just">
                        <a:lnSpc>
                          <a:spcPct val="115000"/>
                        </a:lnSpc>
                        <a:spcAft>
                          <a:spcPts val="1000"/>
                        </a:spcAft>
                      </a:pPr>
                      <a:r>
                        <a:rPr lang="en-AU" sz="1800" b="1" i="1" dirty="0">
                          <a:solidFill>
                            <a:srgbClr val="0070C0"/>
                          </a:solidFill>
                          <a:latin typeface="Calibri"/>
                          <a:ea typeface="Calibri"/>
                          <a:cs typeface="Times New Roman"/>
                        </a:rPr>
                        <a:t>Ratio: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15000"/>
                        </a:lnSpc>
                        <a:spcAft>
                          <a:spcPts val="0"/>
                        </a:spcAft>
                      </a:pPr>
                      <a:r>
                        <a:rPr lang="en-AU" sz="1800" dirty="0">
                          <a:solidFill>
                            <a:schemeClr val="tx2"/>
                          </a:solidFill>
                          <a:latin typeface="Calibri"/>
                          <a:ea typeface="Calibri"/>
                          <a:cs typeface="Times New Roman"/>
                        </a:rPr>
                        <a:t>numbers are used to </a:t>
                      </a:r>
                      <a:r>
                        <a:rPr lang="en-AU" sz="1800" b="1" dirty="0">
                          <a:solidFill>
                            <a:schemeClr val="tx2"/>
                          </a:solidFill>
                          <a:latin typeface="Calibri"/>
                          <a:ea typeface="Calibri"/>
                          <a:cs typeface="Times New Roman"/>
                        </a:rPr>
                        <a:t>label</a:t>
                      </a:r>
                      <a:r>
                        <a:rPr lang="en-AU" sz="1800" dirty="0">
                          <a:solidFill>
                            <a:schemeClr val="tx2"/>
                          </a:solidFill>
                          <a:latin typeface="Calibri"/>
                          <a:ea typeface="Calibri"/>
                          <a:cs typeface="Times New Roman"/>
                        </a:rPr>
                        <a:t> and </a:t>
                      </a:r>
                      <a:r>
                        <a:rPr lang="en-AU" sz="1800" b="1" dirty="0">
                          <a:solidFill>
                            <a:schemeClr val="tx2"/>
                          </a:solidFill>
                          <a:latin typeface="Calibri"/>
                          <a:ea typeface="Calibri"/>
                          <a:cs typeface="Times New Roman"/>
                        </a:rPr>
                        <a:t>order</a:t>
                      </a:r>
                      <a:r>
                        <a:rPr lang="en-AU" sz="1800" dirty="0">
                          <a:solidFill>
                            <a:schemeClr val="tx2"/>
                          </a:solidFill>
                          <a:latin typeface="Calibri"/>
                          <a:ea typeface="Calibri"/>
                          <a:cs typeface="Times New Roman"/>
                        </a:rPr>
                        <a:t> and the </a:t>
                      </a:r>
                      <a:r>
                        <a:rPr lang="en-AU" sz="1800" b="1" dirty="0">
                          <a:solidFill>
                            <a:schemeClr val="tx2"/>
                          </a:solidFill>
                          <a:latin typeface="Calibri"/>
                          <a:ea typeface="Calibri"/>
                          <a:cs typeface="Times New Roman"/>
                        </a:rPr>
                        <a:t>intervals</a:t>
                      </a:r>
                      <a:r>
                        <a:rPr lang="en-AU" sz="1800" dirty="0">
                          <a:solidFill>
                            <a:schemeClr val="tx2"/>
                          </a:solidFill>
                          <a:latin typeface="Calibri"/>
                          <a:ea typeface="Calibri"/>
                          <a:cs typeface="Times New Roman"/>
                        </a:rPr>
                        <a:t> between the numbers </a:t>
                      </a:r>
                      <a:r>
                        <a:rPr lang="en-AU" sz="1800" b="1" dirty="0">
                          <a:solidFill>
                            <a:schemeClr val="tx2"/>
                          </a:solidFill>
                          <a:latin typeface="Calibri"/>
                          <a:ea typeface="Calibri"/>
                          <a:cs typeface="Times New Roman"/>
                        </a:rPr>
                        <a:t>are equal </a:t>
                      </a:r>
                      <a:r>
                        <a:rPr lang="en-AU" sz="1800" b="1" i="1" dirty="0">
                          <a:solidFill>
                            <a:srgbClr val="FF0000"/>
                          </a:solidFill>
                          <a:latin typeface="Calibri"/>
                          <a:ea typeface="Calibri"/>
                          <a:cs typeface="Times New Roman"/>
                        </a:rPr>
                        <a:t>AND ZERO </a:t>
                      </a:r>
                      <a:r>
                        <a:rPr lang="en-AU" sz="1800" b="1" dirty="0">
                          <a:solidFill>
                            <a:schemeClr val="tx2"/>
                          </a:solidFill>
                          <a:latin typeface="Calibri"/>
                          <a:ea typeface="Calibri"/>
                          <a:cs typeface="Times New Roman"/>
                        </a:rPr>
                        <a:t>means a complete absence </a:t>
                      </a:r>
                      <a:r>
                        <a:rPr lang="en-AU" sz="1800" dirty="0">
                          <a:solidFill>
                            <a:schemeClr val="tx2"/>
                          </a:solidFill>
                          <a:latin typeface="Calibri"/>
                          <a:ea typeface="Calibri"/>
                          <a:cs typeface="Times New Roman"/>
                        </a:rPr>
                        <a:t>of something</a:t>
                      </a:r>
                    </a:p>
                    <a:p>
                      <a:pPr algn="just">
                        <a:lnSpc>
                          <a:spcPct val="115000"/>
                        </a:lnSpc>
                        <a:spcAft>
                          <a:spcPts val="0"/>
                        </a:spcAft>
                      </a:pPr>
                      <a:r>
                        <a:rPr lang="en-AU" sz="1800" dirty="0">
                          <a:solidFill>
                            <a:schemeClr val="tx2"/>
                          </a:solidFill>
                          <a:latin typeface="Calibri"/>
                          <a:ea typeface="Calibri"/>
                          <a:cs typeface="Times New Roman"/>
                        </a:rPr>
                        <a:t>eg number of correct answers in a test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
        <p:nvSpPr>
          <p:cNvPr id="2" name="TextBox 1"/>
          <p:cNvSpPr txBox="1"/>
          <p:nvPr/>
        </p:nvSpPr>
        <p:spPr>
          <a:xfrm>
            <a:off x="261864" y="5445224"/>
            <a:ext cx="7406480" cy="646331"/>
          </a:xfrm>
          <a:prstGeom prst="rect">
            <a:avLst/>
          </a:prstGeom>
          <a:solidFill>
            <a:schemeClr val="bg1"/>
          </a:solidFill>
        </p:spPr>
        <p:txBody>
          <a:bodyPr wrap="square" rtlCol="0">
            <a:spAutoFit/>
          </a:bodyPr>
          <a:lstStyle/>
          <a:p>
            <a:r>
              <a:rPr lang="en-AU" dirty="0">
                <a:solidFill>
                  <a:schemeClr val="tx2"/>
                </a:solidFill>
              </a:rPr>
              <a:t>The different scales of measurement determine what statistical procedures / techniques are appropriate for the data collected</a:t>
            </a:r>
          </a:p>
        </p:txBody>
      </p:sp>
    </p:spTree>
    <p:extLst>
      <p:ext uri="{BB962C8B-B14F-4D97-AF65-F5344CB8AC3E}">
        <p14:creationId xmlns:p14="http://schemas.microsoft.com/office/powerpoint/2010/main" val="1700052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457200" y="0"/>
            <a:ext cx="8229600" cy="548680"/>
          </a:xfrm>
          <a:noFill/>
        </p:spPr>
        <p:txBody>
          <a:bodyPr>
            <a:noAutofit/>
          </a:bodyPr>
          <a:lstStyle/>
          <a:p>
            <a:pPr algn="ctr"/>
            <a:r>
              <a:rPr lang="en-AU" sz="3200" b="1" dirty="0">
                <a:solidFill>
                  <a:schemeClr val="tx2"/>
                </a:solidFill>
                <a:effectLst>
                  <a:outerShdw blurRad="38100" dist="38100" dir="2700000" algn="tl">
                    <a:srgbClr val="000000">
                      <a:alpha val="43137"/>
                    </a:srgbClr>
                  </a:outerShdw>
                </a:effectLst>
              </a:rPr>
              <a:t>STATISTICAL NOTATION</a:t>
            </a:r>
          </a:p>
        </p:txBody>
      </p:sp>
      <p:sp>
        <p:nvSpPr>
          <p:cNvPr id="8" name="Content Placeholder 1"/>
          <p:cNvSpPr>
            <a:spLocks noGrp="1"/>
          </p:cNvSpPr>
          <p:nvPr>
            <p:ph idx="1"/>
          </p:nvPr>
        </p:nvSpPr>
        <p:spPr>
          <a:xfrm>
            <a:off x="107504" y="620688"/>
            <a:ext cx="8712968" cy="5184576"/>
          </a:xfrm>
          <a:solidFill>
            <a:schemeClr val="bg1"/>
          </a:solidFill>
        </p:spPr>
        <p:txBody>
          <a:bodyPr>
            <a:normAutofit/>
          </a:bodyPr>
          <a:lstStyle/>
          <a:p>
            <a:pPr marL="0" indent="0">
              <a:buNone/>
            </a:pPr>
            <a:r>
              <a:rPr lang="en-AU" sz="2800" b="1" dirty="0"/>
              <a:t>Population</a:t>
            </a:r>
            <a:r>
              <a:rPr lang="en-AU" sz="2800" dirty="0"/>
              <a:t>: N</a:t>
            </a:r>
          </a:p>
          <a:p>
            <a:r>
              <a:rPr lang="en-AU" sz="2000" dirty="0"/>
              <a:t>Population parameter [number of scores in the population]</a:t>
            </a:r>
          </a:p>
          <a:p>
            <a:pPr lvl="1"/>
            <a:r>
              <a:rPr lang="en-AU" sz="1800" dirty="0"/>
              <a:t>N represents the population size</a:t>
            </a:r>
          </a:p>
          <a:p>
            <a:pPr lvl="2">
              <a:buFont typeface="Arial" panose="020B0604020202020204" pitchFamily="34" charset="0"/>
              <a:buChar char="»"/>
            </a:pPr>
            <a:r>
              <a:rPr lang="en-AU" sz="1600" dirty="0"/>
              <a:t>Population of Venezuela				N = 32,674,532</a:t>
            </a:r>
          </a:p>
          <a:p>
            <a:pPr lvl="2">
              <a:buFont typeface="Arial" panose="020B0604020202020204" pitchFamily="34" charset="0"/>
              <a:buChar char="»"/>
            </a:pPr>
            <a:r>
              <a:rPr lang="en-AU" sz="1600" dirty="0"/>
              <a:t>Population of Australian Households	N = 8,286,084</a:t>
            </a:r>
          </a:p>
          <a:p>
            <a:pPr lvl="2">
              <a:buFont typeface="Arial" panose="020B0604020202020204" pitchFamily="34" charset="0"/>
              <a:buChar char="»"/>
            </a:pPr>
            <a:r>
              <a:rPr lang="en-AU" sz="1600" dirty="0"/>
              <a:t>Population of Victorian Households		N = 2,112,706</a:t>
            </a:r>
          </a:p>
          <a:p>
            <a:pPr lvl="2">
              <a:buFont typeface="Arial" panose="020B0604020202020204" pitchFamily="34" charset="0"/>
              <a:buChar char="»"/>
            </a:pPr>
            <a:r>
              <a:rPr lang="en-AU" sz="1600" dirty="0"/>
              <a:t>Population of Trains				         N = ???</a:t>
            </a:r>
          </a:p>
          <a:p>
            <a:pPr lvl="2">
              <a:buFont typeface="Arial" panose="020B0604020202020204" pitchFamily="34" charset="0"/>
              <a:buChar char="»"/>
            </a:pPr>
            <a:r>
              <a:rPr lang="en-AU" sz="1600" dirty="0"/>
              <a:t>Population of Trains on the XYZ line		N = ???</a:t>
            </a:r>
          </a:p>
          <a:p>
            <a:pPr marL="0" indent="0">
              <a:buNone/>
            </a:pPr>
            <a:endParaRPr lang="en-AU" sz="1200" dirty="0"/>
          </a:p>
          <a:p>
            <a:pPr marL="0" indent="0">
              <a:buNone/>
            </a:pPr>
            <a:r>
              <a:rPr lang="en-AU" sz="2800" b="1" dirty="0"/>
              <a:t>Sample</a:t>
            </a:r>
            <a:r>
              <a:rPr lang="en-AU" sz="2800" dirty="0"/>
              <a:t>: n</a:t>
            </a:r>
          </a:p>
          <a:p>
            <a:r>
              <a:rPr lang="en-AU" sz="2000" dirty="0"/>
              <a:t>Sample statistic [number of scores in the sample]</a:t>
            </a:r>
          </a:p>
          <a:p>
            <a:pPr lvl="1"/>
            <a:r>
              <a:rPr lang="en-AU" sz="1800" dirty="0"/>
              <a:t>n represents the sample size</a:t>
            </a:r>
          </a:p>
          <a:p>
            <a:pPr lvl="2">
              <a:buFont typeface="Arial" panose="020B0604020202020204" pitchFamily="34" charset="0"/>
              <a:buChar char="»"/>
            </a:pPr>
            <a:r>
              <a:rPr lang="en-AU" sz="1600" dirty="0"/>
              <a:t>Sample from the Population of Venezuela				n = 100,000</a:t>
            </a:r>
          </a:p>
          <a:p>
            <a:pPr lvl="2">
              <a:buFont typeface="Arial" panose="020B0604020202020204" pitchFamily="34" charset="0"/>
              <a:buChar char="»"/>
            </a:pPr>
            <a:r>
              <a:rPr lang="en-AU" sz="1600" dirty="0"/>
              <a:t>Sample from the Population of Australian Households	         n = 10,000</a:t>
            </a:r>
          </a:p>
          <a:p>
            <a:pPr lvl="2">
              <a:buFont typeface="Arial" panose="020B0604020202020204" pitchFamily="34" charset="0"/>
              <a:buChar char="»"/>
            </a:pPr>
            <a:r>
              <a:rPr lang="en-AU" sz="1600" dirty="0"/>
              <a:t>Sample from the Population of Victorian Households		n = 2,000</a:t>
            </a:r>
          </a:p>
          <a:p>
            <a:pPr marL="0" indent="0">
              <a:buNone/>
            </a:pPr>
            <a:endParaRPr lang="en-AU" sz="2800" b="1" dirty="0"/>
          </a:p>
          <a:p>
            <a:pPr lvl="1">
              <a:buFont typeface="Arial" panose="020B0604020202020204" pitchFamily="34" charset="0"/>
              <a:buChar char="•"/>
            </a:pPr>
            <a:endParaRPr lang="en-AU" sz="1400" dirty="0">
              <a:latin typeface="Open Sans" panose="020B0606030504020204" pitchFamily="34" charset="0"/>
              <a:ea typeface="Open Sans" panose="020B0606030504020204" pitchFamily="34" charset="0"/>
              <a:cs typeface="Open Sans" panose="020B0606030504020204" pitchFamily="34" charset="0"/>
            </a:endParaRPr>
          </a:p>
          <a:p>
            <a:pPr lvl="1">
              <a:buFont typeface="Arial" panose="020B0604020202020204" pitchFamily="34" charset="0"/>
              <a:buChar char="•"/>
            </a:pPr>
            <a:endParaRPr lang="en-AU" sz="14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AU" sz="28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AU" sz="2800" dirty="0"/>
          </a:p>
          <a:p>
            <a:pPr marL="0" indent="0">
              <a:buNone/>
            </a:pPr>
            <a:endParaRPr lang="en-AU" sz="2800" dirty="0"/>
          </a:p>
          <a:p>
            <a:pPr lvl="3">
              <a:buFont typeface="Arial" panose="020B0604020202020204" pitchFamily="34" charset="0"/>
              <a:buChar char="•"/>
            </a:pPr>
            <a:endParaRPr lang="en-AU" sz="1400" dirty="0"/>
          </a:p>
          <a:p>
            <a:pPr lvl="3">
              <a:buFont typeface="Arial" panose="020B0604020202020204" pitchFamily="34" charset="0"/>
              <a:buChar char="•"/>
            </a:pPr>
            <a:endParaRPr lang="en-AU" sz="1200" dirty="0"/>
          </a:p>
          <a:p>
            <a:pPr lvl="2">
              <a:buFont typeface="Arial" panose="020B0604020202020204" pitchFamily="34" charset="0"/>
              <a:buChar char="•"/>
            </a:pPr>
            <a:endParaRPr lang="en-AU" sz="1600" dirty="0"/>
          </a:p>
          <a:p>
            <a:pPr lvl="2"/>
            <a:endParaRPr lang="en-AU" sz="2600" dirty="0"/>
          </a:p>
        </p:txBody>
      </p:sp>
      <p:sp>
        <p:nvSpPr>
          <p:cNvPr id="3" name="Rectangle 2">
            <a:extLst>
              <a:ext uri="{FF2B5EF4-FFF2-40B4-BE49-F238E27FC236}">
                <a16:creationId xmlns:a16="http://schemas.microsoft.com/office/drawing/2014/main" id="{0D41E20A-2B62-124D-AF71-48B4C0F0FA7B}"/>
              </a:ext>
            </a:extLst>
          </p:cNvPr>
          <p:cNvSpPr/>
          <p:nvPr/>
        </p:nvSpPr>
        <p:spPr>
          <a:xfrm>
            <a:off x="121572" y="5949280"/>
            <a:ext cx="7402756" cy="307777"/>
          </a:xfrm>
          <a:prstGeom prst="rect">
            <a:avLst/>
          </a:prstGeom>
          <a:solidFill>
            <a:schemeClr val="bg1"/>
          </a:solidFill>
        </p:spPr>
        <p:txBody>
          <a:bodyPr wrap="square">
            <a:spAutoFit/>
          </a:bodyPr>
          <a:lstStyle/>
          <a:p>
            <a:r>
              <a:rPr lang="en-AU" sz="1400" dirty="0">
                <a:solidFill>
                  <a:schemeClr val="tx2"/>
                </a:solidFill>
              </a:rPr>
              <a:t>NOTE: SPSS uses N for sample size as it does not know if you are analysing a population or a sample</a:t>
            </a:r>
            <a:endParaRPr lang="en-US" sz="1400" dirty="0">
              <a:solidFill>
                <a:schemeClr val="tx2"/>
              </a:solidFill>
            </a:endParaRPr>
          </a:p>
        </p:txBody>
      </p:sp>
    </p:spTree>
    <p:extLst>
      <p:ext uri="{BB962C8B-B14F-4D97-AF65-F5344CB8AC3E}">
        <p14:creationId xmlns:p14="http://schemas.microsoft.com/office/powerpoint/2010/main" val="209988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3" end="1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457200" y="0"/>
            <a:ext cx="8229600" cy="548680"/>
          </a:xfrm>
          <a:noFill/>
        </p:spPr>
        <p:txBody>
          <a:bodyPr>
            <a:noAutofit/>
          </a:bodyPr>
          <a:lstStyle/>
          <a:p>
            <a:pPr algn="ctr"/>
            <a:r>
              <a:rPr lang="en-AU" sz="3200" b="1" dirty="0">
                <a:solidFill>
                  <a:schemeClr val="tx2"/>
                </a:solidFill>
                <a:effectLst>
                  <a:outerShdw blurRad="38100" dist="38100" dir="2700000" algn="tl">
                    <a:srgbClr val="000000">
                      <a:alpha val="43137"/>
                    </a:srgbClr>
                  </a:outerShdw>
                </a:effectLst>
              </a:rPr>
              <a:t>STATISTICAL NOTATION</a:t>
            </a:r>
          </a:p>
        </p:txBody>
      </p:sp>
      <p:sp>
        <p:nvSpPr>
          <p:cNvPr id="8" name="Content Placeholder 1"/>
          <p:cNvSpPr>
            <a:spLocks noGrp="1"/>
          </p:cNvSpPr>
          <p:nvPr>
            <p:ph idx="1"/>
          </p:nvPr>
        </p:nvSpPr>
        <p:spPr>
          <a:xfrm>
            <a:off x="359532" y="620688"/>
            <a:ext cx="8676964" cy="4608512"/>
          </a:xfrm>
          <a:solidFill>
            <a:schemeClr val="bg1"/>
          </a:solidFill>
        </p:spPr>
        <p:txBody>
          <a:bodyPr>
            <a:normAutofit fontScale="85000" lnSpcReduction="10000"/>
          </a:bodyPr>
          <a:lstStyle/>
          <a:p>
            <a:pPr marL="0" indent="0">
              <a:buNone/>
            </a:pPr>
            <a:r>
              <a:rPr lang="en-AU" sz="2800" b="1" dirty="0"/>
              <a:t>Raw scores</a:t>
            </a:r>
            <a:r>
              <a:rPr lang="en-AU" sz="2800" dirty="0"/>
              <a:t>: X</a:t>
            </a:r>
          </a:p>
          <a:p>
            <a:pPr marL="717550" indent="-287338"/>
            <a:r>
              <a:rPr lang="en-AU" sz="1900" dirty="0"/>
              <a:t>original, unchanged scores obtained from the data collection</a:t>
            </a:r>
          </a:p>
          <a:p>
            <a:pPr marL="717550" indent="-287338"/>
            <a:r>
              <a:rPr lang="en-AU" sz="1900" dirty="0"/>
              <a:t>Typically represented by X</a:t>
            </a:r>
          </a:p>
          <a:p>
            <a:pPr marL="717550" indent="-287338"/>
            <a:r>
              <a:rPr lang="en-AU" sz="1900" dirty="0"/>
              <a:t>If two variables, then X measures one variable and Y measures the other.</a:t>
            </a:r>
            <a:br>
              <a:rPr lang="en-AU" sz="1900" dirty="0"/>
            </a:br>
            <a:r>
              <a:rPr lang="en-AU" sz="1900" dirty="0"/>
              <a:t>X = weight / Y = height</a:t>
            </a:r>
          </a:p>
          <a:p>
            <a:pPr lvl="1">
              <a:buFont typeface="Arial" panose="020B0604020202020204" pitchFamily="34" charset="0"/>
              <a:buChar char="•"/>
            </a:pPr>
            <a:endParaRPr lang="en-AU" sz="1400" dirty="0"/>
          </a:p>
          <a:p>
            <a:pPr lvl="1">
              <a:buFont typeface="Arial" panose="020B0604020202020204" pitchFamily="34" charset="0"/>
              <a:buChar char="•"/>
            </a:pPr>
            <a:endParaRPr lang="en-AU" sz="1400" dirty="0"/>
          </a:p>
          <a:p>
            <a:pPr marL="0" indent="0">
              <a:buNone/>
            </a:pPr>
            <a:r>
              <a:rPr lang="en-AU" sz="2800" b="1" dirty="0"/>
              <a:t>Summing scores</a:t>
            </a:r>
            <a:r>
              <a:rPr lang="en-AU" sz="2800" dirty="0"/>
              <a:t>: </a:t>
            </a:r>
            <a:r>
              <a:rPr lang="el-GR" sz="2800" dirty="0">
                <a:latin typeface="Open Sans" panose="020B0606030504020204" pitchFamily="34" charset="0"/>
                <a:ea typeface="Open Sans" panose="020B0606030504020204" pitchFamily="34" charset="0"/>
                <a:cs typeface="Open Sans" panose="020B0606030504020204" pitchFamily="34" charset="0"/>
              </a:rPr>
              <a:t>Σ</a:t>
            </a:r>
            <a:r>
              <a:rPr lang="en-AU" sz="2800" dirty="0">
                <a:latin typeface="Open Sans" panose="020B0606030504020204" pitchFamily="34" charset="0"/>
                <a:ea typeface="Open Sans" panose="020B0606030504020204" pitchFamily="34" charset="0"/>
                <a:cs typeface="Open Sans" panose="020B0606030504020204" pitchFamily="34" charset="0"/>
              </a:rPr>
              <a:t> </a:t>
            </a:r>
            <a:endParaRPr lang="en-AU" sz="2800" dirty="0"/>
          </a:p>
          <a:p>
            <a:pPr marL="981075" indent="-287338"/>
            <a:r>
              <a:rPr lang="en-AU" sz="1900" dirty="0">
                <a:latin typeface="Open Sans" panose="020B0606030504020204" pitchFamily="34" charset="0"/>
                <a:ea typeface="Open Sans" panose="020B0606030504020204" pitchFamily="34" charset="0"/>
                <a:cs typeface="Open Sans" panose="020B0606030504020204" pitchFamily="34" charset="0"/>
              </a:rPr>
              <a:t>When adding scores, the Greek letter </a:t>
            </a:r>
            <a:r>
              <a:rPr lang="el-GR" sz="1900" b="1" dirty="0">
                <a:latin typeface="Open Sans" panose="020B0606030504020204" pitchFamily="34" charset="0"/>
                <a:ea typeface="Open Sans" panose="020B0606030504020204" pitchFamily="34" charset="0"/>
                <a:cs typeface="Open Sans" panose="020B0606030504020204" pitchFamily="34" charset="0"/>
              </a:rPr>
              <a:t>Σ</a:t>
            </a:r>
            <a:r>
              <a:rPr lang="en-AU" sz="1900" dirty="0">
                <a:latin typeface="Open Sans" panose="020B0606030504020204" pitchFamily="34" charset="0"/>
                <a:ea typeface="Open Sans" panose="020B0606030504020204" pitchFamily="34" charset="0"/>
                <a:cs typeface="Open Sans" panose="020B0606030504020204" pitchFamily="34" charset="0"/>
              </a:rPr>
              <a:t> (Sigma) is used to designate summation</a:t>
            </a:r>
          </a:p>
          <a:p>
            <a:pPr marL="1341438" lvl="1" indent="0">
              <a:buNone/>
            </a:pPr>
            <a:r>
              <a:rPr lang="el-GR" sz="1900" b="1" dirty="0">
                <a:latin typeface="Open Sans" panose="020B0606030504020204" pitchFamily="34" charset="0"/>
                <a:ea typeface="Open Sans" panose="020B0606030504020204" pitchFamily="34" charset="0"/>
                <a:cs typeface="Open Sans" panose="020B0606030504020204" pitchFamily="34" charset="0"/>
              </a:rPr>
              <a:t>Σ</a:t>
            </a:r>
            <a:r>
              <a:rPr lang="en-AU" sz="1900" b="1" dirty="0">
                <a:latin typeface="Open Sans" panose="020B0606030504020204" pitchFamily="34" charset="0"/>
                <a:ea typeface="Open Sans" panose="020B0606030504020204" pitchFamily="34" charset="0"/>
                <a:cs typeface="Open Sans" panose="020B0606030504020204" pitchFamily="34" charset="0"/>
              </a:rPr>
              <a:t>X</a:t>
            </a:r>
            <a:r>
              <a:rPr lang="en-AU" sz="1900" dirty="0">
                <a:latin typeface="Open Sans" panose="020B0606030504020204" pitchFamily="34" charset="0"/>
                <a:ea typeface="Open Sans" panose="020B0606030504020204" pitchFamily="34" charset="0"/>
                <a:cs typeface="Open Sans" panose="020B0606030504020204" pitchFamily="34" charset="0"/>
              </a:rPr>
              <a:t> means to add all the X values</a:t>
            </a:r>
          </a:p>
          <a:p>
            <a:pPr marL="1341438" lvl="1" indent="0">
              <a:buNone/>
            </a:pPr>
            <a:r>
              <a:rPr lang="el-GR" sz="1900" b="1" dirty="0">
                <a:latin typeface="Open Sans" panose="020B0606030504020204" pitchFamily="34" charset="0"/>
                <a:ea typeface="Open Sans" panose="020B0606030504020204" pitchFamily="34" charset="0"/>
                <a:cs typeface="Open Sans" panose="020B0606030504020204" pitchFamily="34" charset="0"/>
              </a:rPr>
              <a:t>Σ</a:t>
            </a:r>
            <a:r>
              <a:rPr lang="en-AU" sz="1900" b="1" dirty="0">
                <a:latin typeface="Open Sans" panose="020B0606030504020204" pitchFamily="34" charset="0"/>
                <a:ea typeface="Open Sans" panose="020B0606030504020204" pitchFamily="34" charset="0"/>
                <a:cs typeface="Open Sans" panose="020B0606030504020204" pitchFamily="34" charset="0"/>
              </a:rPr>
              <a:t>Y</a:t>
            </a:r>
            <a:r>
              <a:rPr lang="en-AU" sz="1900" dirty="0">
                <a:latin typeface="Open Sans" panose="020B0606030504020204" pitchFamily="34" charset="0"/>
                <a:ea typeface="Open Sans" panose="020B0606030504020204" pitchFamily="34" charset="0"/>
                <a:cs typeface="Open Sans" panose="020B0606030504020204" pitchFamily="34" charset="0"/>
              </a:rPr>
              <a:t> means to add all the Y values</a:t>
            </a:r>
          </a:p>
          <a:p>
            <a:pPr lvl="1">
              <a:buFont typeface="Arial" panose="020B0604020202020204" pitchFamily="34" charset="0"/>
              <a:buChar char="•"/>
            </a:pPr>
            <a:endParaRPr lang="en-AU" sz="14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n-AU" sz="2800" b="1" dirty="0"/>
              <a:t>Hand Calculations:</a:t>
            </a:r>
          </a:p>
          <a:p>
            <a:pPr marL="1030288" lvl="1" indent="-288925">
              <a:buFont typeface="Arial" panose="020B0604020202020204" pitchFamily="34" charset="0"/>
              <a:buChar char="•"/>
            </a:pPr>
            <a:r>
              <a:rPr lang="en-AU" sz="1900" dirty="0"/>
              <a:t>Suppose we have scores of: 2, 1, 9, 4</a:t>
            </a:r>
          </a:p>
          <a:p>
            <a:pPr marL="1341438" lvl="1" indent="0">
              <a:buNone/>
            </a:pPr>
            <a:r>
              <a:rPr lang="el-GR" sz="2000" b="1" dirty="0">
                <a:latin typeface="Open Sans" panose="020B0606030504020204" pitchFamily="34" charset="0"/>
                <a:ea typeface="Open Sans" panose="020B0606030504020204" pitchFamily="34" charset="0"/>
                <a:cs typeface="Open Sans" panose="020B0606030504020204" pitchFamily="34" charset="0"/>
              </a:rPr>
              <a:t>Σ</a:t>
            </a:r>
            <a:r>
              <a:rPr lang="en-AU" sz="2000" b="1" dirty="0">
                <a:latin typeface="Open Sans" panose="020B0606030504020204" pitchFamily="34" charset="0"/>
                <a:ea typeface="Open Sans" panose="020B0606030504020204" pitchFamily="34" charset="0"/>
                <a:cs typeface="Open Sans" panose="020B0606030504020204" pitchFamily="34" charset="0"/>
              </a:rPr>
              <a:t>X</a:t>
            </a:r>
            <a:r>
              <a:rPr lang="en-AU" sz="2000" dirty="0"/>
              <a:t>: 2 + 1 + 9 + 4</a:t>
            </a:r>
          </a:p>
          <a:p>
            <a:pPr marL="1341438" lvl="1" indent="0">
              <a:buNone/>
            </a:pPr>
            <a:r>
              <a:rPr lang="el-GR" sz="2000" b="1" dirty="0">
                <a:latin typeface="Open Sans" panose="020B0606030504020204" pitchFamily="34" charset="0"/>
                <a:ea typeface="Open Sans" panose="020B0606030504020204" pitchFamily="34" charset="0"/>
                <a:cs typeface="Open Sans" panose="020B0606030504020204" pitchFamily="34" charset="0"/>
              </a:rPr>
              <a:t>Σ</a:t>
            </a:r>
            <a:r>
              <a:rPr lang="en-AU" sz="2000" b="1" dirty="0">
                <a:latin typeface="Open Sans" panose="020B0606030504020204" pitchFamily="34" charset="0"/>
                <a:ea typeface="Open Sans" panose="020B0606030504020204" pitchFamily="34" charset="0"/>
                <a:cs typeface="Open Sans" panose="020B0606030504020204" pitchFamily="34" charset="0"/>
              </a:rPr>
              <a:t>X = </a:t>
            </a:r>
            <a:r>
              <a:rPr lang="en-AU" sz="2000" dirty="0"/>
              <a:t>16</a:t>
            </a:r>
          </a:p>
          <a:p>
            <a:pPr marL="0" indent="0">
              <a:buNone/>
            </a:pPr>
            <a:endParaRPr lang="en-AU" sz="28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AU" sz="28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AU" sz="2800" dirty="0"/>
          </a:p>
          <a:p>
            <a:pPr marL="0" indent="0">
              <a:buNone/>
            </a:pPr>
            <a:endParaRPr lang="en-AU" sz="2800" dirty="0"/>
          </a:p>
          <a:p>
            <a:pPr lvl="3">
              <a:buFont typeface="Arial" panose="020B0604020202020204" pitchFamily="34" charset="0"/>
              <a:buChar char="•"/>
            </a:pPr>
            <a:endParaRPr lang="en-AU" sz="1400" dirty="0"/>
          </a:p>
          <a:p>
            <a:pPr lvl="3">
              <a:buFont typeface="Arial" panose="020B0604020202020204" pitchFamily="34" charset="0"/>
              <a:buChar char="•"/>
            </a:pPr>
            <a:endParaRPr lang="en-AU" sz="1200" dirty="0"/>
          </a:p>
          <a:p>
            <a:pPr lvl="2">
              <a:buFont typeface="Arial" panose="020B0604020202020204" pitchFamily="34" charset="0"/>
              <a:buChar char="•"/>
            </a:pPr>
            <a:endParaRPr lang="en-AU" sz="1600" dirty="0"/>
          </a:p>
          <a:p>
            <a:pPr lvl="2"/>
            <a:endParaRPr lang="en-AU" sz="2600" dirty="0"/>
          </a:p>
        </p:txBody>
      </p:sp>
    </p:spTree>
    <p:extLst>
      <p:ext uri="{BB962C8B-B14F-4D97-AF65-F5344CB8AC3E}">
        <p14:creationId xmlns:p14="http://schemas.microsoft.com/office/powerpoint/2010/main" val="238352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457200" y="0"/>
            <a:ext cx="8229600" cy="548680"/>
          </a:xfrm>
          <a:noFill/>
        </p:spPr>
        <p:txBody>
          <a:bodyPr>
            <a:noAutofit/>
          </a:bodyPr>
          <a:lstStyle/>
          <a:p>
            <a:pPr algn="ctr"/>
            <a:r>
              <a:rPr lang="en-AU" sz="3200" b="1" dirty="0">
                <a:solidFill>
                  <a:schemeClr val="tx2"/>
                </a:solidFill>
                <a:effectLst>
                  <a:outerShdw blurRad="38100" dist="38100" dir="2700000" algn="tl">
                    <a:srgbClr val="000000">
                      <a:alpha val="43137"/>
                    </a:srgbClr>
                  </a:outerShdw>
                </a:effectLst>
              </a:rPr>
              <a:t>ORDER OF OPERATIONS</a:t>
            </a:r>
          </a:p>
        </p:txBody>
      </p:sp>
      <p:sp>
        <p:nvSpPr>
          <p:cNvPr id="8" name="Content Placeholder 1"/>
          <p:cNvSpPr>
            <a:spLocks noGrp="1"/>
          </p:cNvSpPr>
          <p:nvPr>
            <p:ph idx="1"/>
          </p:nvPr>
        </p:nvSpPr>
        <p:spPr>
          <a:xfrm>
            <a:off x="107504" y="764704"/>
            <a:ext cx="8928992" cy="4968552"/>
          </a:xfrm>
          <a:solidFill>
            <a:schemeClr val="bg1"/>
          </a:solidFill>
        </p:spPr>
        <p:txBody>
          <a:bodyPr>
            <a:normAutofit/>
          </a:bodyPr>
          <a:lstStyle/>
          <a:p>
            <a:pPr marL="0" indent="0">
              <a:buNone/>
            </a:pPr>
            <a:r>
              <a:rPr lang="en-AU" sz="2400" dirty="0"/>
              <a:t>When there are more expressions in the equation [</a:t>
            </a:r>
            <a:r>
              <a:rPr lang="en-AU" sz="2400" dirty="0" err="1"/>
              <a:t>eg</a:t>
            </a:r>
            <a:r>
              <a:rPr lang="en-AU" sz="2400" dirty="0"/>
              <a:t> multiplication, squaring …], things can seem more confusing</a:t>
            </a:r>
          </a:p>
          <a:p>
            <a:pPr marL="0" indent="0">
              <a:buNone/>
            </a:pPr>
            <a:endParaRPr lang="en-AU" sz="2400" dirty="0"/>
          </a:p>
          <a:p>
            <a:r>
              <a:rPr lang="en-AU" sz="1800" dirty="0"/>
              <a:t>The summation process can be ‘simplified’ by following the sequence or order in which calculations should occur.  Five steps:</a:t>
            </a:r>
          </a:p>
          <a:p>
            <a:endParaRPr lang="en-AU" sz="1200" dirty="0"/>
          </a:p>
          <a:p>
            <a:pPr marL="1257300" lvl="2" indent="-457200">
              <a:lnSpc>
                <a:spcPct val="114000"/>
              </a:lnSpc>
              <a:buFont typeface="+mj-lt"/>
              <a:buAutoNum type="arabicPeriod"/>
            </a:pPr>
            <a:r>
              <a:rPr lang="en-AU" sz="1800" dirty="0"/>
              <a:t>Any calculation in parentheses [brackets] is done first </a:t>
            </a:r>
          </a:p>
          <a:p>
            <a:pPr marL="1257300" lvl="2" indent="-457200">
              <a:lnSpc>
                <a:spcPct val="114000"/>
              </a:lnSpc>
              <a:buFont typeface="+mj-lt"/>
              <a:buAutoNum type="arabicPeriod"/>
            </a:pPr>
            <a:r>
              <a:rPr lang="en-AU" sz="1800" dirty="0"/>
              <a:t>Squaring is done second</a:t>
            </a:r>
          </a:p>
          <a:p>
            <a:pPr marL="1257300" lvl="2" indent="-457200">
              <a:lnSpc>
                <a:spcPct val="114000"/>
              </a:lnSpc>
              <a:buFont typeface="+mj-lt"/>
              <a:buAutoNum type="arabicPeriod"/>
            </a:pPr>
            <a:r>
              <a:rPr lang="en-AU" sz="1800" dirty="0"/>
              <a:t>Multiplication or division in done third – if more than one they are done in order from left to right</a:t>
            </a:r>
          </a:p>
          <a:p>
            <a:pPr marL="1257300" lvl="2" indent="-457200">
              <a:lnSpc>
                <a:spcPct val="114000"/>
              </a:lnSpc>
              <a:buFont typeface="+mj-lt"/>
              <a:buAutoNum type="arabicPeriod"/>
            </a:pPr>
            <a:r>
              <a:rPr lang="en-AU" sz="1800" dirty="0"/>
              <a:t>Summation [</a:t>
            </a:r>
            <a:r>
              <a:rPr lang="el-GR" sz="1800" b="1" dirty="0">
                <a:latin typeface="Open Sans" panose="020B0606030504020204" pitchFamily="34" charset="0"/>
                <a:ea typeface="Open Sans" panose="020B0606030504020204" pitchFamily="34" charset="0"/>
                <a:cs typeface="Open Sans" panose="020B0606030504020204" pitchFamily="34" charset="0"/>
              </a:rPr>
              <a:t>Σ</a:t>
            </a:r>
            <a:r>
              <a:rPr lang="en-AU" sz="1800" dirty="0"/>
              <a:t>] is fourth</a:t>
            </a:r>
          </a:p>
          <a:p>
            <a:pPr marL="1257300" lvl="2" indent="-457200">
              <a:lnSpc>
                <a:spcPct val="114000"/>
              </a:lnSpc>
              <a:buFont typeface="+mj-lt"/>
              <a:buAutoNum type="arabicPeriod"/>
            </a:pPr>
            <a:r>
              <a:rPr lang="en-AU" sz="1800" dirty="0"/>
              <a:t>Any other addition / subtraction is the final step</a:t>
            </a:r>
          </a:p>
          <a:p>
            <a:endParaRPr lang="en-AU" sz="2100" dirty="0"/>
          </a:p>
          <a:p>
            <a:pPr marL="0" indent="0">
              <a:buNone/>
            </a:pPr>
            <a:endParaRPr lang="en-AU" sz="2900" dirty="0"/>
          </a:p>
          <a:p>
            <a:endParaRPr lang="en-AU" sz="2100" dirty="0"/>
          </a:p>
          <a:p>
            <a:pPr lvl="1">
              <a:buFont typeface="Arial" panose="020B0604020202020204" pitchFamily="34" charset="0"/>
              <a:buChar char="•"/>
            </a:pPr>
            <a:endParaRPr lang="en-AU" sz="14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AU" sz="28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AU" sz="28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AU" sz="2800" dirty="0"/>
          </a:p>
          <a:p>
            <a:pPr marL="0" indent="0">
              <a:buNone/>
            </a:pPr>
            <a:endParaRPr lang="en-AU" sz="2800" dirty="0"/>
          </a:p>
          <a:p>
            <a:pPr lvl="3">
              <a:buFont typeface="Arial" panose="020B0604020202020204" pitchFamily="34" charset="0"/>
              <a:buChar char="•"/>
            </a:pPr>
            <a:endParaRPr lang="en-AU" sz="1400" dirty="0"/>
          </a:p>
          <a:p>
            <a:pPr lvl="3">
              <a:buFont typeface="Arial" panose="020B0604020202020204" pitchFamily="34" charset="0"/>
              <a:buChar char="•"/>
            </a:pPr>
            <a:endParaRPr lang="en-AU" sz="1200" dirty="0"/>
          </a:p>
          <a:p>
            <a:pPr lvl="2">
              <a:buFont typeface="Arial" panose="020B0604020202020204" pitchFamily="34" charset="0"/>
              <a:buChar char="•"/>
            </a:pPr>
            <a:endParaRPr lang="en-AU" sz="1600" dirty="0"/>
          </a:p>
          <a:p>
            <a:pPr lvl="2"/>
            <a:endParaRPr lang="en-AU" sz="2600" dirty="0"/>
          </a:p>
        </p:txBody>
      </p:sp>
    </p:spTree>
    <p:extLst>
      <p:ext uri="{BB962C8B-B14F-4D97-AF65-F5344CB8AC3E}">
        <p14:creationId xmlns:p14="http://schemas.microsoft.com/office/powerpoint/2010/main" val="188348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457200" y="0"/>
            <a:ext cx="8229600" cy="548680"/>
          </a:xfrm>
          <a:noFill/>
        </p:spPr>
        <p:txBody>
          <a:bodyPr>
            <a:noAutofit/>
          </a:bodyPr>
          <a:lstStyle/>
          <a:p>
            <a:pPr algn="ctr"/>
            <a:r>
              <a:rPr lang="en-AU" sz="3200" b="1" dirty="0">
                <a:solidFill>
                  <a:schemeClr val="tx2"/>
                </a:solidFill>
                <a:effectLst>
                  <a:outerShdw blurRad="38100" dist="38100" dir="2700000" algn="tl">
                    <a:srgbClr val="000000">
                      <a:alpha val="43137"/>
                    </a:srgbClr>
                  </a:outerShdw>
                </a:effectLst>
              </a:rPr>
              <a:t>ORDER OF OPERATIONS</a:t>
            </a:r>
          </a:p>
        </p:txBody>
      </p:sp>
      <p:sp>
        <p:nvSpPr>
          <p:cNvPr id="8" name="Content Placeholder 1"/>
          <p:cNvSpPr>
            <a:spLocks noGrp="1"/>
          </p:cNvSpPr>
          <p:nvPr>
            <p:ph idx="1"/>
          </p:nvPr>
        </p:nvSpPr>
        <p:spPr>
          <a:xfrm>
            <a:off x="107504" y="764704"/>
            <a:ext cx="8928992" cy="5040560"/>
          </a:xfrm>
          <a:solidFill>
            <a:schemeClr val="bg1"/>
          </a:solidFill>
        </p:spPr>
        <p:txBody>
          <a:bodyPr>
            <a:normAutofit fontScale="92500" lnSpcReduction="20000"/>
          </a:bodyPr>
          <a:lstStyle/>
          <a:p>
            <a:pPr marL="0" indent="0">
              <a:buNone/>
            </a:pPr>
            <a:r>
              <a:rPr lang="en-AU" sz="2800" b="1" dirty="0"/>
              <a:t>Worked example using the values of 2, 1, 9, 4:</a:t>
            </a:r>
          </a:p>
          <a:p>
            <a:pPr marL="0" indent="0">
              <a:buNone/>
            </a:pPr>
            <a:endParaRPr lang="en-AU" sz="1400" dirty="0"/>
          </a:p>
          <a:p>
            <a:pPr marL="1257300" lvl="2" indent="-457200">
              <a:lnSpc>
                <a:spcPct val="114000"/>
              </a:lnSpc>
              <a:buFont typeface="+mj-lt"/>
              <a:buAutoNum type="arabicPeriod"/>
            </a:pPr>
            <a:r>
              <a:rPr lang="en-AU" sz="1800" dirty="0"/>
              <a:t>Any calculation in parentheses [brackets] is done first </a:t>
            </a:r>
          </a:p>
          <a:p>
            <a:pPr marL="1257300" lvl="2" indent="-457200">
              <a:lnSpc>
                <a:spcPct val="114000"/>
              </a:lnSpc>
              <a:buFont typeface="+mj-lt"/>
              <a:buAutoNum type="arabicPeriod"/>
            </a:pPr>
            <a:r>
              <a:rPr lang="en-AU" sz="1800" dirty="0"/>
              <a:t>Squaring is done second</a:t>
            </a:r>
          </a:p>
          <a:p>
            <a:pPr marL="1257300" lvl="2" indent="-457200">
              <a:lnSpc>
                <a:spcPct val="114000"/>
              </a:lnSpc>
              <a:buFont typeface="+mj-lt"/>
              <a:buAutoNum type="arabicPeriod"/>
            </a:pPr>
            <a:r>
              <a:rPr lang="en-AU" sz="1800" dirty="0"/>
              <a:t>Multiplication or division in done third – if more than one they are done in order from left to right</a:t>
            </a:r>
          </a:p>
          <a:p>
            <a:pPr marL="1257300" lvl="2" indent="-457200">
              <a:lnSpc>
                <a:spcPct val="114000"/>
              </a:lnSpc>
              <a:buFont typeface="+mj-lt"/>
              <a:buAutoNum type="arabicPeriod"/>
            </a:pPr>
            <a:r>
              <a:rPr lang="en-AU" sz="1800" dirty="0"/>
              <a:t>Summation [</a:t>
            </a:r>
            <a:r>
              <a:rPr lang="el-GR" sz="1800" b="1" dirty="0">
                <a:latin typeface="Open Sans" panose="020B0606030504020204" pitchFamily="34" charset="0"/>
                <a:ea typeface="Open Sans" panose="020B0606030504020204" pitchFamily="34" charset="0"/>
                <a:cs typeface="Open Sans" panose="020B0606030504020204" pitchFamily="34" charset="0"/>
              </a:rPr>
              <a:t>Σ</a:t>
            </a:r>
            <a:r>
              <a:rPr lang="en-AU" sz="1800" dirty="0"/>
              <a:t> ] is fourth</a:t>
            </a:r>
          </a:p>
          <a:p>
            <a:pPr marL="1257300" lvl="2" indent="-457200">
              <a:lnSpc>
                <a:spcPct val="114000"/>
              </a:lnSpc>
              <a:buFont typeface="+mj-lt"/>
              <a:buAutoNum type="arabicPeriod"/>
            </a:pPr>
            <a:r>
              <a:rPr lang="en-AU" sz="1800" dirty="0"/>
              <a:t>Any other addition / subtraction is the final step</a:t>
            </a:r>
          </a:p>
          <a:p>
            <a:pPr marL="0" indent="0">
              <a:buNone/>
            </a:pPr>
            <a:endParaRPr lang="en-AU" sz="1400" dirty="0"/>
          </a:p>
          <a:p>
            <a:pPr marL="0" indent="0" algn="ctr">
              <a:buNone/>
            </a:pPr>
            <a:r>
              <a:rPr lang="el-GR" b="1" dirty="0">
                <a:latin typeface="Open Sans" panose="020B0606030504020204" pitchFamily="34" charset="0"/>
                <a:ea typeface="Open Sans" panose="020B0606030504020204" pitchFamily="34" charset="0"/>
                <a:cs typeface="Open Sans" panose="020B0606030504020204" pitchFamily="34" charset="0"/>
              </a:rPr>
              <a:t>Σ</a:t>
            </a:r>
            <a:r>
              <a:rPr lang="en-AU" b="1" dirty="0">
                <a:latin typeface="Open Sans" panose="020B0606030504020204" pitchFamily="34" charset="0"/>
                <a:ea typeface="Open Sans" panose="020B0606030504020204" pitchFamily="34" charset="0"/>
                <a:cs typeface="Open Sans" panose="020B0606030504020204" pitchFamily="34" charset="0"/>
              </a:rPr>
              <a:t>X</a:t>
            </a:r>
            <a:r>
              <a:rPr lang="en-AU" b="1" baseline="30000" dirty="0">
                <a:latin typeface="Open Sans" panose="020B0606030504020204" pitchFamily="34" charset="0"/>
                <a:ea typeface="Open Sans" panose="020B0606030504020204" pitchFamily="34" charset="0"/>
                <a:cs typeface="Open Sans" panose="020B0606030504020204" pitchFamily="34" charset="0"/>
              </a:rPr>
              <a:t>2</a:t>
            </a:r>
            <a:r>
              <a:rPr lang="en-AU" b="1" dirty="0">
                <a:latin typeface="Open Sans" panose="020B0606030504020204" pitchFamily="34" charset="0"/>
                <a:ea typeface="Open Sans" panose="020B0606030504020204" pitchFamily="34" charset="0"/>
                <a:cs typeface="Open Sans" panose="020B0606030504020204" pitchFamily="34" charset="0"/>
              </a:rPr>
              <a:t>   </a:t>
            </a:r>
            <a:r>
              <a:rPr lang="en-AU" b="1" baseline="30000" dirty="0">
                <a:latin typeface="Open Sans" panose="020B0606030504020204" pitchFamily="34" charset="0"/>
                <a:ea typeface="Open Sans" panose="020B0606030504020204" pitchFamily="34" charset="0"/>
                <a:cs typeface="Open Sans" panose="020B0606030504020204" pitchFamily="34" charset="0"/>
              </a:rPr>
              <a:t> </a:t>
            </a:r>
          </a:p>
          <a:p>
            <a:pPr marL="0" indent="0" algn="ctr">
              <a:buNone/>
            </a:pPr>
            <a:r>
              <a:rPr lang="en-AU" sz="1800" dirty="0">
                <a:latin typeface="Open Sans" panose="020B0606030504020204" pitchFamily="34" charset="0"/>
                <a:ea typeface="Open Sans" panose="020B0606030504020204" pitchFamily="34" charset="0"/>
                <a:cs typeface="Open Sans" panose="020B0606030504020204" pitchFamily="34" charset="0"/>
              </a:rPr>
              <a:t>[Note, </a:t>
            </a:r>
            <a:r>
              <a:rPr lang="en-AU" sz="1800" dirty="0"/>
              <a:t>no parentheses so squaring is completed first, then summation]</a:t>
            </a:r>
          </a:p>
          <a:p>
            <a:endParaRPr lang="en-AU" sz="2400" dirty="0"/>
          </a:p>
          <a:p>
            <a:pPr marL="0" indent="0" algn="ctr">
              <a:buNone/>
            </a:pPr>
            <a:r>
              <a:rPr lang="en-AU" dirty="0"/>
              <a:t>2</a:t>
            </a:r>
            <a:r>
              <a:rPr lang="en-AU" baseline="30000" dirty="0"/>
              <a:t>2</a:t>
            </a:r>
            <a:r>
              <a:rPr lang="en-AU" dirty="0"/>
              <a:t> + 1</a:t>
            </a:r>
            <a:r>
              <a:rPr lang="en-AU" baseline="30000" dirty="0"/>
              <a:t>2</a:t>
            </a:r>
            <a:r>
              <a:rPr lang="en-AU" dirty="0"/>
              <a:t> + 9</a:t>
            </a:r>
            <a:r>
              <a:rPr lang="en-AU" baseline="30000" dirty="0"/>
              <a:t>2</a:t>
            </a:r>
            <a:r>
              <a:rPr lang="en-AU" dirty="0"/>
              <a:t> + 4</a:t>
            </a:r>
            <a:r>
              <a:rPr lang="en-AU" baseline="30000" dirty="0"/>
              <a:t>2</a:t>
            </a:r>
            <a:r>
              <a:rPr lang="en-AU" dirty="0"/>
              <a:t> </a:t>
            </a:r>
          </a:p>
          <a:p>
            <a:pPr marL="0" indent="0" algn="ctr">
              <a:buNone/>
            </a:pPr>
            <a:r>
              <a:rPr lang="en-AU" dirty="0"/>
              <a:t>4 + 1 + 81 + 16</a:t>
            </a:r>
          </a:p>
          <a:p>
            <a:pPr marL="0" indent="0" algn="ctr">
              <a:buNone/>
            </a:pPr>
            <a:r>
              <a:rPr lang="el-GR" b="1" dirty="0">
                <a:latin typeface="Open Sans" panose="020B0606030504020204" pitchFamily="34" charset="0"/>
                <a:ea typeface="Open Sans" panose="020B0606030504020204" pitchFamily="34" charset="0"/>
                <a:cs typeface="Open Sans" panose="020B0606030504020204" pitchFamily="34" charset="0"/>
              </a:rPr>
              <a:t>Σ</a:t>
            </a:r>
            <a:r>
              <a:rPr lang="en-AU" b="1" dirty="0">
                <a:latin typeface="Open Sans" panose="020B0606030504020204" pitchFamily="34" charset="0"/>
                <a:ea typeface="Open Sans" panose="020B0606030504020204" pitchFamily="34" charset="0"/>
                <a:cs typeface="Open Sans" panose="020B0606030504020204" pitchFamily="34" charset="0"/>
              </a:rPr>
              <a:t>X</a:t>
            </a:r>
            <a:r>
              <a:rPr lang="en-AU" b="1" baseline="30000" dirty="0">
                <a:latin typeface="Open Sans" panose="020B0606030504020204" pitchFamily="34" charset="0"/>
                <a:ea typeface="Open Sans" panose="020B0606030504020204" pitchFamily="34" charset="0"/>
                <a:cs typeface="Open Sans" panose="020B0606030504020204" pitchFamily="34" charset="0"/>
              </a:rPr>
              <a:t>2</a:t>
            </a:r>
            <a:r>
              <a:rPr lang="en-AU" b="1" dirty="0"/>
              <a:t> = 102</a:t>
            </a:r>
          </a:p>
          <a:p>
            <a:pPr marL="0" indent="0">
              <a:buNone/>
            </a:pPr>
            <a:endParaRPr lang="en-AU" sz="2400" dirty="0"/>
          </a:p>
          <a:p>
            <a:pPr marL="0" indent="0">
              <a:buNone/>
            </a:pPr>
            <a:endParaRPr lang="en-AU" sz="2400" dirty="0"/>
          </a:p>
          <a:p>
            <a:pPr marL="0" indent="0">
              <a:buNone/>
            </a:pPr>
            <a:endParaRPr lang="en-AU" sz="2400" dirty="0"/>
          </a:p>
          <a:p>
            <a:pPr marL="0" indent="0">
              <a:buNone/>
            </a:pPr>
            <a:endParaRPr lang="en-AU" sz="2400" dirty="0"/>
          </a:p>
          <a:p>
            <a:endParaRPr lang="en-AU" sz="2100" dirty="0"/>
          </a:p>
          <a:p>
            <a:pPr marL="0" indent="0">
              <a:buNone/>
            </a:pPr>
            <a:endParaRPr lang="en-AU" sz="2900" dirty="0"/>
          </a:p>
          <a:p>
            <a:endParaRPr lang="en-AU" sz="2100" dirty="0"/>
          </a:p>
          <a:p>
            <a:pPr lvl="1">
              <a:buFont typeface="Arial" panose="020B0604020202020204" pitchFamily="34" charset="0"/>
              <a:buChar char="•"/>
            </a:pPr>
            <a:endParaRPr lang="en-AU" sz="14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AU" sz="28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AU" sz="28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AU" sz="2800" dirty="0"/>
          </a:p>
          <a:p>
            <a:pPr marL="0" indent="0">
              <a:buNone/>
            </a:pPr>
            <a:endParaRPr lang="en-AU" sz="2800" dirty="0"/>
          </a:p>
          <a:p>
            <a:pPr lvl="3">
              <a:buFont typeface="Arial" panose="020B0604020202020204" pitchFamily="34" charset="0"/>
              <a:buChar char="•"/>
            </a:pPr>
            <a:endParaRPr lang="en-AU" sz="1400" dirty="0"/>
          </a:p>
          <a:p>
            <a:pPr lvl="3">
              <a:buFont typeface="Arial" panose="020B0604020202020204" pitchFamily="34" charset="0"/>
              <a:buChar char="•"/>
            </a:pPr>
            <a:endParaRPr lang="en-AU" sz="1200" dirty="0"/>
          </a:p>
          <a:p>
            <a:pPr lvl="2">
              <a:buFont typeface="Arial" panose="020B0604020202020204" pitchFamily="34" charset="0"/>
              <a:buChar char="•"/>
            </a:pPr>
            <a:endParaRPr lang="en-AU" sz="1600" dirty="0"/>
          </a:p>
          <a:p>
            <a:pPr lvl="2"/>
            <a:endParaRPr lang="en-AU" sz="2600" dirty="0"/>
          </a:p>
        </p:txBody>
      </p:sp>
    </p:spTree>
    <p:extLst>
      <p:ext uri="{BB962C8B-B14F-4D97-AF65-F5344CB8AC3E}">
        <p14:creationId xmlns:p14="http://schemas.microsoft.com/office/powerpoint/2010/main" val="143154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457200" y="0"/>
            <a:ext cx="8229600" cy="548680"/>
          </a:xfrm>
          <a:noFill/>
        </p:spPr>
        <p:txBody>
          <a:bodyPr>
            <a:noAutofit/>
          </a:bodyPr>
          <a:lstStyle/>
          <a:p>
            <a:pPr algn="ctr"/>
            <a:r>
              <a:rPr lang="en-AU" sz="3200" b="1" dirty="0">
                <a:solidFill>
                  <a:schemeClr val="tx2"/>
                </a:solidFill>
                <a:effectLst>
                  <a:outerShdw blurRad="38100" dist="38100" dir="2700000" algn="tl">
                    <a:srgbClr val="000000">
                      <a:alpha val="43137"/>
                    </a:srgbClr>
                  </a:outerShdw>
                </a:effectLst>
              </a:rPr>
              <a:t>ORDER OF OPERATIONS</a:t>
            </a:r>
          </a:p>
        </p:txBody>
      </p:sp>
      <p:sp>
        <p:nvSpPr>
          <p:cNvPr id="8" name="Content Placeholder 1"/>
          <p:cNvSpPr>
            <a:spLocks noGrp="1"/>
          </p:cNvSpPr>
          <p:nvPr>
            <p:ph idx="1"/>
          </p:nvPr>
        </p:nvSpPr>
        <p:spPr>
          <a:xfrm>
            <a:off x="107504" y="764704"/>
            <a:ext cx="8928992" cy="5040560"/>
          </a:xfrm>
          <a:solidFill>
            <a:schemeClr val="bg1"/>
          </a:solidFill>
        </p:spPr>
        <p:txBody>
          <a:bodyPr>
            <a:normAutofit fontScale="92500" lnSpcReduction="10000"/>
          </a:bodyPr>
          <a:lstStyle/>
          <a:p>
            <a:pPr marL="0" indent="0">
              <a:buNone/>
            </a:pPr>
            <a:r>
              <a:rPr lang="en-AU" sz="2800" b="1" dirty="0"/>
              <a:t>Worked example using the values of 2, 1, 9, 4:</a:t>
            </a:r>
          </a:p>
          <a:p>
            <a:pPr marL="0" indent="0">
              <a:buNone/>
            </a:pPr>
            <a:endParaRPr lang="en-AU" sz="1400" dirty="0"/>
          </a:p>
          <a:p>
            <a:pPr marL="1257300" lvl="2" indent="-457200">
              <a:lnSpc>
                <a:spcPct val="114000"/>
              </a:lnSpc>
              <a:buFont typeface="+mj-lt"/>
              <a:buAutoNum type="arabicPeriod"/>
            </a:pPr>
            <a:r>
              <a:rPr lang="en-AU" sz="1800" dirty="0"/>
              <a:t>Any calculation in parentheses [brackets] is done first </a:t>
            </a:r>
          </a:p>
          <a:p>
            <a:pPr marL="1257300" lvl="2" indent="-457200">
              <a:lnSpc>
                <a:spcPct val="114000"/>
              </a:lnSpc>
              <a:buFont typeface="+mj-lt"/>
              <a:buAutoNum type="arabicPeriod"/>
            </a:pPr>
            <a:r>
              <a:rPr lang="en-AU" sz="1800" dirty="0"/>
              <a:t>Squaring is done second</a:t>
            </a:r>
          </a:p>
          <a:p>
            <a:pPr marL="1257300" lvl="2" indent="-457200">
              <a:lnSpc>
                <a:spcPct val="114000"/>
              </a:lnSpc>
              <a:buFont typeface="+mj-lt"/>
              <a:buAutoNum type="arabicPeriod"/>
            </a:pPr>
            <a:r>
              <a:rPr lang="en-AU" sz="1800" dirty="0"/>
              <a:t>Multiplication or division in done third – if more than one they are done in order from left to right</a:t>
            </a:r>
          </a:p>
          <a:p>
            <a:pPr marL="1257300" lvl="2" indent="-457200">
              <a:lnSpc>
                <a:spcPct val="114000"/>
              </a:lnSpc>
              <a:buFont typeface="+mj-lt"/>
              <a:buAutoNum type="arabicPeriod"/>
            </a:pPr>
            <a:r>
              <a:rPr lang="en-AU" sz="1800" dirty="0"/>
              <a:t>Summation [</a:t>
            </a:r>
            <a:r>
              <a:rPr lang="el-GR" sz="1800" b="1" dirty="0">
                <a:latin typeface="Open Sans" panose="020B0606030504020204" pitchFamily="34" charset="0"/>
                <a:ea typeface="Open Sans" panose="020B0606030504020204" pitchFamily="34" charset="0"/>
                <a:cs typeface="Open Sans" panose="020B0606030504020204" pitchFamily="34" charset="0"/>
              </a:rPr>
              <a:t>Σ</a:t>
            </a:r>
            <a:r>
              <a:rPr lang="en-AU" sz="1800" dirty="0"/>
              <a:t> ] is fourth</a:t>
            </a:r>
          </a:p>
          <a:p>
            <a:pPr marL="1257300" lvl="2" indent="-457200">
              <a:lnSpc>
                <a:spcPct val="114000"/>
              </a:lnSpc>
              <a:buFont typeface="+mj-lt"/>
              <a:buAutoNum type="arabicPeriod"/>
            </a:pPr>
            <a:r>
              <a:rPr lang="en-AU" sz="1800" dirty="0"/>
              <a:t>Any other addition / subtraction is the final step</a:t>
            </a:r>
          </a:p>
          <a:p>
            <a:pPr marL="0" indent="0" algn="ctr">
              <a:buNone/>
            </a:pPr>
            <a:r>
              <a:rPr lang="en-AU" b="1" dirty="0">
                <a:latin typeface="Open Sans" panose="020B0606030504020204" pitchFamily="34" charset="0"/>
                <a:ea typeface="Open Sans" panose="020B0606030504020204" pitchFamily="34" charset="0"/>
                <a:cs typeface="Open Sans" panose="020B0606030504020204" pitchFamily="34" charset="0"/>
              </a:rPr>
              <a:t>(</a:t>
            </a:r>
            <a:r>
              <a:rPr lang="el-GR" b="1" dirty="0">
                <a:latin typeface="Open Sans" panose="020B0606030504020204" pitchFamily="34" charset="0"/>
                <a:ea typeface="Open Sans" panose="020B0606030504020204" pitchFamily="34" charset="0"/>
                <a:cs typeface="Open Sans" panose="020B0606030504020204" pitchFamily="34" charset="0"/>
              </a:rPr>
              <a:t>Σ</a:t>
            </a:r>
            <a:r>
              <a:rPr lang="en-AU" b="1" dirty="0">
                <a:latin typeface="Open Sans" panose="020B0606030504020204" pitchFamily="34" charset="0"/>
                <a:ea typeface="Open Sans" panose="020B0606030504020204" pitchFamily="34" charset="0"/>
                <a:cs typeface="Open Sans" panose="020B0606030504020204" pitchFamily="34" charset="0"/>
              </a:rPr>
              <a:t>X)</a:t>
            </a:r>
            <a:r>
              <a:rPr lang="en-AU" b="1" baseline="30000" dirty="0">
                <a:latin typeface="Open Sans" panose="020B0606030504020204" pitchFamily="34" charset="0"/>
                <a:ea typeface="Open Sans" panose="020B0606030504020204" pitchFamily="34" charset="0"/>
                <a:cs typeface="Open Sans" panose="020B0606030504020204" pitchFamily="34" charset="0"/>
              </a:rPr>
              <a:t>2</a:t>
            </a:r>
            <a:r>
              <a:rPr lang="en-AU" b="1" dirty="0">
                <a:latin typeface="Open Sans" panose="020B0606030504020204" pitchFamily="34" charset="0"/>
                <a:ea typeface="Open Sans" panose="020B0606030504020204" pitchFamily="34" charset="0"/>
                <a:cs typeface="Open Sans" panose="020B0606030504020204" pitchFamily="34" charset="0"/>
              </a:rPr>
              <a:t>   </a:t>
            </a:r>
            <a:r>
              <a:rPr lang="en-AU" b="1" baseline="30000" dirty="0">
                <a:latin typeface="Open Sans" panose="020B0606030504020204" pitchFamily="34" charset="0"/>
                <a:ea typeface="Open Sans" panose="020B0606030504020204" pitchFamily="34" charset="0"/>
                <a:cs typeface="Open Sans" panose="020B0606030504020204" pitchFamily="34" charset="0"/>
              </a:rPr>
              <a:t> </a:t>
            </a:r>
          </a:p>
          <a:p>
            <a:pPr marL="0" indent="0" algn="ctr">
              <a:buNone/>
            </a:pPr>
            <a:r>
              <a:rPr lang="en-AU" sz="1800" dirty="0">
                <a:latin typeface="Open Sans" panose="020B0606030504020204" pitchFamily="34" charset="0"/>
                <a:ea typeface="Open Sans" panose="020B0606030504020204" pitchFamily="34" charset="0"/>
                <a:cs typeface="Open Sans" panose="020B0606030504020204" pitchFamily="34" charset="0"/>
              </a:rPr>
              <a:t>[calculation with parentheses is completed first, then squaring]</a:t>
            </a:r>
            <a:endParaRPr lang="en-AU" sz="1800" dirty="0"/>
          </a:p>
          <a:p>
            <a:pPr marL="0" indent="0" algn="ctr">
              <a:buNone/>
            </a:pPr>
            <a:r>
              <a:rPr lang="en-AU" dirty="0"/>
              <a:t>2 + 1 + 9 + 4 = 16</a:t>
            </a:r>
          </a:p>
          <a:p>
            <a:pPr marL="0" indent="0" algn="ctr">
              <a:buNone/>
            </a:pPr>
            <a:r>
              <a:rPr lang="en-AU" dirty="0"/>
              <a:t>16</a:t>
            </a:r>
            <a:r>
              <a:rPr lang="en-AU" baseline="30000" dirty="0"/>
              <a:t>2</a:t>
            </a:r>
            <a:endParaRPr lang="en-AU" dirty="0"/>
          </a:p>
          <a:p>
            <a:pPr marL="0" indent="0" algn="ctr">
              <a:buNone/>
            </a:pPr>
            <a:r>
              <a:rPr lang="en-AU" b="1" dirty="0">
                <a:latin typeface="Open Sans" panose="020B0606030504020204" pitchFamily="34" charset="0"/>
                <a:ea typeface="Open Sans" panose="020B0606030504020204" pitchFamily="34" charset="0"/>
                <a:cs typeface="Open Sans" panose="020B0606030504020204" pitchFamily="34" charset="0"/>
              </a:rPr>
              <a:t>(</a:t>
            </a:r>
            <a:r>
              <a:rPr lang="el-GR" b="1" dirty="0">
                <a:latin typeface="Open Sans" panose="020B0606030504020204" pitchFamily="34" charset="0"/>
                <a:ea typeface="Open Sans" panose="020B0606030504020204" pitchFamily="34" charset="0"/>
                <a:cs typeface="Open Sans" panose="020B0606030504020204" pitchFamily="34" charset="0"/>
              </a:rPr>
              <a:t>Σ</a:t>
            </a:r>
            <a:r>
              <a:rPr lang="en-AU" b="1" dirty="0">
                <a:latin typeface="Open Sans" panose="020B0606030504020204" pitchFamily="34" charset="0"/>
                <a:ea typeface="Open Sans" panose="020B0606030504020204" pitchFamily="34" charset="0"/>
                <a:cs typeface="Open Sans" panose="020B0606030504020204" pitchFamily="34" charset="0"/>
              </a:rPr>
              <a:t>X)</a:t>
            </a:r>
            <a:r>
              <a:rPr lang="en-AU" b="1" baseline="30000" dirty="0">
                <a:latin typeface="Open Sans" panose="020B0606030504020204" pitchFamily="34" charset="0"/>
                <a:ea typeface="Open Sans" panose="020B0606030504020204" pitchFamily="34" charset="0"/>
                <a:cs typeface="Open Sans" panose="020B0606030504020204" pitchFamily="34" charset="0"/>
              </a:rPr>
              <a:t>2</a:t>
            </a:r>
            <a:r>
              <a:rPr lang="en-AU" b="1" dirty="0">
                <a:latin typeface="Open Sans" panose="020B0606030504020204" pitchFamily="34" charset="0"/>
                <a:ea typeface="Open Sans" panose="020B0606030504020204" pitchFamily="34" charset="0"/>
                <a:cs typeface="Open Sans" panose="020B0606030504020204" pitchFamily="34" charset="0"/>
              </a:rPr>
              <a:t> = 256  </a:t>
            </a:r>
            <a:r>
              <a:rPr lang="en-AU" b="1" baseline="30000" dirty="0">
                <a:latin typeface="Open Sans" panose="020B0606030504020204" pitchFamily="34" charset="0"/>
                <a:ea typeface="Open Sans" panose="020B0606030504020204" pitchFamily="34" charset="0"/>
                <a:cs typeface="Open Sans" panose="020B0606030504020204" pitchFamily="34" charset="0"/>
              </a:rPr>
              <a:t> </a:t>
            </a:r>
          </a:p>
          <a:p>
            <a:pPr marL="514350" indent="-514350" algn="ctr">
              <a:buAutoNum type="arabicPlain" startAt="152"/>
            </a:pPr>
            <a:endParaRPr lang="en-AU" dirty="0"/>
          </a:p>
          <a:p>
            <a:pPr marL="0" indent="0">
              <a:buNone/>
            </a:pPr>
            <a:endParaRPr lang="en-AU" sz="2400" dirty="0"/>
          </a:p>
          <a:p>
            <a:pPr marL="0" indent="0">
              <a:buNone/>
            </a:pPr>
            <a:endParaRPr lang="en-AU" sz="2400" dirty="0"/>
          </a:p>
          <a:p>
            <a:pPr marL="0" indent="0">
              <a:buNone/>
            </a:pPr>
            <a:endParaRPr lang="en-AU" sz="2400" dirty="0"/>
          </a:p>
          <a:p>
            <a:endParaRPr lang="en-AU" sz="2100" dirty="0"/>
          </a:p>
          <a:p>
            <a:pPr marL="0" indent="0">
              <a:buNone/>
            </a:pPr>
            <a:endParaRPr lang="en-AU" sz="2900" dirty="0"/>
          </a:p>
          <a:p>
            <a:endParaRPr lang="en-AU" sz="2100" dirty="0"/>
          </a:p>
          <a:p>
            <a:pPr lvl="1">
              <a:buFont typeface="Arial" panose="020B0604020202020204" pitchFamily="34" charset="0"/>
              <a:buChar char="•"/>
            </a:pPr>
            <a:endParaRPr lang="en-AU" sz="14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AU" sz="28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AU" sz="28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AU" sz="2800" dirty="0"/>
          </a:p>
          <a:p>
            <a:pPr marL="0" indent="0">
              <a:buNone/>
            </a:pPr>
            <a:endParaRPr lang="en-AU" sz="2800" dirty="0"/>
          </a:p>
          <a:p>
            <a:pPr lvl="3">
              <a:buFont typeface="Arial" panose="020B0604020202020204" pitchFamily="34" charset="0"/>
              <a:buChar char="•"/>
            </a:pPr>
            <a:endParaRPr lang="en-AU" sz="1400" dirty="0"/>
          </a:p>
          <a:p>
            <a:pPr lvl="3">
              <a:buFont typeface="Arial" panose="020B0604020202020204" pitchFamily="34" charset="0"/>
              <a:buChar char="•"/>
            </a:pPr>
            <a:endParaRPr lang="en-AU" sz="1200" dirty="0"/>
          </a:p>
          <a:p>
            <a:pPr lvl="2">
              <a:buFont typeface="Arial" panose="020B0604020202020204" pitchFamily="34" charset="0"/>
              <a:buChar char="•"/>
            </a:pPr>
            <a:endParaRPr lang="en-AU" sz="1600" dirty="0"/>
          </a:p>
          <a:p>
            <a:pPr lvl="2"/>
            <a:endParaRPr lang="en-AU" sz="2600" dirty="0"/>
          </a:p>
        </p:txBody>
      </p:sp>
    </p:spTree>
    <p:extLst>
      <p:ext uri="{BB962C8B-B14F-4D97-AF65-F5344CB8AC3E}">
        <p14:creationId xmlns:p14="http://schemas.microsoft.com/office/powerpoint/2010/main" val="402464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457200" y="0"/>
            <a:ext cx="8229600" cy="548680"/>
          </a:xfrm>
          <a:noFill/>
        </p:spPr>
        <p:txBody>
          <a:bodyPr>
            <a:noAutofit/>
          </a:bodyPr>
          <a:lstStyle/>
          <a:p>
            <a:pPr algn="ctr"/>
            <a:r>
              <a:rPr lang="en-AU" sz="3200" b="1" dirty="0">
                <a:solidFill>
                  <a:schemeClr val="tx2"/>
                </a:solidFill>
                <a:effectLst>
                  <a:outerShdw blurRad="38100" dist="38100" dir="2700000" algn="tl">
                    <a:srgbClr val="000000">
                      <a:alpha val="43137"/>
                    </a:srgbClr>
                  </a:outerShdw>
                </a:effectLst>
              </a:rPr>
              <a:t>ORDER OF OPERATIONS</a:t>
            </a:r>
          </a:p>
        </p:txBody>
      </p:sp>
      <p:sp>
        <p:nvSpPr>
          <p:cNvPr id="8" name="Content Placeholder 1"/>
          <p:cNvSpPr>
            <a:spLocks noGrp="1"/>
          </p:cNvSpPr>
          <p:nvPr>
            <p:ph idx="1"/>
          </p:nvPr>
        </p:nvSpPr>
        <p:spPr>
          <a:xfrm>
            <a:off x="107504" y="764704"/>
            <a:ext cx="8928992" cy="5040560"/>
          </a:xfrm>
          <a:solidFill>
            <a:schemeClr val="bg1"/>
          </a:solidFill>
        </p:spPr>
        <p:txBody>
          <a:bodyPr>
            <a:normAutofit/>
          </a:bodyPr>
          <a:lstStyle/>
          <a:p>
            <a:pPr marL="0" indent="0">
              <a:buNone/>
            </a:pPr>
            <a:r>
              <a:rPr lang="en-AU" sz="2800" b="1" dirty="0"/>
              <a:t>Worked example using the values of 2, 1, 9, 4:</a:t>
            </a:r>
          </a:p>
          <a:p>
            <a:pPr marL="0" indent="0">
              <a:buNone/>
            </a:pPr>
            <a:endParaRPr lang="en-AU" sz="1400" dirty="0"/>
          </a:p>
          <a:p>
            <a:pPr marL="1257300" lvl="2" indent="-457200">
              <a:lnSpc>
                <a:spcPct val="114000"/>
              </a:lnSpc>
              <a:buFont typeface="+mj-lt"/>
              <a:buAutoNum type="arabicPeriod"/>
            </a:pPr>
            <a:r>
              <a:rPr lang="en-AU" sz="1200" dirty="0"/>
              <a:t>Any calculation in parentheses [brackets] is done first </a:t>
            </a:r>
          </a:p>
          <a:p>
            <a:pPr marL="1257300" lvl="2" indent="-457200">
              <a:lnSpc>
                <a:spcPct val="114000"/>
              </a:lnSpc>
              <a:buFont typeface="+mj-lt"/>
              <a:buAutoNum type="arabicPeriod"/>
            </a:pPr>
            <a:r>
              <a:rPr lang="en-AU" sz="1200" dirty="0"/>
              <a:t>Squaring is done second</a:t>
            </a:r>
          </a:p>
          <a:p>
            <a:pPr marL="1257300" lvl="2" indent="-457200">
              <a:lnSpc>
                <a:spcPct val="114000"/>
              </a:lnSpc>
              <a:buFont typeface="+mj-lt"/>
              <a:buAutoNum type="arabicPeriod"/>
            </a:pPr>
            <a:r>
              <a:rPr lang="en-AU" sz="1200" dirty="0"/>
              <a:t>Multiplication or division in done third – if more than one they are done in order from left to right</a:t>
            </a:r>
          </a:p>
          <a:p>
            <a:pPr marL="1257300" lvl="2" indent="-457200">
              <a:lnSpc>
                <a:spcPct val="114000"/>
              </a:lnSpc>
              <a:buFont typeface="+mj-lt"/>
              <a:buAutoNum type="arabicPeriod"/>
            </a:pPr>
            <a:r>
              <a:rPr lang="en-AU" sz="1200" dirty="0"/>
              <a:t>Summation [</a:t>
            </a:r>
            <a:r>
              <a:rPr lang="el-GR" sz="1200" b="1" dirty="0">
                <a:latin typeface="Open Sans" panose="020B0606030504020204" pitchFamily="34" charset="0"/>
                <a:ea typeface="Open Sans" panose="020B0606030504020204" pitchFamily="34" charset="0"/>
                <a:cs typeface="Open Sans" panose="020B0606030504020204" pitchFamily="34" charset="0"/>
              </a:rPr>
              <a:t>Σ</a:t>
            </a:r>
            <a:r>
              <a:rPr lang="en-AU" sz="1200" dirty="0"/>
              <a:t> ] is fourth</a:t>
            </a:r>
          </a:p>
          <a:p>
            <a:pPr marL="1257300" lvl="2" indent="-457200">
              <a:lnSpc>
                <a:spcPct val="114000"/>
              </a:lnSpc>
              <a:buFont typeface="+mj-lt"/>
              <a:buAutoNum type="arabicPeriod"/>
            </a:pPr>
            <a:r>
              <a:rPr lang="en-AU" sz="1200" dirty="0"/>
              <a:t>Any other addition / subtraction is the final step</a:t>
            </a:r>
          </a:p>
          <a:p>
            <a:pPr marL="0" indent="0">
              <a:buNone/>
            </a:pPr>
            <a:endParaRPr lang="en-AU" sz="1400" dirty="0"/>
          </a:p>
          <a:p>
            <a:pPr marL="0" indent="0" algn="ctr">
              <a:buNone/>
            </a:pPr>
            <a:r>
              <a:rPr lang="el-GR" b="1" dirty="0">
                <a:latin typeface="Open Sans" panose="020B0606030504020204" pitchFamily="34" charset="0"/>
                <a:ea typeface="Open Sans" panose="020B0606030504020204" pitchFamily="34" charset="0"/>
                <a:cs typeface="Open Sans" panose="020B0606030504020204" pitchFamily="34" charset="0"/>
              </a:rPr>
              <a:t>Σ</a:t>
            </a:r>
            <a:r>
              <a:rPr lang="en-AU" b="1" dirty="0">
                <a:latin typeface="Open Sans" panose="020B0606030504020204" pitchFamily="34" charset="0"/>
                <a:ea typeface="Open Sans" panose="020B0606030504020204" pitchFamily="34" charset="0"/>
                <a:cs typeface="Open Sans" panose="020B0606030504020204" pitchFamily="34" charset="0"/>
              </a:rPr>
              <a:t>(X + 1)   </a:t>
            </a:r>
            <a:r>
              <a:rPr lang="en-AU" b="1" baseline="30000" dirty="0">
                <a:latin typeface="Open Sans" panose="020B0606030504020204" pitchFamily="34" charset="0"/>
                <a:ea typeface="Open Sans" panose="020B0606030504020204" pitchFamily="34" charset="0"/>
                <a:cs typeface="Open Sans" panose="020B0606030504020204" pitchFamily="34" charset="0"/>
              </a:rPr>
              <a:t> </a:t>
            </a:r>
          </a:p>
          <a:p>
            <a:pPr marL="0" indent="0" algn="ctr">
              <a:buNone/>
            </a:pPr>
            <a:r>
              <a:rPr lang="en-AU" sz="1800" dirty="0">
                <a:latin typeface="Open Sans" panose="020B0606030504020204" pitchFamily="34" charset="0"/>
                <a:ea typeface="Open Sans" panose="020B0606030504020204" pitchFamily="34" charset="0"/>
                <a:cs typeface="Open Sans" panose="020B0606030504020204" pitchFamily="34" charset="0"/>
              </a:rPr>
              <a:t>[calculation with parentheses is completed first, then summed]</a:t>
            </a:r>
            <a:endParaRPr lang="en-AU" sz="1800" dirty="0"/>
          </a:p>
          <a:p>
            <a:pPr marL="0" indent="0" algn="ctr">
              <a:buNone/>
            </a:pPr>
            <a:r>
              <a:rPr lang="en-AU" dirty="0"/>
              <a:t>(2 + 1) + (1 + 1) + (9 + 1) + (4 + 1)</a:t>
            </a:r>
          </a:p>
          <a:p>
            <a:pPr marL="0" indent="0" algn="ctr">
              <a:buNone/>
            </a:pPr>
            <a:r>
              <a:rPr lang="en-AU" dirty="0"/>
              <a:t>3 + 2 + 10 + 5</a:t>
            </a:r>
            <a:endParaRPr lang="en-AU" b="1" dirty="0">
              <a:latin typeface="Open Sans" panose="020B0606030504020204" pitchFamily="34" charset="0"/>
              <a:ea typeface="Open Sans" panose="020B0606030504020204" pitchFamily="34" charset="0"/>
              <a:cs typeface="Open Sans" panose="020B0606030504020204" pitchFamily="34" charset="0"/>
            </a:endParaRPr>
          </a:p>
          <a:p>
            <a:pPr marL="0" indent="0" algn="ctr">
              <a:buNone/>
            </a:pPr>
            <a:r>
              <a:rPr lang="el-GR" b="1" dirty="0">
                <a:latin typeface="Open Sans" panose="020B0606030504020204" pitchFamily="34" charset="0"/>
                <a:ea typeface="Open Sans" panose="020B0606030504020204" pitchFamily="34" charset="0"/>
                <a:cs typeface="Open Sans" panose="020B0606030504020204" pitchFamily="34" charset="0"/>
              </a:rPr>
              <a:t>Σ</a:t>
            </a:r>
            <a:r>
              <a:rPr lang="en-AU" b="1" dirty="0">
                <a:latin typeface="Open Sans" panose="020B0606030504020204" pitchFamily="34" charset="0"/>
                <a:ea typeface="Open Sans" panose="020B0606030504020204" pitchFamily="34" charset="0"/>
                <a:cs typeface="Open Sans" panose="020B0606030504020204" pitchFamily="34" charset="0"/>
              </a:rPr>
              <a:t>(X + 1) </a:t>
            </a:r>
            <a:r>
              <a:rPr lang="en-AU" b="1" dirty="0"/>
              <a:t>= 20</a:t>
            </a:r>
          </a:p>
          <a:p>
            <a:pPr marL="0" indent="0">
              <a:buNone/>
            </a:pPr>
            <a:endParaRPr lang="en-AU" sz="2400" dirty="0"/>
          </a:p>
          <a:p>
            <a:pPr marL="0" indent="0">
              <a:buNone/>
            </a:pPr>
            <a:endParaRPr lang="en-AU" sz="2400" dirty="0"/>
          </a:p>
          <a:p>
            <a:pPr marL="0" indent="0">
              <a:buNone/>
            </a:pPr>
            <a:endParaRPr lang="en-AU" sz="2400" dirty="0"/>
          </a:p>
          <a:p>
            <a:endParaRPr lang="en-AU" sz="2100" dirty="0"/>
          </a:p>
          <a:p>
            <a:pPr marL="0" indent="0">
              <a:buNone/>
            </a:pPr>
            <a:endParaRPr lang="en-AU" sz="2900" dirty="0"/>
          </a:p>
          <a:p>
            <a:endParaRPr lang="en-AU" sz="2100" dirty="0"/>
          </a:p>
          <a:p>
            <a:pPr lvl="1">
              <a:buFont typeface="Arial" panose="020B0604020202020204" pitchFamily="34" charset="0"/>
              <a:buChar char="•"/>
            </a:pPr>
            <a:endParaRPr lang="en-AU" sz="14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AU" sz="28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AU" sz="28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AU" sz="2800" dirty="0"/>
          </a:p>
          <a:p>
            <a:pPr marL="0" indent="0">
              <a:buNone/>
            </a:pPr>
            <a:endParaRPr lang="en-AU" sz="2800" dirty="0"/>
          </a:p>
          <a:p>
            <a:pPr lvl="3">
              <a:buFont typeface="Arial" panose="020B0604020202020204" pitchFamily="34" charset="0"/>
              <a:buChar char="•"/>
            </a:pPr>
            <a:endParaRPr lang="en-AU" sz="1400" dirty="0"/>
          </a:p>
          <a:p>
            <a:pPr lvl="3">
              <a:buFont typeface="Arial" panose="020B0604020202020204" pitchFamily="34" charset="0"/>
              <a:buChar char="•"/>
            </a:pPr>
            <a:endParaRPr lang="en-AU" sz="1200" dirty="0"/>
          </a:p>
          <a:p>
            <a:pPr lvl="2">
              <a:buFont typeface="Arial" panose="020B0604020202020204" pitchFamily="34" charset="0"/>
              <a:buChar char="•"/>
            </a:pPr>
            <a:endParaRPr lang="en-AU" sz="1600" dirty="0"/>
          </a:p>
          <a:p>
            <a:pPr lvl="2"/>
            <a:endParaRPr lang="en-AU" sz="2600" dirty="0"/>
          </a:p>
        </p:txBody>
      </p:sp>
    </p:spTree>
    <p:extLst>
      <p:ext uri="{BB962C8B-B14F-4D97-AF65-F5344CB8AC3E}">
        <p14:creationId xmlns:p14="http://schemas.microsoft.com/office/powerpoint/2010/main" val="240146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457200" y="0"/>
            <a:ext cx="8229600" cy="548680"/>
          </a:xfrm>
          <a:noFill/>
        </p:spPr>
        <p:txBody>
          <a:bodyPr>
            <a:noAutofit/>
          </a:bodyPr>
          <a:lstStyle/>
          <a:p>
            <a:pPr algn="ctr"/>
            <a:r>
              <a:rPr lang="en-AU" sz="3200" b="1" dirty="0">
                <a:solidFill>
                  <a:schemeClr val="tx2"/>
                </a:solidFill>
                <a:effectLst>
                  <a:outerShdw blurRad="38100" dist="38100" dir="2700000" algn="tl">
                    <a:srgbClr val="000000">
                      <a:alpha val="43137"/>
                    </a:srgbClr>
                  </a:outerShdw>
                </a:effectLst>
              </a:rPr>
              <a:t>ORDER OF OPERATIONS</a:t>
            </a:r>
          </a:p>
        </p:txBody>
      </p:sp>
      <p:sp>
        <p:nvSpPr>
          <p:cNvPr id="8" name="Content Placeholder 1"/>
          <p:cNvSpPr>
            <a:spLocks noGrp="1"/>
          </p:cNvSpPr>
          <p:nvPr>
            <p:ph idx="1"/>
          </p:nvPr>
        </p:nvSpPr>
        <p:spPr>
          <a:xfrm>
            <a:off x="107504" y="764704"/>
            <a:ext cx="8928992" cy="5040560"/>
          </a:xfrm>
          <a:solidFill>
            <a:schemeClr val="bg1"/>
          </a:solidFill>
        </p:spPr>
        <p:txBody>
          <a:bodyPr>
            <a:normAutofit lnSpcReduction="10000"/>
          </a:bodyPr>
          <a:lstStyle/>
          <a:p>
            <a:pPr marL="0" indent="0">
              <a:buNone/>
            </a:pPr>
            <a:r>
              <a:rPr lang="en-AU" sz="2800" b="1" dirty="0"/>
              <a:t>Worked example using the values of 2, 1, 9, 4:</a:t>
            </a:r>
          </a:p>
          <a:p>
            <a:pPr marL="0" indent="0">
              <a:buNone/>
            </a:pPr>
            <a:endParaRPr lang="en-AU" sz="1400" dirty="0"/>
          </a:p>
          <a:p>
            <a:pPr marL="1257300" lvl="2" indent="-457200">
              <a:lnSpc>
                <a:spcPct val="114000"/>
              </a:lnSpc>
              <a:buFont typeface="+mj-lt"/>
              <a:buAutoNum type="arabicPeriod"/>
            </a:pPr>
            <a:r>
              <a:rPr lang="en-AU" sz="1200" dirty="0"/>
              <a:t>Any calculation in parentheses [brackets] is done first </a:t>
            </a:r>
          </a:p>
          <a:p>
            <a:pPr marL="1257300" lvl="2" indent="-457200">
              <a:lnSpc>
                <a:spcPct val="114000"/>
              </a:lnSpc>
              <a:buFont typeface="+mj-lt"/>
              <a:buAutoNum type="arabicPeriod"/>
            </a:pPr>
            <a:r>
              <a:rPr lang="en-AU" sz="1200" dirty="0"/>
              <a:t>Squaring is done second</a:t>
            </a:r>
          </a:p>
          <a:p>
            <a:pPr marL="1257300" lvl="2" indent="-457200">
              <a:lnSpc>
                <a:spcPct val="114000"/>
              </a:lnSpc>
              <a:buFont typeface="+mj-lt"/>
              <a:buAutoNum type="arabicPeriod"/>
            </a:pPr>
            <a:r>
              <a:rPr lang="en-AU" sz="1200" dirty="0"/>
              <a:t>Multiplication or division in done third – if more than one they are done in order from left to right</a:t>
            </a:r>
          </a:p>
          <a:p>
            <a:pPr marL="1257300" lvl="2" indent="-457200">
              <a:lnSpc>
                <a:spcPct val="114000"/>
              </a:lnSpc>
              <a:buFont typeface="+mj-lt"/>
              <a:buAutoNum type="arabicPeriod"/>
            </a:pPr>
            <a:r>
              <a:rPr lang="en-AU" sz="1200" dirty="0"/>
              <a:t>Summation [</a:t>
            </a:r>
            <a:r>
              <a:rPr lang="el-GR" sz="1200" b="1" dirty="0">
                <a:latin typeface="Open Sans" panose="020B0606030504020204" pitchFamily="34" charset="0"/>
                <a:ea typeface="Open Sans" panose="020B0606030504020204" pitchFamily="34" charset="0"/>
                <a:cs typeface="Open Sans" panose="020B0606030504020204" pitchFamily="34" charset="0"/>
              </a:rPr>
              <a:t>Σ</a:t>
            </a:r>
            <a:r>
              <a:rPr lang="en-AU" sz="1200" dirty="0"/>
              <a:t> ] is fourth</a:t>
            </a:r>
          </a:p>
          <a:p>
            <a:pPr marL="1257300" lvl="2" indent="-457200">
              <a:lnSpc>
                <a:spcPct val="114000"/>
              </a:lnSpc>
              <a:buFont typeface="+mj-lt"/>
              <a:buAutoNum type="arabicPeriod"/>
            </a:pPr>
            <a:r>
              <a:rPr lang="en-AU" sz="1200" dirty="0"/>
              <a:t>Any other addition / subtraction is the final step</a:t>
            </a:r>
          </a:p>
          <a:p>
            <a:pPr marL="0" indent="0">
              <a:buNone/>
            </a:pPr>
            <a:endParaRPr lang="en-AU" sz="1400" dirty="0"/>
          </a:p>
          <a:p>
            <a:pPr marL="0" indent="0" algn="ctr">
              <a:buNone/>
            </a:pPr>
            <a:r>
              <a:rPr lang="el-GR" b="1" dirty="0">
                <a:latin typeface="Open Sans" panose="020B0606030504020204" pitchFamily="34" charset="0"/>
                <a:ea typeface="Open Sans" panose="020B0606030504020204" pitchFamily="34" charset="0"/>
                <a:cs typeface="Open Sans" panose="020B0606030504020204" pitchFamily="34" charset="0"/>
              </a:rPr>
              <a:t>Σ</a:t>
            </a:r>
            <a:r>
              <a:rPr lang="en-AU" b="1" dirty="0">
                <a:latin typeface="Open Sans" panose="020B0606030504020204" pitchFamily="34" charset="0"/>
                <a:ea typeface="Open Sans" panose="020B0606030504020204" pitchFamily="34" charset="0"/>
                <a:cs typeface="Open Sans" panose="020B0606030504020204" pitchFamily="34" charset="0"/>
              </a:rPr>
              <a:t>(X + 1)</a:t>
            </a:r>
            <a:r>
              <a:rPr lang="en-AU" b="1" baseline="30000" dirty="0">
                <a:latin typeface="Open Sans" panose="020B0606030504020204" pitchFamily="34" charset="0"/>
                <a:ea typeface="Open Sans" panose="020B0606030504020204" pitchFamily="34" charset="0"/>
                <a:cs typeface="Open Sans" panose="020B0606030504020204" pitchFamily="34" charset="0"/>
              </a:rPr>
              <a:t>2</a:t>
            </a:r>
            <a:r>
              <a:rPr lang="en-AU" b="1" dirty="0">
                <a:latin typeface="Open Sans" panose="020B0606030504020204" pitchFamily="34" charset="0"/>
                <a:ea typeface="Open Sans" panose="020B0606030504020204" pitchFamily="34" charset="0"/>
                <a:cs typeface="Open Sans" panose="020B0606030504020204" pitchFamily="34" charset="0"/>
              </a:rPr>
              <a:t>   </a:t>
            </a:r>
            <a:r>
              <a:rPr lang="en-AU" b="1" baseline="30000" dirty="0">
                <a:latin typeface="Open Sans" panose="020B0606030504020204" pitchFamily="34" charset="0"/>
                <a:ea typeface="Open Sans" panose="020B0606030504020204" pitchFamily="34" charset="0"/>
                <a:cs typeface="Open Sans" panose="020B0606030504020204" pitchFamily="34" charset="0"/>
              </a:rPr>
              <a:t> </a:t>
            </a:r>
            <a:br>
              <a:rPr lang="en-AU" b="1" baseline="30000" dirty="0">
                <a:latin typeface="Open Sans" panose="020B0606030504020204" pitchFamily="34" charset="0"/>
                <a:ea typeface="Open Sans" panose="020B0606030504020204" pitchFamily="34" charset="0"/>
                <a:cs typeface="Open Sans" panose="020B0606030504020204" pitchFamily="34" charset="0"/>
              </a:rPr>
            </a:br>
            <a:r>
              <a:rPr lang="en-AU" sz="1800" dirty="0">
                <a:latin typeface="Open Sans" panose="020B0606030504020204" pitchFamily="34" charset="0"/>
                <a:ea typeface="Open Sans" panose="020B0606030504020204" pitchFamily="34" charset="0"/>
                <a:cs typeface="Open Sans" panose="020B0606030504020204" pitchFamily="34" charset="0"/>
              </a:rPr>
              <a:t>[calculation with parentheses is completed first, then squaring, then add]</a:t>
            </a:r>
            <a:endParaRPr lang="en-AU" sz="1800" dirty="0"/>
          </a:p>
          <a:p>
            <a:pPr marL="0" indent="0" algn="ctr">
              <a:buNone/>
            </a:pPr>
            <a:r>
              <a:rPr lang="en-AU" dirty="0"/>
              <a:t>(2 + 1) + (1 + 1) + (9 + 1) + (4 + 1)</a:t>
            </a:r>
            <a:endParaRPr lang="en-AU" baseline="30000" dirty="0"/>
          </a:p>
          <a:p>
            <a:pPr marL="0" indent="0" algn="ctr">
              <a:buNone/>
            </a:pPr>
            <a:r>
              <a:rPr lang="en-AU" dirty="0"/>
              <a:t>3</a:t>
            </a:r>
            <a:r>
              <a:rPr lang="en-AU" baseline="30000" dirty="0"/>
              <a:t>2</a:t>
            </a:r>
            <a:r>
              <a:rPr lang="en-AU" dirty="0"/>
              <a:t> + 2</a:t>
            </a:r>
            <a:r>
              <a:rPr lang="en-AU" baseline="30000" dirty="0"/>
              <a:t>2</a:t>
            </a:r>
            <a:r>
              <a:rPr lang="en-AU" dirty="0"/>
              <a:t> + 10</a:t>
            </a:r>
            <a:r>
              <a:rPr lang="en-AU" baseline="30000" dirty="0"/>
              <a:t>2</a:t>
            </a:r>
            <a:r>
              <a:rPr lang="en-AU" dirty="0"/>
              <a:t> + 5</a:t>
            </a:r>
            <a:r>
              <a:rPr lang="en-AU" baseline="30000" dirty="0"/>
              <a:t>2</a:t>
            </a:r>
          </a:p>
          <a:p>
            <a:pPr marL="0" indent="0" algn="ctr">
              <a:buNone/>
            </a:pPr>
            <a:r>
              <a:rPr lang="en-AU" dirty="0">
                <a:latin typeface="Open Sans" panose="020B0606030504020204" pitchFamily="34" charset="0"/>
                <a:ea typeface="Open Sans" panose="020B0606030504020204" pitchFamily="34" charset="0"/>
                <a:cs typeface="Open Sans" panose="020B0606030504020204" pitchFamily="34" charset="0"/>
              </a:rPr>
              <a:t>9 + 4 + 100 + 25</a:t>
            </a:r>
          </a:p>
          <a:p>
            <a:pPr marL="0" indent="0" algn="ctr">
              <a:buNone/>
            </a:pPr>
            <a:r>
              <a:rPr lang="el-GR" b="1" dirty="0">
                <a:latin typeface="Open Sans" panose="020B0606030504020204" pitchFamily="34" charset="0"/>
                <a:ea typeface="Open Sans" panose="020B0606030504020204" pitchFamily="34" charset="0"/>
                <a:cs typeface="Open Sans" panose="020B0606030504020204" pitchFamily="34" charset="0"/>
              </a:rPr>
              <a:t>Σ</a:t>
            </a:r>
            <a:r>
              <a:rPr lang="en-AU" b="1" dirty="0">
                <a:latin typeface="Open Sans" panose="020B0606030504020204" pitchFamily="34" charset="0"/>
                <a:ea typeface="Open Sans" panose="020B0606030504020204" pitchFamily="34" charset="0"/>
                <a:cs typeface="Open Sans" panose="020B0606030504020204" pitchFamily="34" charset="0"/>
              </a:rPr>
              <a:t>(X + 1)</a:t>
            </a:r>
            <a:r>
              <a:rPr lang="en-AU" b="1" baseline="30000" dirty="0">
                <a:latin typeface="Open Sans" panose="020B0606030504020204" pitchFamily="34" charset="0"/>
                <a:ea typeface="Open Sans" panose="020B0606030504020204" pitchFamily="34" charset="0"/>
                <a:cs typeface="Open Sans" panose="020B0606030504020204" pitchFamily="34" charset="0"/>
              </a:rPr>
              <a:t> 2</a:t>
            </a:r>
            <a:r>
              <a:rPr lang="en-AU" b="1" dirty="0">
                <a:latin typeface="Open Sans" panose="020B0606030504020204" pitchFamily="34" charset="0"/>
                <a:ea typeface="Open Sans" panose="020B0606030504020204" pitchFamily="34" charset="0"/>
                <a:cs typeface="Open Sans" panose="020B0606030504020204" pitchFamily="34" charset="0"/>
              </a:rPr>
              <a:t> </a:t>
            </a:r>
            <a:r>
              <a:rPr lang="en-AU" b="1" dirty="0"/>
              <a:t>= 138</a:t>
            </a:r>
          </a:p>
          <a:p>
            <a:pPr marL="0" indent="0">
              <a:buNone/>
            </a:pPr>
            <a:endParaRPr lang="en-AU" sz="2400" dirty="0"/>
          </a:p>
          <a:p>
            <a:pPr marL="0" indent="0">
              <a:buNone/>
            </a:pPr>
            <a:endParaRPr lang="en-AU" sz="2400" dirty="0"/>
          </a:p>
          <a:p>
            <a:pPr marL="0" indent="0">
              <a:buNone/>
            </a:pPr>
            <a:endParaRPr lang="en-AU" sz="2400" dirty="0"/>
          </a:p>
          <a:p>
            <a:endParaRPr lang="en-AU" sz="2100" dirty="0"/>
          </a:p>
          <a:p>
            <a:pPr marL="0" indent="0">
              <a:buNone/>
            </a:pPr>
            <a:endParaRPr lang="en-AU" sz="2900" dirty="0"/>
          </a:p>
          <a:p>
            <a:endParaRPr lang="en-AU" sz="2100" dirty="0"/>
          </a:p>
          <a:p>
            <a:pPr lvl="1">
              <a:buFont typeface="Arial" panose="020B0604020202020204" pitchFamily="34" charset="0"/>
              <a:buChar char="•"/>
            </a:pPr>
            <a:endParaRPr lang="en-AU" sz="14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AU" sz="28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AU" sz="28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AU" sz="2800" dirty="0"/>
          </a:p>
          <a:p>
            <a:pPr marL="0" indent="0">
              <a:buNone/>
            </a:pPr>
            <a:endParaRPr lang="en-AU" sz="2800" dirty="0"/>
          </a:p>
          <a:p>
            <a:pPr lvl="3">
              <a:buFont typeface="Arial" panose="020B0604020202020204" pitchFamily="34" charset="0"/>
              <a:buChar char="•"/>
            </a:pPr>
            <a:endParaRPr lang="en-AU" sz="1400" dirty="0"/>
          </a:p>
          <a:p>
            <a:pPr lvl="3">
              <a:buFont typeface="Arial" panose="020B0604020202020204" pitchFamily="34" charset="0"/>
              <a:buChar char="•"/>
            </a:pPr>
            <a:endParaRPr lang="en-AU" sz="1200" dirty="0"/>
          </a:p>
          <a:p>
            <a:pPr lvl="2">
              <a:buFont typeface="Arial" panose="020B0604020202020204" pitchFamily="34" charset="0"/>
              <a:buChar char="•"/>
            </a:pPr>
            <a:endParaRPr lang="en-AU" sz="1600" dirty="0"/>
          </a:p>
          <a:p>
            <a:pPr lvl="2"/>
            <a:endParaRPr lang="en-AU" sz="2600" dirty="0"/>
          </a:p>
        </p:txBody>
      </p:sp>
    </p:spTree>
    <p:extLst>
      <p:ext uri="{BB962C8B-B14F-4D97-AF65-F5344CB8AC3E}">
        <p14:creationId xmlns:p14="http://schemas.microsoft.com/office/powerpoint/2010/main" val="218471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p:cNvSpPr>
            <a:spLocks noGrp="1"/>
          </p:cNvSpPr>
          <p:nvPr>
            <p:ph idx="1"/>
          </p:nvPr>
        </p:nvSpPr>
        <p:spPr>
          <a:xfrm>
            <a:off x="971600" y="1196752"/>
            <a:ext cx="7632848" cy="3024336"/>
          </a:xfrm>
          <a:solidFill>
            <a:schemeClr val="bg1"/>
          </a:solidFill>
        </p:spPr>
        <p:txBody>
          <a:bodyPr>
            <a:normAutofit/>
          </a:bodyPr>
          <a:lstStyle/>
          <a:p>
            <a:pPr marL="0" indent="0">
              <a:buNone/>
            </a:pPr>
            <a:r>
              <a:rPr lang="en-AU" sz="2800" dirty="0"/>
              <a:t>It is good practice to work through some hand calculations …</a:t>
            </a:r>
          </a:p>
          <a:p>
            <a:pPr marL="0" indent="0">
              <a:buNone/>
            </a:pPr>
            <a:endParaRPr lang="en-AU" sz="2800" dirty="0"/>
          </a:p>
          <a:p>
            <a:pPr marL="0" indent="0">
              <a:buNone/>
            </a:pPr>
            <a:r>
              <a:rPr lang="en-AU" sz="2800" dirty="0"/>
              <a:t>SPSS will be doing many of the calculations for us, but it is useful to understand what the process involves.</a:t>
            </a:r>
          </a:p>
          <a:p>
            <a:pPr marL="0" indent="0">
              <a:buNone/>
            </a:pPr>
            <a:endParaRPr lang="en-AU" sz="1600" dirty="0"/>
          </a:p>
          <a:p>
            <a:pPr marL="0" indent="0">
              <a:buNone/>
            </a:pPr>
            <a:endParaRPr lang="en-AU" sz="1400" dirty="0"/>
          </a:p>
          <a:p>
            <a:pPr marL="0" indent="0">
              <a:buNone/>
            </a:pPr>
            <a:endParaRPr lang="en-AU" sz="2400" dirty="0"/>
          </a:p>
          <a:p>
            <a:pPr marL="0" indent="0">
              <a:buNone/>
            </a:pPr>
            <a:endParaRPr lang="en-AU" sz="2400" dirty="0"/>
          </a:p>
          <a:p>
            <a:pPr marL="0" indent="0">
              <a:buNone/>
            </a:pPr>
            <a:endParaRPr lang="en-AU" sz="2400" dirty="0"/>
          </a:p>
          <a:p>
            <a:pPr marL="0" indent="0">
              <a:buNone/>
            </a:pPr>
            <a:endParaRPr lang="en-AU" sz="2400" dirty="0"/>
          </a:p>
          <a:p>
            <a:endParaRPr lang="en-AU" sz="2100" dirty="0"/>
          </a:p>
          <a:p>
            <a:pPr marL="0" indent="0">
              <a:buNone/>
            </a:pPr>
            <a:endParaRPr lang="en-AU" sz="2900" dirty="0"/>
          </a:p>
          <a:p>
            <a:endParaRPr lang="en-AU" sz="2100" dirty="0"/>
          </a:p>
          <a:p>
            <a:pPr lvl="1">
              <a:buFont typeface="Arial" panose="020B0604020202020204" pitchFamily="34" charset="0"/>
              <a:buChar char="•"/>
            </a:pPr>
            <a:endParaRPr lang="en-AU" sz="14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AU" sz="28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AU" sz="28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AU" sz="2800" dirty="0"/>
          </a:p>
          <a:p>
            <a:pPr marL="0" indent="0">
              <a:buNone/>
            </a:pPr>
            <a:endParaRPr lang="en-AU" sz="2800" dirty="0"/>
          </a:p>
          <a:p>
            <a:pPr lvl="3">
              <a:buFont typeface="Arial" panose="020B0604020202020204" pitchFamily="34" charset="0"/>
              <a:buChar char="•"/>
            </a:pPr>
            <a:endParaRPr lang="en-AU" sz="1400" dirty="0"/>
          </a:p>
          <a:p>
            <a:pPr lvl="3">
              <a:buFont typeface="Arial" panose="020B0604020202020204" pitchFamily="34" charset="0"/>
              <a:buChar char="•"/>
            </a:pPr>
            <a:endParaRPr lang="en-AU" sz="1200" dirty="0"/>
          </a:p>
          <a:p>
            <a:pPr lvl="2">
              <a:buFont typeface="Arial" panose="020B0604020202020204" pitchFamily="34" charset="0"/>
              <a:buChar char="•"/>
            </a:pPr>
            <a:endParaRPr lang="en-AU" sz="1600" dirty="0"/>
          </a:p>
          <a:p>
            <a:pPr lvl="2"/>
            <a:endParaRPr lang="en-AU" sz="2600" dirty="0"/>
          </a:p>
        </p:txBody>
      </p:sp>
    </p:spTree>
    <p:extLst>
      <p:ext uri="{BB962C8B-B14F-4D97-AF65-F5344CB8AC3E}">
        <p14:creationId xmlns:p14="http://schemas.microsoft.com/office/powerpoint/2010/main" val="2784547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7F4572-DF58-9D3E-7C1B-828682CE44B4}"/>
              </a:ext>
            </a:extLst>
          </p:cNvPr>
          <p:cNvSpPr txBox="1"/>
          <p:nvPr/>
        </p:nvSpPr>
        <p:spPr>
          <a:xfrm>
            <a:off x="323528" y="170056"/>
            <a:ext cx="5904656" cy="800219"/>
          </a:xfrm>
          <a:prstGeom prst="rect">
            <a:avLst/>
          </a:prstGeom>
          <a:noFill/>
        </p:spPr>
        <p:txBody>
          <a:bodyPr wrap="square" rtlCol="0">
            <a:spAutoFit/>
          </a:bodyPr>
          <a:lstStyle/>
          <a:p>
            <a:r>
              <a:rPr lang="en-AU" sz="2800" b="0" i="0" dirty="0">
                <a:solidFill>
                  <a:schemeClr val="tx2"/>
                </a:solidFill>
                <a:effectLst/>
                <a:latin typeface="Lato Extended"/>
              </a:rPr>
              <a:t>Student Learning Journey Map</a:t>
            </a:r>
          </a:p>
          <a:p>
            <a:endParaRPr lang="en-US" dirty="0"/>
          </a:p>
        </p:txBody>
      </p:sp>
      <p:pic>
        <p:nvPicPr>
          <p:cNvPr id="2" name="Picture 1">
            <a:extLst>
              <a:ext uri="{FF2B5EF4-FFF2-40B4-BE49-F238E27FC236}">
                <a16:creationId xmlns:a16="http://schemas.microsoft.com/office/drawing/2014/main" id="{1503665C-2DE3-BFDC-256C-A78C3887FEC3}"/>
              </a:ext>
            </a:extLst>
          </p:cNvPr>
          <p:cNvPicPr>
            <a:picLocks noChangeAspect="1"/>
          </p:cNvPicPr>
          <p:nvPr/>
        </p:nvPicPr>
        <p:blipFill>
          <a:blip r:embed="rId2"/>
          <a:stretch>
            <a:fillRect/>
          </a:stretch>
        </p:blipFill>
        <p:spPr>
          <a:xfrm>
            <a:off x="321246" y="692696"/>
            <a:ext cx="8310515" cy="4824536"/>
          </a:xfrm>
          <a:prstGeom prst="rect">
            <a:avLst/>
          </a:prstGeom>
        </p:spPr>
      </p:pic>
    </p:spTree>
    <p:extLst>
      <p:ext uri="{BB962C8B-B14F-4D97-AF65-F5344CB8AC3E}">
        <p14:creationId xmlns:p14="http://schemas.microsoft.com/office/powerpoint/2010/main" val="23446896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8BDF31-A599-9C4E-8D8C-79CC8F00380E}"/>
              </a:ext>
            </a:extLst>
          </p:cNvPr>
          <p:cNvSpPr txBox="1"/>
          <p:nvPr/>
        </p:nvSpPr>
        <p:spPr>
          <a:xfrm>
            <a:off x="2771800" y="2060848"/>
            <a:ext cx="3380028" cy="1569660"/>
          </a:xfrm>
          <a:prstGeom prst="rect">
            <a:avLst/>
          </a:prstGeom>
          <a:solidFill>
            <a:schemeClr val="bg1"/>
          </a:solidFill>
        </p:spPr>
        <p:txBody>
          <a:bodyPr wrap="none" rtlCol="0">
            <a:spAutoFit/>
          </a:bodyPr>
          <a:lstStyle/>
          <a:p>
            <a:r>
              <a:rPr lang="en-US" sz="9600" dirty="0">
                <a:solidFill>
                  <a:schemeClr val="tx2"/>
                </a:solidFill>
              </a:rPr>
              <a:t>PAUSE</a:t>
            </a:r>
          </a:p>
        </p:txBody>
      </p:sp>
      <p:sp>
        <p:nvSpPr>
          <p:cNvPr id="3" name="Title 3">
            <a:extLst>
              <a:ext uri="{FF2B5EF4-FFF2-40B4-BE49-F238E27FC236}">
                <a16:creationId xmlns:a16="http://schemas.microsoft.com/office/drawing/2014/main" id="{7F00AD07-B37A-144E-B6A5-D72938BF8ED4}"/>
              </a:ext>
            </a:extLst>
          </p:cNvPr>
          <p:cNvSpPr>
            <a:spLocks noGrp="1"/>
          </p:cNvSpPr>
          <p:nvPr>
            <p:ph type="title"/>
          </p:nvPr>
        </p:nvSpPr>
        <p:spPr>
          <a:xfrm>
            <a:off x="1475656" y="4221088"/>
            <a:ext cx="6480720" cy="864096"/>
          </a:xfrm>
          <a:solidFill>
            <a:schemeClr val="bg1"/>
          </a:solidFill>
        </p:spPr>
        <p:txBody>
          <a:bodyPr>
            <a:normAutofit fontScale="90000"/>
          </a:bodyPr>
          <a:lstStyle/>
          <a:p>
            <a:pPr algn="ctr"/>
            <a:r>
              <a:rPr lang="en-AU" sz="3200" dirty="0">
                <a:solidFill>
                  <a:schemeClr val="tx2"/>
                </a:solidFill>
              </a:rPr>
              <a:t>NEXT: Part 3 Critical Thinking in Statistics</a:t>
            </a:r>
          </a:p>
        </p:txBody>
      </p:sp>
    </p:spTree>
    <p:extLst>
      <p:ext uri="{BB962C8B-B14F-4D97-AF65-F5344CB8AC3E}">
        <p14:creationId xmlns:p14="http://schemas.microsoft.com/office/powerpoint/2010/main" val="1032038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8BDF31-A599-9C4E-8D8C-79CC8F00380E}"/>
              </a:ext>
            </a:extLst>
          </p:cNvPr>
          <p:cNvSpPr txBox="1"/>
          <p:nvPr/>
        </p:nvSpPr>
        <p:spPr>
          <a:xfrm>
            <a:off x="647564" y="1412776"/>
            <a:ext cx="7848872" cy="1323439"/>
          </a:xfrm>
          <a:prstGeom prst="rect">
            <a:avLst/>
          </a:prstGeom>
          <a:solidFill>
            <a:schemeClr val="bg1"/>
          </a:solidFill>
        </p:spPr>
        <p:txBody>
          <a:bodyPr wrap="square" rtlCol="0">
            <a:spAutoFit/>
          </a:bodyPr>
          <a:lstStyle/>
          <a:p>
            <a:pPr algn="ctr"/>
            <a:r>
              <a:rPr lang="en-US" sz="8000" dirty="0">
                <a:solidFill>
                  <a:schemeClr val="tx2"/>
                </a:solidFill>
              </a:rPr>
              <a:t>STA10003 Week 1</a:t>
            </a:r>
          </a:p>
        </p:txBody>
      </p:sp>
      <p:sp>
        <p:nvSpPr>
          <p:cNvPr id="3" name="Title 3">
            <a:extLst>
              <a:ext uri="{FF2B5EF4-FFF2-40B4-BE49-F238E27FC236}">
                <a16:creationId xmlns:a16="http://schemas.microsoft.com/office/drawing/2014/main" id="{7F00AD07-B37A-144E-B6A5-D72938BF8ED4}"/>
              </a:ext>
            </a:extLst>
          </p:cNvPr>
          <p:cNvSpPr>
            <a:spLocks noGrp="1"/>
          </p:cNvSpPr>
          <p:nvPr>
            <p:ph type="title"/>
          </p:nvPr>
        </p:nvSpPr>
        <p:spPr>
          <a:xfrm>
            <a:off x="1691680" y="3429000"/>
            <a:ext cx="5544616" cy="2232248"/>
          </a:xfrm>
          <a:solidFill>
            <a:schemeClr val="bg1"/>
          </a:solidFill>
        </p:spPr>
        <p:txBody>
          <a:bodyPr>
            <a:noAutofit/>
          </a:bodyPr>
          <a:lstStyle/>
          <a:p>
            <a:pPr algn="ctr"/>
            <a:r>
              <a:rPr lang="en-AU" sz="4800" dirty="0">
                <a:solidFill>
                  <a:schemeClr val="tx2"/>
                </a:solidFill>
              </a:rPr>
              <a:t>Part 3: Critical Thinking in Statistics</a:t>
            </a:r>
          </a:p>
        </p:txBody>
      </p:sp>
    </p:spTree>
    <p:extLst>
      <p:ext uri="{BB962C8B-B14F-4D97-AF65-F5344CB8AC3E}">
        <p14:creationId xmlns:p14="http://schemas.microsoft.com/office/powerpoint/2010/main" val="2916030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p:cNvSpPr>
            <a:spLocks noGrp="1"/>
          </p:cNvSpPr>
          <p:nvPr>
            <p:ph idx="1"/>
          </p:nvPr>
        </p:nvSpPr>
        <p:spPr>
          <a:xfrm>
            <a:off x="611560" y="980728"/>
            <a:ext cx="6889698" cy="4032448"/>
          </a:xfrm>
          <a:solidFill>
            <a:schemeClr val="bg1"/>
          </a:solidFill>
        </p:spPr>
        <p:txBody>
          <a:bodyPr>
            <a:normAutofit lnSpcReduction="10000"/>
          </a:bodyPr>
          <a:lstStyle/>
          <a:p>
            <a:pPr marL="496888" indent="0">
              <a:buNone/>
            </a:pPr>
            <a:r>
              <a:rPr lang="en-AU" dirty="0"/>
              <a:t>Statistics in every day life</a:t>
            </a:r>
          </a:p>
          <a:p>
            <a:pPr lvl="2"/>
            <a:r>
              <a:rPr lang="en-AU" dirty="0"/>
              <a:t>Media Reports</a:t>
            </a:r>
          </a:p>
          <a:p>
            <a:pPr lvl="2"/>
            <a:r>
              <a:rPr lang="en-AU" dirty="0"/>
              <a:t>Drink-Driving Laws</a:t>
            </a:r>
          </a:p>
          <a:p>
            <a:pPr lvl="2"/>
            <a:r>
              <a:rPr lang="en-AU" dirty="0"/>
              <a:t>Covid-19</a:t>
            </a:r>
          </a:p>
          <a:p>
            <a:pPr lvl="2"/>
            <a:endParaRPr lang="en-AU" dirty="0"/>
          </a:p>
          <a:p>
            <a:pPr marL="496888" indent="0">
              <a:buNone/>
            </a:pPr>
            <a:r>
              <a:rPr lang="en-AU" dirty="0"/>
              <a:t>Statistics are credible – aren’t they?</a:t>
            </a:r>
          </a:p>
          <a:p>
            <a:pPr lvl="2"/>
            <a:r>
              <a:rPr lang="en-AU" dirty="0"/>
              <a:t>Scientific sounding</a:t>
            </a:r>
          </a:p>
          <a:p>
            <a:pPr lvl="2"/>
            <a:r>
              <a:rPr lang="en-AU" dirty="0"/>
              <a:t>Used by experts</a:t>
            </a:r>
            <a:endParaRPr lang="en-AU" sz="2400" dirty="0"/>
          </a:p>
          <a:p>
            <a:pPr marL="0" indent="0">
              <a:buNone/>
            </a:pPr>
            <a:endParaRPr lang="en-AU" sz="2400" dirty="0"/>
          </a:p>
          <a:p>
            <a:pPr marL="0" indent="0">
              <a:buNone/>
            </a:pPr>
            <a:endParaRPr lang="en-AU" sz="2400" dirty="0"/>
          </a:p>
          <a:p>
            <a:endParaRPr lang="en-AU" sz="2100" dirty="0"/>
          </a:p>
          <a:p>
            <a:pPr marL="0" indent="0">
              <a:buNone/>
            </a:pPr>
            <a:endParaRPr lang="en-AU" sz="2900" dirty="0"/>
          </a:p>
          <a:p>
            <a:endParaRPr lang="en-AU" sz="2100" dirty="0"/>
          </a:p>
          <a:p>
            <a:pPr lvl="1">
              <a:buFont typeface="Arial" panose="020B0604020202020204" pitchFamily="34" charset="0"/>
              <a:buChar char="•"/>
            </a:pPr>
            <a:endParaRPr lang="en-AU" sz="14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AU" sz="28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AU" sz="28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AU" sz="2800" dirty="0"/>
          </a:p>
          <a:p>
            <a:pPr marL="0" indent="0">
              <a:buNone/>
            </a:pPr>
            <a:endParaRPr lang="en-AU" sz="2800" dirty="0"/>
          </a:p>
          <a:p>
            <a:pPr lvl="3">
              <a:buFont typeface="Arial" panose="020B0604020202020204" pitchFamily="34" charset="0"/>
              <a:buChar char="•"/>
            </a:pPr>
            <a:endParaRPr lang="en-AU" sz="1400" dirty="0"/>
          </a:p>
          <a:p>
            <a:pPr lvl="3">
              <a:buFont typeface="Arial" panose="020B0604020202020204" pitchFamily="34" charset="0"/>
              <a:buChar char="•"/>
            </a:pPr>
            <a:endParaRPr lang="en-AU" sz="1200" dirty="0"/>
          </a:p>
          <a:p>
            <a:pPr lvl="2">
              <a:buFont typeface="Arial" panose="020B0604020202020204" pitchFamily="34" charset="0"/>
              <a:buChar char="•"/>
            </a:pPr>
            <a:endParaRPr lang="en-AU" sz="1600" dirty="0"/>
          </a:p>
          <a:p>
            <a:pPr lvl="2"/>
            <a:endParaRPr lang="en-AU" sz="2600" dirty="0"/>
          </a:p>
        </p:txBody>
      </p:sp>
      <p:sp>
        <p:nvSpPr>
          <p:cNvPr id="3" name="Title 3"/>
          <p:cNvSpPr>
            <a:spLocks noGrp="1"/>
          </p:cNvSpPr>
          <p:nvPr>
            <p:ph type="title"/>
          </p:nvPr>
        </p:nvSpPr>
        <p:spPr>
          <a:xfrm>
            <a:off x="457200" y="0"/>
            <a:ext cx="8229600" cy="548680"/>
          </a:xfrm>
          <a:noFill/>
        </p:spPr>
        <p:txBody>
          <a:bodyPr>
            <a:noAutofit/>
          </a:bodyPr>
          <a:lstStyle/>
          <a:p>
            <a:pPr algn="ctr"/>
            <a:r>
              <a:rPr lang="en-AU" sz="3200" b="1" dirty="0">
                <a:solidFill>
                  <a:schemeClr val="tx2"/>
                </a:solidFill>
                <a:effectLst>
                  <a:outerShdw blurRad="38100" dist="38100" dir="2700000" algn="tl">
                    <a:srgbClr val="000000">
                      <a:alpha val="43137"/>
                    </a:srgbClr>
                  </a:outerShdw>
                </a:effectLst>
              </a:rPr>
              <a:t>CRITICAL THINKING IN STATISTICS</a:t>
            </a:r>
          </a:p>
        </p:txBody>
      </p:sp>
      <p:sp>
        <p:nvSpPr>
          <p:cNvPr id="2" name="Rectangle 1">
            <a:extLst>
              <a:ext uri="{FF2B5EF4-FFF2-40B4-BE49-F238E27FC236}">
                <a16:creationId xmlns:a16="http://schemas.microsoft.com/office/drawing/2014/main" id="{0F96F281-FB3B-4E44-9147-4B0429A09D84}"/>
              </a:ext>
            </a:extLst>
          </p:cNvPr>
          <p:cNvSpPr/>
          <p:nvPr/>
        </p:nvSpPr>
        <p:spPr>
          <a:xfrm>
            <a:off x="611560" y="5157192"/>
            <a:ext cx="6889699" cy="1077218"/>
          </a:xfrm>
          <a:prstGeom prst="rect">
            <a:avLst/>
          </a:prstGeom>
          <a:solidFill>
            <a:schemeClr val="bg1"/>
          </a:solidFill>
        </p:spPr>
        <p:txBody>
          <a:bodyPr wrap="square">
            <a:spAutoFit/>
          </a:bodyPr>
          <a:lstStyle/>
          <a:p>
            <a:r>
              <a:rPr lang="en-AU" sz="3200" dirty="0">
                <a:solidFill>
                  <a:schemeClr val="tx2"/>
                </a:solidFill>
              </a:rPr>
              <a:t>Research suggests that 82% of first year university students “hate statistics”.</a:t>
            </a:r>
            <a:endParaRPr lang="en-US" sz="3200" dirty="0">
              <a:solidFill>
                <a:schemeClr val="tx2"/>
              </a:solidFill>
            </a:endParaRPr>
          </a:p>
        </p:txBody>
      </p:sp>
      <p:sp>
        <p:nvSpPr>
          <p:cNvPr id="5" name="Rectangle 4">
            <a:extLst>
              <a:ext uri="{FF2B5EF4-FFF2-40B4-BE49-F238E27FC236}">
                <a16:creationId xmlns:a16="http://schemas.microsoft.com/office/drawing/2014/main" id="{C37D6694-1821-184D-9EFA-F46FEE1D3845}"/>
              </a:ext>
            </a:extLst>
          </p:cNvPr>
          <p:cNvSpPr/>
          <p:nvPr/>
        </p:nvSpPr>
        <p:spPr>
          <a:xfrm>
            <a:off x="611560" y="5157192"/>
            <a:ext cx="6889699" cy="1077218"/>
          </a:xfrm>
          <a:prstGeom prst="rect">
            <a:avLst/>
          </a:prstGeom>
          <a:solidFill>
            <a:schemeClr val="bg1"/>
          </a:solidFill>
        </p:spPr>
        <p:txBody>
          <a:bodyPr wrap="square">
            <a:spAutoFit/>
          </a:bodyPr>
          <a:lstStyle/>
          <a:p>
            <a:r>
              <a:rPr lang="en-AU" sz="3200" dirty="0">
                <a:solidFill>
                  <a:schemeClr val="tx2"/>
                </a:solidFill>
              </a:rPr>
              <a:t>Research suggests that 82% of first year university students “love statistics”.</a:t>
            </a:r>
            <a:endParaRPr lang="en-US" sz="3200" dirty="0">
              <a:solidFill>
                <a:schemeClr val="tx2"/>
              </a:solidFill>
            </a:endParaRPr>
          </a:p>
        </p:txBody>
      </p:sp>
    </p:spTree>
    <p:extLst>
      <p:ext uri="{BB962C8B-B14F-4D97-AF65-F5344CB8AC3E}">
        <p14:creationId xmlns:p14="http://schemas.microsoft.com/office/powerpoint/2010/main" val="101313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692696"/>
            <a:ext cx="8208912" cy="4896544"/>
          </a:xfrm>
          <a:solidFill>
            <a:schemeClr val="bg1"/>
          </a:solidFill>
        </p:spPr>
        <p:txBody>
          <a:bodyPr>
            <a:normAutofit fontScale="92500" lnSpcReduction="20000"/>
          </a:bodyPr>
          <a:lstStyle/>
          <a:p>
            <a:pPr marL="457200" lvl="1" indent="0">
              <a:buNone/>
            </a:pPr>
            <a:r>
              <a:rPr lang="en-AU" dirty="0"/>
              <a:t>What is bias?</a:t>
            </a:r>
          </a:p>
          <a:p>
            <a:pPr lvl="2">
              <a:buFont typeface="Wingdings" panose="05000000000000000000" pitchFamily="2" charset="2"/>
              <a:buChar char="§"/>
            </a:pPr>
            <a:r>
              <a:rPr lang="en-AU" dirty="0"/>
              <a:t>Any effect that makes our results non-representative</a:t>
            </a:r>
          </a:p>
          <a:p>
            <a:pPr lvl="2">
              <a:buFont typeface="Wingdings" panose="05000000000000000000" pitchFamily="2" charset="2"/>
              <a:buChar char="§"/>
            </a:pPr>
            <a:endParaRPr lang="en-AU" sz="1400" dirty="0"/>
          </a:p>
          <a:p>
            <a:pPr marL="457200" lvl="1" indent="0">
              <a:buNone/>
            </a:pPr>
            <a:r>
              <a:rPr lang="en-AU" dirty="0"/>
              <a:t>Two main forms of bias</a:t>
            </a:r>
          </a:p>
          <a:p>
            <a:pPr lvl="1"/>
            <a:endParaRPr lang="en-AU" sz="1300" dirty="0"/>
          </a:p>
          <a:p>
            <a:pPr marL="857250" lvl="2" indent="0">
              <a:buNone/>
            </a:pPr>
            <a:r>
              <a:rPr lang="en-AU" b="1" dirty="0"/>
              <a:t>Selection Bias</a:t>
            </a:r>
            <a:r>
              <a:rPr lang="en-AU" dirty="0"/>
              <a:t>:</a:t>
            </a:r>
          </a:p>
          <a:p>
            <a:pPr lvl="2"/>
            <a:r>
              <a:rPr lang="en-AU" dirty="0"/>
              <a:t>Occurs when the sample selected does not truly represent the population of interest</a:t>
            </a:r>
          </a:p>
          <a:p>
            <a:pPr lvl="3"/>
            <a:r>
              <a:rPr lang="en-AU" dirty="0"/>
              <a:t>Random sampling of the population of interest can help eliminate sampling bias</a:t>
            </a:r>
          </a:p>
          <a:p>
            <a:pPr lvl="2"/>
            <a:endParaRPr lang="en-AU" dirty="0"/>
          </a:p>
          <a:p>
            <a:pPr marL="857250" lvl="2" indent="0">
              <a:buNone/>
            </a:pPr>
            <a:r>
              <a:rPr lang="en-AU" b="1" dirty="0"/>
              <a:t>Information Bias</a:t>
            </a:r>
            <a:r>
              <a:rPr lang="en-AU" dirty="0"/>
              <a:t>:</a:t>
            </a:r>
          </a:p>
          <a:p>
            <a:pPr lvl="2"/>
            <a:r>
              <a:rPr lang="en-AU" dirty="0"/>
              <a:t>Refers to how the information was collected / measured</a:t>
            </a:r>
          </a:p>
          <a:p>
            <a:pPr lvl="3"/>
            <a:r>
              <a:rPr lang="en-AU" dirty="0"/>
              <a:t>Need to be careful of question wording, etc.</a:t>
            </a:r>
          </a:p>
          <a:p>
            <a:pPr lvl="3"/>
            <a:endParaRPr lang="en-AU" dirty="0"/>
          </a:p>
          <a:p>
            <a:pPr lvl="2"/>
            <a:endParaRPr lang="en-AU" dirty="0"/>
          </a:p>
          <a:p>
            <a:pPr lvl="2"/>
            <a:endParaRPr lang="en-AU" dirty="0"/>
          </a:p>
        </p:txBody>
      </p:sp>
      <p:sp>
        <p:nvSpPr>
          <p:cNvPr id="5" name="Title 3"/>
          <p:cNvSpPr>
            <a:spLocks noGrp="1"/>
          </p:cNvSpPr>
          <p:nvPr>
            <p:ph type="title"/>
          </p:nvPr>
        </p:nvSpPr>
        <p:spPr>
          <a:xfrm>
            <a:off x="457200" y="0"/>
            <a:ext cx="8229600" cy="548680"/>
          </a:xfrm>
          <a:noFill/>
        </p:spPr>
        <p:txBody>
          <a:bodyPr>
            <a:noAutofit/>
          </a:bodyPr>
          <a:lstStyle/>
          <a:p>
            <a:pPr algn="ctr"/>
            <a:r>
              <a:rPr lang="en-AU" sz="3200" b="1" dirty="0">
                <a:solidFill>
                  <a:schemeClr val="tx2"/>
                </a:solidFill>
                <a:effectLst>
                  <a:outerShdw blurRad="38100" dist="38100" dir="2700000" algn="tl">
                    <a:srgbClr val="000000">
                      <a:alpha val="43137"/>
                    </a:srgbClr>
                  </a:outerShdw>
                </a:effectLst>
              </a:rPr>
              <a:t>BIAS</a:t>
            </a:r>
          </a:p>
        </p:txBody>
      </p:sp>
    </p:spTree>
    <p:extLst>
      <p:ext uri="{BB962C8B-B14F-4D97-AF65-F5344CB8AC3E}">
        <p14:creationId xmlns:p14="http://schemas.microsoft.com/office/powerpoint/2010/main" val="267181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908720"/>
            <a:ext cx="8208912" cy="4454001"/>
          </a:xfrm>
          <a:solidFill>
            <a:schemeClr val="bg1"/>
          </a:solidFill>
        </p:spPr>
        <p:txBody>
          <a:bodyPr>
            <a:normAutofit lnSpcReduction="10000"/>
          </a:bodyPr>
          <a:lstStyle/>
          <a:p>
            <a:pPr marL="0" indent="0">
              <a:buNone/>
            </a:pPr>
            <a:endParaRPr lang="en-AU" sz="1400" dirty="0"/>
          </a:p>
          <a:p>
            <a:pPr marL="457200" lvl="1" indent="0">
              <a:buNone/>
            </a:pPr>
            <a:r>
              <a:rPr lang="en-AU" sz="3200" dirty="0"/>
              <a:t>We are interested to find out ‘something’ about all Swinburne employees.</a:t>
            </a:r>
          </a:p>
          <a:p>
            <a:pPr marL="457200" lvl="1" indent="0">
              <a:buNone/>
            </a:pPr>
            <a:endParaRPr lang="en-AU" sz="1400" dirty="0"/>
          </a:p>
          <a:p>
            <a:pPr marL="457200" lvl="1" indent="0">
              <a:buNone/>
            </a:pPr>
            <a:r>
              <a:rPr lang="en-AU" dirty="0"/>
              <a:t>A random sample of staff in the School of Health Sciences is taken and asked a particular question about ‘something’</a:t>
            </a:r>
          </a:p>
          <a:p>
            <a:pPr lvl="1"/>
            <a:endParaRPr lang="en-AU" sz="1400" dirty="0"/>
          </a:p>
          <a:p>
            <a:pPr marL="757238" lvl="4" indent="0">
              <a:buNone/>
            </a:pPr>
            <a:r>
              <a:rPr lang="en-AU" sz="2400" dirty="0"/>
              <a:t>Is this sample selection biased or unbiased?</a:t>
            </a:r>
          </a:p>
          <a:p>
            <a:pPr marL="757238" lvl="4" indent="0">
              <a:buNone/>
            </a:pPr>
            <a:r>
              <a:rPr lang="en-AU" sz="2400" dirty="0"/>
              <a:t>Why / Why not?</a:t>
            </a:r>
          </a:p>
          <a:p>
            <a:pPr lvl="2"/>
            <a:endParaRPr lang="en-AU" dirty="0"/>
          </a:p>
          <a:p>
            <a:pPr lvl="2"/>
            <a:endParaRPr lang="en-AU" dirty="0"/>
          </a:p>
        </p:txBody>
      </p:sp>
      <p:sp>
        <p:nvSpPr>
          <p:cNvPr id="5" name="Title 3"/>
          <p:cNvSpPr>
            <a:spLocks noGrp="1"/>
          </p:cNvSpPr>
          <p:nvPr>
            <p:ph type="title"/>
          </p:nvPr>
        </p:nvSpPr>
        <p:spPr>
          <a:xfrm>
            <a:off x="457200" y="0"/>
            <a:ext cx="8229600" cy="548680"/>
          </a:xfrm>
          <a:noFill/>
        </p:spPr>
        <p:txBody>
          <a:bodyPr>
            <a:noAutofit/>
          </a:bodyPr>
          <a:lstStyle/>
          <a:p>
            <a:pPr algn="ctr"/>
            <a:r>
              <a:rPr lang="en-AU" sz="3200" b="1" dirty="0">
                <a:solidFill>
                  <a:schemeClr val="tx2"/>
                </a:solidFill>
                <a:effectLst>
                  <a:outerShdw blurRad="38100" dist="38100" dir="2700000" algn="tl">
                    <a:srgbClr val="000000">
                      <a:alpha val="43137"/>
                    </a:srgbClr>
                  </a:outerShdw>
                </a:effectLst>
              </a:rPr>
              <a:t>SELECTION BIAS</a:t>
            </a:r>
          </a:p>
        </p:txBody>
      </p:sp>
    </p:spTree>
    <p:extLst>
      <p:ext uri="{BB962C8B-B14F-4D97-AF65-F5344CB8AC3E}">
        <p14:creationId xmlns:p14="http://schemas.microsoft.com/office/powerpoint/2010/main" val="101352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908720"/>
            <a:ext cx="8435280" cy="4608512"/>
          </a:xfrm>
          <a:solidFill>
            <a:schemeClr val="bg1"/>
          </a:solidFill>
        </p:spPr>
        <p:txBody>
          <a:bodyPr>
            <a:normAutofit/>
          </a:bodyPr>
          <a:lstStyle/>
          <a:p>
            <a:pPr marL="0" indent="0">
              <a:buNone/>
            </a:pPr>
            <a:endParaRPr lang="en-AU" sz="1400" dirty="0"/>
          </a:p>
          <a:p>
            <a:pPr marL="457200" lvl="1" indent="0">
              <a:buNone/>
            </a:pPr>
            <a:r>
              <a:rPr lang="en-AU" sz="3200" dirty="0"/>
              <a:t>We are interested to find out ‘something’ about all Swinburne employees.</a:t>
            </a:r>
          </a:p>
          <a:p>
            <a:pPr marL="457200" lvl="1" indent="0">
              <a:buNone/>
            </a:pPr>
            <a:endParaRPr lang="en-AU" sz="1400" dirty="0"/>
          </a:p>
          <a:p>
            <a:pPr marL="457200" lvl="1" indent="0">
              <a:buNone/>
            </a:pPr>
            <a:r>
              <a:rPr lang="en-AU" dirty="0"/>
              <a:t>A random sample of staff at the University is taken and asked a particular question about ‘something’</a:t>
            </a:r>
          </a:p>
          <a:p>
            <a:pPr lvl="1"/>
            <a:endParaRPr lang="en-AU" sz="1400" dirty="0"/>
          </a:p>
          <a:p>
            <a:pPr marL="715963" lvl="4" indent="0">
              <a:buNone/>
            </a:pPr>
            <a:r>
              <a:rPr lang="en-AU" sz="2400" dirty="0"/>
              <a:t>Is this sample selection biased or unbiased?</a:t>
            </a:r>
          </a:p>
          <a:p>
            <a:pPr marL="715963" lvl="4" indent="0">
              <a:buNone/>
            </a:pPr>
            <a:r>
              <a:rPr lang="en-AU" sz="2400" dirty="0"/>
              <a:t>Why / Why not?</a:t>
            </a:r>
          </a:p>
          <a:p>
            <a:pPr lvl="2"/>
            <a:endParaRPr lang="en-AU" dirty="0"/>
          </a:p>
          <a:p>
            <a:pPr lvl="2"/>
            <a:endParaRPr lang="en-AU" dirty="0"/>
          </a:p>
        </p:txBody>
      </p:sp>
      <p:sp>
        <p:nvSpPr>
          <p:cNvPr id="5" name="Title 3"/>
          <p:cNvSpPr>
            <a:spLocks noGrp="1"/>
          </p:cNvSpPr>
          <p:nvPr>
            <p:ph type="title"/>
          </p:nvPr>
        </p:nvSpPr>
        <p:spPr>
          <a:xfrm>
            <a:off x="457200" y="0"/>
            <a:ext cx="8229600" cy="548680"/>
          </a:xfrm>
          <a:noFill/>
        </p:spPr>
        <p:txBody>
          <a:bodyPr>
            <a:noAutofit/>
          </a:bodyPr>
          <a:lstStyle/>
          <a:p>
            <a:pPr algn="ctr"/>
            <a:r>
              <a:rPr lang="en-AU" sz="3200" b="1" dirty="0">
                <a:solidFill>
                  <a:schemeClr val="tx2"/>
                </a:solidFill>
                <a:effectLst>
                  <a:outerShdw blurRad="38100" dist="38100" dir="2700000" algn="tl">
                    <a:srgbClr val="000000">
                      <a:alpha val="43137"/>
                    </a:srgbClr>
                  </a:outerShdw>
                </a:effectLst>
              </a:rPr>
              <a:t>SELECTION BIAS</a:t>
            </a:r>
          </a:p>
        </p:txBody>
      </p:sp>
    </p:spTree>
    <p:extLst>
      <p:ext uri="{BB962C8B-B14F-4D97-AF65-F5344CB8AC3E}">
        <p14:creationId xmlns:p14="http://schemas.microsoft.com/office/powerpoint/2010/main" val="130556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5" y="1009837"/>
            <a:ext cx="8208912" cy="3384376"/>
          </a:xfrm>
          <a:solidFill>
            <a:schemeClr val="bg1"/>
          </a:solidFill>
        </p:spPr>
        <p:txBody>
          <a:bodyPr>
            <a:normAutofit/>
          </a:bodyPr>
          <a:lstStyle/>
          <a:p>
            <a:pPr marL="0" indent="0">
              <a:buNone/>
            </a:pPr>
            <a:r>
              <a:rPr lang="en-AU" sz="2000" dirty="0"/>
              <a:t>Consider the statement:</a:t>
            </a:r>
          </a:p>
          <a:p>
            <a:pPr marL="114300" indent="0" algn="ctr">
              <a:buNone/>
            </a:pPr>
            <a:endParaRPr lang="en-AU" sz="1200" i="1" dirty="0">
              <a:solidFill>
                <a:schemeClr val="accent2"/>
              </a:solidFill>
              <a:latin typeface="Times New Roman" panose="02020603050405020304" pitchFamily="18" charset="0"/>
              <a:cs typeface="Times New Roman" panose="02020603050405020304" pitchFamily="18" charset="0"/>
            </a:endParaRPr>
          </a:p>
          <a:p>
            <a:pPr marL="114300" indent="0" algn="ctr">
              <a:buNone/>
            </a:pPr>
            <a:r>
              <a:rPr lang="en-AU" sz="4800" b="1" i="1" dirty="0">
                <a:solidFill>
                  <a:schemeClr val="accent2"/>
                </a:solidFill>
                <a:latin typeface="Times New Roman" panose="02020603050405020304" pitchFamily="18" charset="0"/>
                <a:cs typeface="Times New Roman" panose="02020603050405020304" pitchFamily="18" charset="0"/>
              </a:rPr>
              <a:t>“Every year since 1950 the number of American children gunned down has doubled”</a:t>
            </a:r>
            <a:r>
              <a:rPr lang="en-US" sz="4800" b="1" i="1" dirty="0">
                <a:solidFill>
                  <a:schemeClr val="accent2"/>
                </a:solidFill>
                <a:latin typeface="Times New Roman" panose="02020603050405020304" pitchFamily="18" charset="0"/>
                <a:cs typeface="Times New Roman" panose="02020603050405020304" pitchFamily="18" charset="0"/>
              </a:rPr>
              <a:t> </a:t>
            </a:r>
          </a:p>
          <a:p>
            <a:pPr lvl="2"/>
            <a:endParaRPr lang="en-AU" dirty="0"/>
          </a:p>
          <a:p>
            <a:pPr lvl="2"/>
            <a:endParaRPr lang="en-AU" dirty="0"/>
          </a:p>
        </p:txBody>
      </p:sp>
      <p:sp>
        <p:nvSpPr>
          <p:cNvPr id="5" name="Title 3"/>
          <p:cNvSpPr>
            <a:spLocks noGrp="1"/>
          </p:cNvSpPr>
          <p:nvPr>
            <p:ph type="title"/>
          </p:nvPr>
        </p:nvSpPr>
        <p:spPr>
          <a:xfrm>
            <a:off x="457200" y="0"/>
            <a:ext cx="8229600" cy="548680"/>
          </a:xfrm>
          <a:noFill/>
        </p:spPr>
        <p:txBody>
          <a:bodyPr>
            <a:noAutofit/>
          </a:bodyPr>
          <a:lstStyle/>
          <a:p>
            <a:pPr algn="ctr"/>
            <a:r>
              <a:rPr lang="en-AU" sz="3200" b="1" dirty="0">
                <a:solidFill>
                  <a:schemeClr val="tx2"/>
                </a:solidFill>
                <a:effectLst>
                  <a:outerShdw blurRad="38100" dist="38100" dir="2700000" algn="tl">
                    <a:srgbClr val="000000">
                      <a:alpha val="43137"/>
                    </a:srgbClr>
                  </a:outerShdw>
                </a:effectLst>
              </a:rPr>
              <a:t>INFORMATION BIAS</a:t>
            </a:r>
          </a:p>
        </p:txBody>
      </p:sp>
      <p:sp>
        <p:nvSpPr>
          <p:cNvPr id="2" name="Rectangle 1">
            <a:extLst>
              <a:ext uri="{FF2B5EF4-FFF2-40B4-BE49-F238E27FC236}">
                <a16:creationId xmlns:a16="http://schemas.microsoft.com/office/drawing/2014/main" id="{87B251A5-0B31-6D45-885B-9EA51031081B}"/>
              </a:ext>
            </a:extLst>
          </p:cNvPr>
          <p:cNvSpPr/>
          <p:nvPr/>
        </p:nvSpPr>
        <p:spPr>
          <a:xfrm>
            <a:off x="1259632" y="4652119"/>
            <a:ext cx="2704330" cy="461665"/>
          </a:xfrm>
          <a:prstGeom prst="rect">
            <a:avLst/>
          </a:prstGeom>
          <a:solidFill>
            <a:schemeClr val="bg1"/>
          </a:solidFill>
        </p:spPr>
        <p:txBody>
          <a:bodyPr wrap="none">
            <a:spAutoFit/>
          </a:bodyPr>
          <a:lstStyle/>
          <a:p>
            <a:r>
              <a:rPr lang="en-AU" sz="2400" b="1" dirty="0">
                <a:solidFill>
                  <a:schemeClr val="tx2"/>
                </a:solidFill>
              </a:rPr>
              <a:t>1950 – 100 Children</a:t>
            </a:r>
            <a:endParaRPr lang="en-US" sz="2400" b="1" dirty="0">
              <a:solidFill>
                <a:schemeClr val="tx2"/>
              </a:solidFill>
            </a:endParaRPr>
          </a:p>
        </p:txBody>
      </p:sp>
      <p:sp>
        <p:nvSpPr>
          <p:cNvPr id="6" name="Rectangle 5">
            <a:extLst>
              <a:ext uri="{FF2B5EF4-FFF2-40B4-BE49-F238E27FC236}">
                <a16:creationId xmlns:a16="http://schemas.microsoft.com/office/drawing/2014/main" id="{D0C9850D-3E8B-1E4D-84E6-7A4A03949868}"/>
              </a:ext>
            </a:extLst>
          </p:cNvPr>
          <p:cNvSpPr/>
          <p:nvPr/>
        </p:nvSpPr>
        <p:spPr>
          <a:xfrm>
            <a:off x="4499991" y="4652119"/>
            <a:ext cx="3600400" cy="461665"/>
          </a:xfrm>
          <a:prstGeom prst="rect">
            <a:avLst/>
          </a:prstGeom>
          <a:solidFill>
            <a:schemeClr val="bg1"/>
          </a:solidFill>
        </p:spPr>
        <p:txBody>
          <a:bodyPr wrap="square">
            <a:spAutoFit/>
          </a:bodyPr>
          <a:lstStyle/>
          <a:p>
            <a:r>
              <a:rPr lang="en-AU" sz="2400" b="1" dirty="0">
                <a:solidFill>
                  <a:schemeClr val="tx2"/>
                </a:solidFill>
              </a:rPr>
              <a:t>1960 – 102’400 Children</a:t>
            </a:r>
            <a:endParaRPr lang="en-US" sz="2400" b="1" dirty="0">
              <a:solidFill>
                <a:schemeClr val="tx2"/>
              </a:solidFill>
            </a:endParaRPr>
          </a:p>
        </p:txBody>
      </p:sp>
      <p:sp>
        <p:nvSpPr>
          <p:cNvPr id="7" name="Rectangle 6">
            <a:extLst>
              <a:ext uri="{FF2B5EF4-FFF2-40B4-BE49-F238E27FC236}">
                <a16:creationId xmlns:a16="http://schemas.microsoft.com/office/drawing/2014/main" id="{3DFF1814-0D8A-4B4E-9A9A-D336724C5278}"/>
              </a:ext>
            </a:extLst>
          </p:cNvPr>
          <p:cNvSpPr/>
          <p:nvPr/>
        </p:nvSpPr>
        <p:spPr>
          <a:xfrm>
            <a:off x="1527190" y="5201224"/>
            <a:ext cx="5945602" cy="461665"/>
          </a:xfrm>
          <a:prstGeom prst="rect">
            <a:avLst/>
          </a:prstGeom>
          <a:solidFill>
            <a:schemeClr val="bg1"/>
          </a:solidFill>
        </p:spPr>
        <p:txBody>
          <a:bodyPr wrap="none">
            <a:spAutoFit/>
          </a:bodyPr>
          <a:lstStyle/>
          <a:p>
            <a:r>
              <a:rPr lang="en-AU" sz="2400" b="1" dirty="0">
                <a:solidFill>
                  <a:schemeClr val="tx2"/>
                </a:solidFill>
              </a:rPr>
              <a:t>1980 – 107’374’182’000 Children (107 Billion)</a:t>
            </a:r>
            <a:endParaRPr lang="en-US" sz="2400" b="1" dirty="0">
              <a:solidFill>
                <a:schemeClr val="tx2"/>
              </a:solidFill>
            </a:endParaRPr>
          </a:p>
        </p:txBody>
      </p:sp>
      <p:sp>
        <p:nvSpPr>
          <p:cNvPr id="8" name="Rectangle 7">
            <a:extLst>
              <a:ext uri="{FF2B5EF4-FFF2-40B4-BE49-F238E27FC236}">
                <a16:creationId xmlns:a16="http://schemas.microsoft.com/office/drawing/2014/main" id="{C14565C3-854C-844A-B6B2-91FC1C109EB3}"/>
              </a:ext>
            </a:extLst>
          </p:cNvPr>
          <p:cNvSpPr/>
          <p:nvPr/>
        </p:nvSpPr>
        <p:spPr>
          <a:xfrm>
            <a:off x="1985283" y="5733256"/>
            <a:ext cx="4614407" cy="461665"/>
          </a:xfrm>
          <a:prstGeom prst="rect">
            <a:avLst/>
          </a:prstGeom>
          <a:solidFill>
            <a:schemeClr val="bg1"/>
          </a:solidFill>
        </p:spPr>
        <p:txBody>
          <a:bodyPr wrap="square">
            <a:spAutoFit/>
          </a:bodyPr>
          <a:lstStyle/>
          <a:p>
            <a:r>
              <a:rPr lang="en-AU" sz="2400" b="1" dirty="0">
                <a:solidFill>
                  <a:schemeClr val="tx2"/>
                </a:solidFill>
              </a:rPr>
              <a:t>1980 Population USA 226.5 million</a:t>
            </a:r>
            <a:endParaRPr lang="en-US" sz="2400" b="1" dirty="0">
              <a:solidFill>
                <a:schemeClr val="tx2"/>
              </a:solidFill>
            </a:endParaRPr>
          </a:p>
        </p:txBody>
      </p:sp>
    </p:spTree>
    <p:extLst>
      <p:ext uri="{BB962C8B-B14F-4D97-AF65-F5344CB8AC3E}">
        <p14:creationId xmlns:p14="http://schemas.microsoft.com/office/powerpoint/2010/main" val="1950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908720"/>
            <a:ext cx="8712968" cy="4454001"/>
          </a:xfrm>
          <a:solidFill>
            <a:schemeClr val="bg1"/>
          </a:solidFill>
        </p:spPr>
        <p:txBody>
          <a:bodyPr>
            <a:normAutofit/>
          </a:bodyPr>
          <a:lstStyle/>
          <a:p>
            <a:pPr>
              <a:buNone/>
            </a:pPr>
            <a:r>
              <a:rPr lang="en-AU" dirty="0"/>
              <a:t>The original wording of this statement:</a:t>
            </a:r>
          </a:p>
          <a:p>
            <a:pPr>
              <a:buNone/>
            </a:pPr>
            <a:endParaRPr lang="en-AU" sz="2400" i="1" dirty="0">
              <a:solidFill>
                <a:schemeClr val="accent2"/>
              </a:solidFill>
              <a:latin typeface="Comic Sans MS" pitchFamily="66" charset="0"/>
            </a:endParaRPr>
          </a:p>
          <a:p>
            <a:pPr marL="176213" indent="-176213" algn="ctr">
              <a:spcBef>
                <a:spcPct val="50000"/>
              </a:spcBef>
              <a:buNone/>
            </a:pPr>
            <a:r>
              <a:rPr lang="en-AU" sz="3600" b="1" i="1" dirty="0">
                <a:solidFill>
                  <a:schemeClr val="accent2"/>
                </a:solidFill>
                <a:latin typeface="Times New Roman" panose="02020603050405020304" pitchFamily="18" charset="0"/>
                <a:cs typeface="Times New Roman" panose="02020603050405020304" pitchFamily="18" charset="0"/>
              </a:rPr>
              <a:t>“The number of American children killed each year by guns has doubled since 1950</a:t>
            </a:r>
            <a:r>
              <a:rPr lang="en-US" sz="3600" b="1" dirty="0">
                <a:solidFill>
                  <a:schemeClr val="accent2"/>
                </a:solidFill>
                <a:latin typeface="Times New Roman" panose="02020603050405020304" pitchFamily="18" charset="0"/>
                <a:cs typeface="Times New Roman" panose="02020603050405020304" pitchFamily="18" charset="0"/>
              </a:rPr>
              <a:t> </a:t>
            </a:r>
            <a:r>
              <a:rPr lang="en-AU" sz="3600" b="1" i="1" dirty="0">
                <a:solidFill>
                  <a:schemeClr val="accent2"/>
                </a:solidFill>
                <a:latin typeface="Times New Roman" panose="02020603050405020304" pitchFamily="18" charset="0"/>
                <a:cs typeface="Times New Roman" panose="02020603050405020304" pitchFamily="18" charset="0"/>
              </a:rPr>
              <a:t>”</a:t>
            </a:r>
          </a:p>
          <a:p>
            <a:pPr marL="176213" indent="-176213" algn="ctr">
              <a:spcBef>
                <a:spcPct val="50000"/>
              </a:spcBef>
              <a:buNone/>
            </a:pPr>
            <a:r>
              <a:rPr lang="en-US" sz="2400" b="1" i="1" dirty="0">
                <a:solidFill>
                  <a:schemeClr val="accent2"/>
                </a:solidFill>
                <a:latin typeface="Times New Roman" panose="02020603050405020304" pitchFamily="18" charset="0"/>
                <a:cs typeface="Times New Roman" panose="02020603050405020304" pitchFamily="18" charset="0"/>
              </a:rPr>
              <a:t> </a:t>
            </a:r>
          </a:p>
          <a:p>
            <a:pPr algn="r">
              <a:spcBef>
                <a:spcPct val="50000"/>
              </a:spcBef>
              <a:buNone/>
            </a:pPr>
            <a:r>
              <a:rPr lang="en-AU" sz="2000" i="1" dirty="0">
                <a:solidFill>
                  <a:srgbClr val="990099"/>
                </a:solidFill>
              </a:rPr>
              <a:t>from the Children’s </a:t>
            </a:r>
            <a:r>
              <a:rPr lang="en-AU" sz="2000" i="1" dirty="0" err="1">
                <a:solidFill>
                  <a:srgbClr val="990099"/>
                </a:solidFill>
              </a:rPr>
              <a:t>Defense</a:t>
            </a:r>
            <a:r>
              <a:rPr lang="en-AU" sz="2000" i="1" dirty="0">
                <a:solidFill>
                  <a:srgbClr val="990099"/>
                </a:solidFill>
              </a:rPr>
              <a:t> Fund (CDF</a:t>
            </a:r>
            <a:r>
              <a:rPr lang="en-AU" sz="2000" dirty="0"/>
              <a:t> </a:t>
            </a:r>
            <a:r>
              <a:rPr lang="en-AU" sz="2000" i="1" dirty="0">
                <a:solidFill>
                  <a:srgbClr val="990099"/>
                </a:solidFill>
              </a:rPr>
              <a:t>)</a:t>
            </a:r>
            <a:endParaRPr lang="en-US" sz="2000" i="1" dirty="0">
              <a:solidFill>
                <a:srgbClr val="990099"/>
              </a:solidFill>
            </a:endParaRPr>
          </a:p>
          <a:p>
            <a:pPr lvl="1" algn="r">
              <a:buNone/>
            </a:pPr>
            <a:r>
              <a:rPr lang="en-US" sz="1200" dirty="0">
                <a:latin typeface="Arial" charset="0"/>
                <a:cs typeface="Arial" charset="0"/>
              </a:rPr>
              <a:t>Source: Best, J. (2001). </a:t>
            </a:r>
            <a:r>
              <a:rPr lang="en-US" sz="1200" i="1" dirty="0">
                <a:latin typeface="Arial" charset="0"/>
                <a:cs typeface="Arial" charset="0"/>
              </a:rPr>
              <a:t>Damned Lies and Statistics</a:t>
            </a:r>
            <a:r>
              <a:rPr lang="en-US" sz="1200" dirty="0">
                <a:latin typeface="Arial" charset="0"/>
                <a:cs typeface="Arial" charset="0"/>
              </a:rPr>
              <a:t>, University of California Press: CA, US</a:t>
            </a:r>
          </a:p>
          <a:p>
            <a:pPr lvl="1" algn="r">
              <a:buNone/>
            </a:pPr>
            <a:endParaRPr lang="en-US" sz="1200" baseline="30000" dirty="0">
              <a:latin typeface="Arial" charset="0"/>
              <a:cs typeface="Arial" charset="0"/>
            </a:endParaRPr>
          </a:p>
          <a:p>
            <a:pPr lvl="1">
              <a:buNone/>
            </a:pPr>
            <a:endParaRPr lang="en-AU" sz="1200" baseline="30000" dirty="0">
              <a:latin typeface="Arial" charset="0"/>
            </a:endParaRPr>
          </a:p>
          <a:p>
            <a:pPr marL="457200" lvl="1" indent="0">
              <a:buNone/>
            </a:pPr>
            <a:r>
              <a:rPr lang="en-AU" dirty="0"/>
              <a:t>Think critically!</a:t>
            </a:r>
          </a:p>
          <a:p>
            <a:pPr lvl="2"/>
            <a:endParaRPr lang="en-AU" dirty="0"/>
          </a:p>
        </p:txBody>
      </p:sp>
      <p:sp>
        <p:nvSpPr>
          <p:cNvPr id="5" name="Title 3"/>
          <p:cNvSpPr>
            <a:spLocks noGrp="1"/>
          </p:cNvSpPr>
          <p:nvPr>
            <p:ph type="title"/>
          </p:nvPr>
        </p:nvSpPr>
        <p:spPr>
          <a:xfrm>
            <a:off x="457200" y="0"/>
            <a:ext cx="8229600" cy="548680"/>
          </a:xfrm>
          <a:noFill/>
        </p:spPr>
        <p:txBody>
          <a:bodyPr>
            <a:noAutofit/>
          </a:bodyPr>
          <a:lstStyle/>
          <a:p>
            <a:pPr algn="ctr"/>
            <a:r>
              <a:rPr lang="en-AU" sz="3200" b="1" dirty="0">
                <a:solidFill>
                  <a:schemeClr val="tx2"/>
                </a:solidFill>
                <a:effectLst>
                  <a:outerShdw blurRad="38100" dist="38100" dir="2700000" algn="tl">
                    <a:srgbClr val="000000">
                      <a:alpha val="43137"/>
                    </a:srgbClr>
                  </a:outerShdw>
                </a:effectLst>
              </a:rPr>
              <a:t>INFORMATION BIAS</a:t>
            </a:r>
          </a:p>
        </p:txBody>
      </p:sp>
      <p:sp>
        <p:nvSpPr>
          <p:cNvPr id="4" name="TextBox 3"/>
          <p:cNvSpPr txBox="1"/>
          <p:nvPr/>
        </p:nvSpPr>
        <p:spPr>
          <a:xfrm>
            <a:off x="2051720" y="5517232"/>
            <a:ext cx="5400600" cy="523220"/>
          </a:xfrm>
          <a:prstGeom prst="rect">
            <a:avLst/>
          </a:prstGeom>
          <a:noFill/>
        </p:spPr>
        <p:txBody>
          <a:bodyPr wrap="square" rtlCol="0">
            <a:spAutoFit/>
          </a:bodyPr>
          <a:lstStyle/>
          <a:p>
            <a:r>
              <a:rPr lang="en-AU" sz="2800" b="1" dirty="0">
                <a:solidFill>
                  <a:schemeClr val="tx2"/>
                </a:solidFill>
              </a:rPr>
              <a:t>Be careful of misleading stats! </a:t>
            </a:r>
          </a:p>
        </p:txBody>
      </p:sp>
    </p:spTree>
    <p:extLst>
      <p:ext uri="{BB962C8B-B14F-4D97-AF65-F5344CB8AC3E}">
        <p14:creationId xmlns:p14="http://schemas.microsoft.com/office/powerpoint/2010/main" val="1239846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908720"/>
            <a:ext cx="8208912" cy="4680520"/>
          </a:xfrm>
          <a:solidFill>
            <a:schemeClr val="bg1"/>
          </a:solidFill>
        </p:spPr>
        <p:txBody>
          <a:bodyPr>
            <a:normAutofit lnSpcReduction="10000"/>
          </a:bodyPr>
          <a:lstStyle/>
          <a:p>
            <a:r>
              <a:rPr lang="en-AU" sz="3000" dirty="0"/>
              <a:t>Emotive Language:</a:t>
            </a:r>
          </a:p>
          <a:p>
            <a:pPr marL="457200" lvl="1" indent="0">
              <a:buNone/>
            </a:pPr>
            <a:endParaRPr lang="en-AU" sz="1400" dirty="0"/>
          </a:p>
          <a:p>
            <a:pPr marL="457200" lvl="1" indent="0">
              <a:buNone/>
            </a:pPr>
            <a:r>
              <a:rPr lang="en-AU" sz="2400" b="1" i="1" dirty="0">
                <a:solidFill>
                  <a:schemeClr val="tx2"/>
                </a:solidFill>
                <a:latin typeface="Open Sans" panose="020B0606030504020204" pitchFamily="34" charset="0"/>
                <a:ea typeface="Open Sans" panose="020B0606030504020204" pitchFamily="34" charset="0"/>
                <a:cs typeface="Open Sans" panose="020B0606030504020204" pitchFamily="34" charset="0"/>
              </a:rPr>
              <a:t>It is intolerable that refugees should be subjected to the appalling conditions in refugee centres. Agree or disagree? </a:t>
            </a:r>
          </a:p>
          <a:p>
            <a:pPr lvl="1"/>
            <a:endParaRPr lang="en-AU" sz="2400" b="1" i="1"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r>
              <a:rPr lang="en-AU" sz="3000" dirty="0"/>
              <a:t>Leading Question:</a:t>
            </a:r>
          </a:p>
          <a:p>
            <a:pPr lvl="1"/>
            <a:endParaRPr lang="en-AU" sz="1400" i="1"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marL="457200" lvl="1" indent="0">
              <a:buNone/>
            </a:pPr>
            <a:r>
              <a:rPr lang="en-AU" sz="2400" b="1" i="1" dirty="0">
                <a:solidFill>
                  <a:schemeClr val="tx2"/>
                </a:solidFill>
                <a:latin typeface="Open Sans" panose="020B0606030504020204" pitchFamily="34" charset="0"/>
                <a:ea typeface="Open Sans" panose="020B0606030504020204" pitchFamily="34" charset="0"/>
                <a:cs typeface="Open Sans" panose="020B0606030504020204" pitchFamily="34" charset="0"/>
              </a:rPr>
              <a:t>How dumb is [insert your choice of politician’s name here] when it comes to government policy? </a:t>
            </a:r>
          </a:p>
          <a:p>
            <a:pPr lvl="1"/>
            <a:endParaRPr lang="en-AU" sz="1300" b="1" i="1"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marL="457200" lvl="1" indent="0">
              <a:buNone/>
            </a:pPr>
            <a:r>
              <a:rPr lang="en-AU" sz="2400" b="1" i="1" dirty="0">
                <a:solidFill>
                  <a:schemeClr val="tx2"/>
                </a:solidFill>
                <a:latin typeface="Open Sans" panose="020B0606030504020204" pitchFamily="34" charset="0"/>
                <a:ea typeface="Open Sans" panose="020B0606030504020204" pitchFamily="34" charset="0"/>
                <a:cs typeface="Open Sans" panose="020B0606030504020204" pitchFamily="34" charset="0"/>
              </a:rPr>
              <a:t>Most people don’t want to work for more than 30 hours a week.  What do you have to say about it?</a:t>
            </a:r>
            <a:endParaRPr lang="en-AU" dirty="0">
              <a:solidFill>
                <a:schemeClr val="tx2"/>
              </a:solidFill>
            </a:endParaRPr>
          </a:p>
        </p:txBody>
      </p:sp>
      <p:sp>
        <p:nvSpPr>
          <p:cNvPr id="5" name="Title 3"/>
          <p:cNvSpPr>
            <a:spLocks noGrp="1"/>
          </p:cNvSpPr>
          <p:nvPr>
            <p:ph type="title"/>
          </p:nvPr>
        </p:nvSpPr>
        <p:spPr>
          <a:xfrm>
            <a:off x="457200" y="0"/>
            <a:ext cx="8229600" cy="548680"/>
          </a:xfrm>
          <a:noFill/>
        </p:spPr>
        <p:txBody>
          <a:bodyPr>
            <a:noAutofit/>
          </a:bodyPr>
          <a:lstStyle/>
          <a:p>
            <a:pPr algn="ctr"/>
            <a:r>
              <a:rPr lang="en-AU" sz="3200" b="1" dirty="0">
                <a:solidFill>
                  <a:schemeClr val="tx2"/>
                </a:solidFill>
                <a:effectLst>
                  <a:outerShdw blurRad="38100" dist="38100" dir="2700000" algn="tl">
                    <a:srgbClr val="000000">
                      <a:alpha val="43137"/>
                    </a:srgbClr>
                  </a:outerShdw>
                </a:effectLst>
              </a:rPr>
              <a:t>INFORMATION BIAS</a:t>
            </a:r>
          </a:p>
        </p:txBody>
      </p:sp>
    </p:spTree>
    <p:extLst>
      <p:ext uri="{BB962C8B-B14F-4D97-AF65-F5344CB8AC3E}">
        <p14:creationId xmlns:p14="http://schemas.microsoft.com/office/powerpoint/2010/main" val="7612526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908720"/>
            <a:ext cx="8208912" cy="4454001"/>
          </a:xfrm>
          <a:solidFill>
            <a:schemeClr val="bg1"/>
          </a:solidFill>
        </p:spPr>
        <p:txBody>
          <a:bodyPr>
            <a:normAutofit/>
          </a:bodyPr>
          <a:lstStyle/>
          <a:p>
            <a:r>
              <a:rPr lang="en-AU" sz="3000" dirty="0"/>
              <a:t>Double-barrelled Question:</a:t>
            </a:r>
          </a:p>
          <a:p>
            <a:pPr marL="457200" lvl="1" indent="0">
              <a:buNone/>
            </a:pPr>
            <a:endParaRPr lang="en-AU" sz="1400" dirty="0"/>
          </a:p>
          <a:p>
            <a:pPr marL="457200" lvl="1" indent="0">
              <a:buNone/>
            </a:pPr>
            <a:r>
              <a:rPr lang="en-AU" sz="2400" b="1" i="1" dirty="0">
                <a:solidFill>
                  <a:schemeClr val="tx2"/>
                </a:solidFill>
                <a:latin typeface="Open Sans" panose="020B0606030504020204" pitchFamily="34" charset="0"/>
                <a:ea typeface="Open Sans" panose="020B0606030504020204" pitchFamily="34" charset="0"/>
                <a:cs typeface="Open Sans" panose="020B0606030504020204" pitchFamily="34" charset="0"/>
              </a:rPr>
              <a:t>When was the last time you purchased a house or a car? </a:t>
            </a:r>
          </a:p>
          <a:p>
            <a:pPr lvl="1"/>
            <a:endParaRPr lang="en-AU" sz="2400" b="1" i="1"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r>
              <a:rPr lang="en-AU" sz="3000" dirty="0"/>
              <a:t>Unclear Question:</a:t>
            </a:r>
          </a:p>
          <a:p>
            <a:pPr lvl="1"/>
            <a:endParaRPr lang="en-AU" sz="1400" i="1"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marL="457200" lvl="1" indent="0">
              <a:buNone/>
            </a:pPr>
            <a:r>
              <a:rPr lang="en-AU" sz="2400" b="1" i="1" dirty="0">
                <a:solidFill>
                  <a:schemeClr val="tx2"/>
                </a:solidFill>
                <a:latin typeface="Open Sans" panose="020B0606030504020204" pitchFamily="34" charset="0"/>
                <a:ea typeface="Open Sans" panose="020B0606030504020204" pitchFamily="34" charset="0"/>
                <a:cs typeface="Open Sans" panose="020B0606030504020204" pitchFamily="34" charset="0"/>
              </a:rPr>
              <a:t>Do you think that FAC [or any other acronym] meetings should be shorter?</a:t>
            </a:r>
          </a:p>
        </p:txBody>
      </p:sp>
      <p:sp>
        <p:nvSpPr>
          <p:cNvPr id="5" name="Title 3"/>
          <p:cNvSpPr>
            <a:spLocks noGrp="1"/>
          </p:cNvSpPr>
          <p:nvPr>
            <p:ph type="title"/>
          </p:nvPr>
        </p:nvSpPr>
        <p:spPr>
          <a:xfrm>
            <a:off x="457200" y="0"/>
            <a:ext cx="8229600" cy="548680"/>
          </a:xfrm>
          <a:noFill/>
        </p:spPr>
        <p:txBody>
          <a:bodyPr>
            <a:noAutofit/>
          </a:bodyPr>
          <a:lstStyle/>
          <a:p>
            <a:pPr algn="ctr"/>
            <a:r>
              <a:rPr lang="en-AU" sz="3200" b="1" dirty="0">
                <a:solidFill>
                  <a:schemeClr val="tx2"/>
                </a:solidFill>
                <a:effectLst>
                  <a:outerShdw blurRad="38100" dist="38100" dir="2700000" algn="tl">
                    <a:srgbClr val="000000">
                      <a:alpha val="43137"/>
                    </a:srgbClr>
                  </a:outerShdw>
                </a:effectLst>
              </a:rPr>
              <a:t>INFORMATION BIAS</a:t>
            </a:r>
          </a:p>
        </p:txBody>
      </p:sp>
    </p:spTree>
    <p:extLst>
      <p:ext uri="{BB962C8B-B14F-4D97-AF65-F5344CB8AC3E}">
        <p14:creationId xmlns:p14="http://schemas.microsoft.com/office/powerpoint/2010/main" val="794354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562074"/>
          </a:xfrm>
          <a:noFill/>
        </p:spPr>
        <p:txBody>
          <a:bodyPr>
            <a:normAutofit fontScale="90000"/>
          </a:bodyPr>
          <a:lstStyle/>
          <a:p>
            <a:pPr algn="ctr"/>
            <a:r>
              <a:rPr lang="en-AU" b="1" dirty="0">
                <a:solidFill>
                  <a:srgbClr val="0070C0"/>
                </a:solidFill>
              </a:rPr>
              <a:t>Lectures</a:t>
            </a:r>
          </a:p>
        </p:txBody>
      </p:sp>
      <p:sp>
        <p:nvSpPr>
          <p:cNvPr id="6" name="TextBox 5"/>
          <p:cNvSpPr txBox="1"/>
          <p:nvPr/>
        </p:nvSpPr>
        <p:spPr>
          <a:xfrm>
            <a:off x="935596" y="3501008"/>
            <a:ext cx="7272808" cy="1384995"/>
          </a:xfrm>
          <a:prstGeom prst="rect">
            <a:avLst/>
          </a:prstGeom>
          <a:solidFill>
            <a:schemeClr val="bg1"/>
          </a:solidFill>
        </p:spPr>
        <p:txBody>
          <a:bodyPr wrap="square" rtlCol="0">
            <a:spAutoFit/>
          </a:bodyPr>
          <a:lstStyle/>
          <a:p>
            <a:pPr algn="ctr"/>
            <a:r>
              <a:rPr lang="en-AU" sz="2800" b="1" dirty="0">
                <a:solidFill>
                  <a:srgbClr val="004F8A"/>
                </a:solidFill>
              </a:rPr>
              <a:t>It is highly recommended that you watch the lecture </a:t>
            </a:r>
            <a:r>
              <a:rPr lang="en-AU" sz="2800" b="1" i="1" dirty="0">
                <a:solidFill>
                  <a:srgbClr val="004F8A"/>
                </a:solidFill>
              </a:rPr>
              <a:t>PRIOR</a:t>
            </a:r>
            <a:r>
              <a:rPr lang="en-AU" sz="2800" b="1" dirty="0">
                <a:solidFill>
                  <a:srgbClr val="004F8A"/>
                </a:solidFill>
              </a:rPr>
              <a:t> to attending a Tutorial, as tutorials follow the lecture content.</a:t>
            </a:r>
          </a:p>
        </p:txBody>
      </p:sp>
      <p:sp>
        <p:nvSpPr>
          <p:cNvPr id="7" name="Rectangle 6">
            <a:extLst>
              <a:ext uri="{FF2B5EF4-FFF2-40B4-BE49-F238E27FC236}">
                <a16:creationId xmlns:a16="http://schemas.microsoft.com/office/drawing/2014/main" id="{2CB9A5A5-B3F9-D94F-AC72-9EFFDD371437}"/>
              </a:ext>
            </a:extLst>
          </p:cNvPr>
          <p:cNvSpPr/>
          <p:nvPr/>
        </p:nvSpPr>
        <p:spPr>
          <a:xfrm>
            <a:off x="899592" y="1772816"/>
            <a:ext cx="7272808" cy="1077218"/>
          </a:xfrm>
          <a:prstGeom prst="rect">
            <a:avLst/>
          </a:prstGeom>
          <a:solidFill>
            <a:schemeClr val="bg1"/>
          </a:solidFill>
        </p:spPr>
        <p:txBody>
          <a:bodyPr wrap="square">
            <a:spAutoFit/>
          </a:bodyPr>
          <a:lstStyle/>
          <a:p>
            <a:pPr algn="ctr"/>
            <a:r>
              <a:rPr lang="en-AU" sz="3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The lectures are pre-recorded and are available in CANVAS in </a:t>
            </a:r>
            <a:r>
              <a:rPr lang="en-AU" sz="3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EchoVideo</a:t>
            </a:r>
            <a:endParaRPr lang="en-US" sz="2800" b="1"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50576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692697"/>
            <a:ext cx="8208912" cy="1728192"/>
          </a:xfrm>
          <a:solidFill>
            <a:schemeClr val="bg1"/>
          </a:solidFill>
        </p:spPr>
        <p:txBody>
          <a:bodyPr>
            <a:normAutofit fontScale="77500" lnSpcReduction="20000"/>
          </a:bodyPr>
          <a:lstStyle/>
          <a:p>
            <a:r>
              <a:rPr lang="en-AU" sz="3500" dirty="0"/>
              <a:t>Answering Responses:</a:t>
            </a:r>
          </a:p>
          <a:p>
            <a:endParaRPr lang="en-AU" sz="1200" dirty="0"/>
          </a:p>
          <a:p>
            <a:pPr marL="0" indent="0">
              <a:buNone/>
            </a:pPr>
            <a:r>
              <a:rPr lang="en-AU" sz="2000" dirty="0"/>
              <a:t>The Trump ‘Make America Great Again’ Committee asked respondents to ‘cut through the media’s noise’ and rate the first years of Presidents Trump and Obama …</a:t>
            </a:r>
          </a:p>
          <a:p>
            <a:pPr marL="0" indent="0">
              <a:buNone/>
            </a:pPr>
            <a:endParaRPr lang="en-AU" sz="2000" dirty="0"/>
          </a:p>
          <a:p>
            <a:pPr marL="0" indent="0">
              <a:buNone/>
            </a:pPr>
            <a:r>
              <a:rPr lang="en-AU" sz="2000" dirty="0"/>
              <a:t>How would you rate:</a:t>
            </a:r>
          </a:p>
          <a:p>
            <a:endParaRPr lang="en-AU" sz="2000" dirty="0"/>
          </a:p>
          <a:p>
            <a:pPr marL="457200" lvl="1" indent="0">
              <a:buNone/>
            </a:pPr>
            <a:endParaRPr lang="en-AU" sz="1400" dirty="0"/>
          </a:p>
        </p:txBody>
      </p:sp>
      <p:sp>
        <p:nvSpPr>
          <p:cNvPr id="5" name="Title 3"/>
          <p:cNvSpPr>
            <a:spLocks noGrp="1"/>
          </p:cNvSpPr>
          <p:nvPr>
            <p:ph type="title"/>
          </p:nvPr>
        </p:nvSpPr>
        <p:spPr>
          <a:xfrm>
            <a:off x="457200" y="0"/>
            <a:ext cx="8229600" cy="548680"/>
          </a:xfrm>
          <a:noFill/>
        </p:spPr>
        <p:txBody>
          <a:bodyPr>
            <a:noAutofit/>
          </a:bodyPr>
          <a:lstStyle/>
          <a:p>
            <a:pPr algn="ctr"/>
            <a:r>
              <a:rPr lang="en-AU" sz="3200" b="1" dirty="0">
                <a:solidFill>
                  <a:schemeClr val="tx2"/>
                </a:solidFill>
                <a:effectLst>
                  <a:outerShdw blurRad="38100" dist="38100" dir="2700000" algn="tl">
                    <a:srgbClr val="000000">
                      <a:alpha val="43137"/>
                    </a:srgbClr>
                  </a:outerShdw>
                </a:effectLst>
              </a:rPr>
              <a:t>INFORMATION BIAS</a:t>
            </a:r>
          </a:p>
        </p:txBody>
      </p:sp>
      <p:graphicFrame>
        <p:nvGraphicFramePr>
          <p:cNvPr id="4" name="Table 3"/>
          <p:cNvGraphicFramePr>
            <a:graphicFrameLocks noGrp="1"/>
          </p:cNvGraphicFramePr>
          <p:nvPr>
            <p:extLst>
              <p:ext uri="{D42A27DB-BD31-4B8C-83A1-F6EECF244321}">
                <p14:modId xmlns:p14="http://schemas.microsoft.com/office/powerpoint/2010/main" val="3995167279"/>
              </p:ext>
            </p:extLst>
          </p:nvPr>
        </p:nvGraphicFramePr>
        <p:xfrm>
          <a:off x="244388" y="2420889"/>
          <a:ext cx="8208912" cy="3058655"/>
        </p:xfrm>
        <a:graphic>
          <a:graphicData uri="http://schemas.openxmlformats.org/drawingml/2006/table">
            <a:tbl>
              <a:tblPr firstRow="1" bandRow="1">
                <a:tableStyleId>{5C22544A-7EE6-4342-B048-85BDC9FD1C3A}</a:tableStyleId>
              </a:tblPr>
              <a:tblGrid>
                <a:gridCol w="4104456">
                  <a:extLst>
                    <a:ext uri="{9D8B030D-6E8A-4147-A177-3AD203B41FA5}">
                      <a16:colId xmlns:a16="http://schemas.microsoft.com/office/drawing/2014/main" val="2912572635"/>
                    </a:ext>
                  </a:extLst>
                </a:gridCol>
                <a:gridCol w="4104456">
                  <a:extLst>
                    <a:ext uri="{9D8B030D-6E8A-4147-A177-3AD203B41FA5}">
                      <a16:colId xmlns:a16="http://schemas.microsoft.com/office/drawing/2014/main" val="2796711427"/>
                    </a:ext>
                  </a:extLst>
                </a:gridCol>
              </a:tblGrid>
              <a:tr h="86409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2400" dirty="0"/>
                        <a:t>President Trump’s first year</a:t>
                      </a:r>
                    </a:p>
                    <a:p>
                      <a:pPr marL="0" marR="0" lvl="0" indent="0" algn="l" defTabSz="457200" rtl="0" eaLnBrk="1" fontAlgn="auto" latinLnBrk="0" hangingPunct="1">
                        <a:lnSpc>
                          <a:spcPct val="100000"/>
                        </a:lnSpc>
                        <a:spcBef>
                          <a:spcPts val="0"/>
                        </a:spcBef>
                        <a:spcAft>
                          <a:spcPts val="0"/>
                        </a:spcAft>
                        <a:buClrTx/>
                        <a:buSzTx/>
                        <a:buFontTx/>
                        <a:buNone/>
                        <a:tabLst/>
                        <a:defRPr/>
                      </a:pPr>
                      <a:r>
                        <a:rPr lang="en-AU" sz="2400" dirty="0"/>
                        <a:t>in office [2017?]</a:t>
                      </a:r>
                      <a:endParaRPr lang="en-AU"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2400" dirty="0"/>
                        <a:t>President Obama’s first year</a:t>
                      </a:r>
                    </a:p>
                    <a:p>
                      <a:pPr marL="0" marR="0" lvl="0" indent="0" algn="l" defTabSz="457200" rtl="0" eaLnBrk="1" fontAlgn="auto" latinLnBrk="0" hangingPunct="1">
                        <a:lnSpc>
                          <a:spcPct val="100000"/>
                        </a:lnSpc>
                        <a:spcBef>
                          <a:spcPts val="0"/>
                        </a:spcBef>
                        <a:spcAft>
                          <a:spcPts val="0"/>
                        </a:spcAft>
                        <a:buClrTx/>
                        <a:buSzTx/>
                        <a:buFontTx/>
                        <a:buNone/>
                        <a:tabLst/>
                        <a:defRPr/>
                      </a:pPr>
                      <a:r>
                        <a:rPr lang="en-AU" sz="2400" dirty="0"/>
                        <a:t>in office [2009?]</a:t>
                      </a:r>
                    </a:p>
                  </a:txBody>
                  <a:tcPr/>
                </a:tc>
                <a:extLst>
                  <a:ext uri="{0D108BD9-81ED-4DB2-BD59-A6C34878D82A}">
                    <a16:rowId xmlns:a16="http://schemas.microsoft.com/office/drawing/2014/main" val="1072538517"/>
                  </a:ext>
                </a:extLst>
              </a:tr>
              <a:tr h="1824428">
                <a:tc>
                  <a:txBody>
                    <a:bodyPr/>
                    <a:lstStyle/>
                    <a:p>
                      <a:pPr algn="ctr"/>
                      <a:r>
                        <a:rPr lang="en-AU" sz="2400" b="1" dirty="0">
                          <a:solidFill>
                            <a:schemeClr val="tx2"/>
                          </a:solidFill>
                        </a:rPr>
                        <a:t>Great</a:t>
                      </a:r>
                    </a:p>
                    <a:p>
                      <a:pPr algn="ctr"/>
                      <a:r>
                        <a:rPr lang="en-AU" sz="2400" b="1" dirty="0">
                          <a:solidFill>
                            <a:schemeClr val="tx2"/>
                          </a:solidFill>
                        </a:rPr>
                        <a:t>Good</a:t>
                      </a:r>
                    </a:p>
                    <a:p>
                      <a:pPr algn="ctr"/>
                      <a:r>
                        <a:rPr lang="en-AU" sz="2400" b="1" dirty="0">
                          <a:solidFill>
                            <a:schemeClr val="tx2"/>
                          </a:solidFill>
                        </a:rPr>
                        <a:t>Okay</a:t>
                      </a:r>
                    </a:p>
                    <a:p>
                      <a:pPr algn="ctr"/>
                      <a:r>
                        <a:rPr lang="en-AU" sz="2400" b="1" dirty="0">
                          <a:solidFill>
                            <a:schemeClr val="tx2"/>
                          </a:solidFill>
                        </a:rPr>
                        <a:t>Other</a:t>
                      </a:r>
                    </a:p>
                  </a:txBody>
                  <a:tcPr/>
                </a:tc>
                <a:tc>
                  <a:txBody>
                    <a:bodyPr/>
                    <a:lstStyle/>
                    <a:p>
                      <a:pPr algn="ctr"/>
                      <a:r>
                        <a:rPr lang="en-AU" sz="2400" b="1" dirty="0">
                          <a:solidFill>
                            <a:schemeClr val="tx2"/>
                          </a:solidFill>
                        </a:rPr>
                        <a:t>Great</a:t>
                      </a:r>
                    </a:p>
                    <a:p>
                      <a:pPr algn="ctr"/>
                      <a:r>
                        <a:rPr lang="en-AU" sz="2400" b="1" dirty="0">
                          <a:solidFill>
                            <a:schemeClr val="tx2"/>
                          </a:solidFill>
                        </a:rPr>
                        <a:t>Good</a:t>
                      </a:r>
                    </a:p>
                    <a:p>
                      <a:pPr algn="ctr"/>
                      <a:r>
                        <a:rPr lang="en-AU" sz="2400" b="1" dirty="0">
                          <a:solidFill>
                            <a:schemeClr val="tx2"/>
                          </a:solidFill>
                        </a:rPr>
                        <a:t>Okay</a:t>
                      </a:r>
                    </a:p>
                    <a:p>
                      <a:pPr algn="ctr"/>
                      <a:r>
                        <a:rPr lang="en-AU" sz="2400" b="1" dirty="0">
                          <a:solidFill>
                            <a:schemeClr val="tx2"/>
                          </a:solidFill>
                        </a:rPr>
                        <a:t>Poor</a:t>
                      </a:r>
                    </a:p>
                    <a:p>
                      <a:pPr algn="ctr"/>
                      <a:r>
                        <a:rPr lang="en-AU" sz="2400" b="1" dirty="0">
                          <a:solidFill>
                            <a:schemeClr val="tx2"/>
                          </a:solidFill>
                        </a:rPr>
                        <a:t>Other</a:t>
                      </a:r>
                    </a:p>
                    <a:p>
                      <a:pPr algn="ctr"/>
                      <a:endParaRPr lang="en-AU" dirty="0"/>
                    </a:p>
                  </a:txBody>
                  <a:tcPr/>
                </a:tc>
                <a:extLst>
                  <a:ext uri="{0D108BD9-81ED-4DB2-BD59-A6C34878D82A}">
                    <a16:rowId xmlns:a16="http://schemas.microsoft.com/office/drawing/2014/main" val="3164076997"/>
                  </a:ext>
                </a:extLst>
              </a:tr>
            </a:tbl>
          </a:graphicData>
        </a:graphic>
      </p:graphicFrame>
    </p:spTree>
    <p:extLst>
      <p:ext uri="{BB962C8B-B14F-4D97-AF65-F5344CB8AC3E}">
        <p14:creationId xmlns:p14="http://schemas.microsoft.com/office/powerpoint/2010/main" val="16559625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908720"/>
            <a:ext cx="8208912" cy="4454001"/>
          </a:xfrm>
          <a:solidFill>
            <a:schemeClr val="bg1"/>
          </a:solidFill>
        </p:spPr>
        <p:txBody>
          <a:bodyPr>
            <a:normAutofit lnSpcReduction="10000"/>
          </a:bodyPr>
          <a:lstStyle/>
          <a:p>
            <a:r>
              <a:rPr lang="en-AU" sz="3000" dirty="0"/>
              <a:t>Source of Study / Who conducted the Study:</a:t>
            </a:r>
          </a:p>
          <a:p>
            <a:pPr marL="457200" lvl="1" indent="0">
              <a:buNone/>
            </a:pPr>
            <a:endParaRPr lang="en-AU" sz="1400" dirty="0"/>
          </a:p>
          <a:p>
            <a:pPr marL="457200" lvl="1" indent="0">
              <a:spcAft>
                <a:spcPts val="1200"/>
              </a:spcAft>
              <a:buNone/>
            </a:pPr>
            <a:r>
              <a:rPr lang="en-AU" sz="2400" b="1" i="1" dirty="0">
                <a:solidFill>
                  <a:schemeClr val="tx2"/>
                </a:solidFill>
                <a:latin typeface="Open Sans" panose="020B0606030504020204" pitchFamily="34" charset="0"/>
                <a:ea typeface="Open Sans" panose="020B0606030504020204" pitchFamily="34" charset="0"/>
                <a:cs typeface="Open Sans" panose="020B0606030504020204" pitchFamily="34" charset="0"/>
              </a:rPr>
              <a:t>Dandruff shampoo company tells us that their product is the best!</a:t>
            </a:r>
          </a:p>
          <a:p>
            <a:pPr lvl="1">
              <a:spcAft>
                <a:spcPts val="1200"/>
              </a:spcAft>
            </a:pPr>
            <a:endParaRPr lang="en-AU" sz="2000" b="1" i="1"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marL="457200" lvl="1" indent="0">
              <a:spcAft>
                <a:spcPts val="1200"/>
              </a:spcAft>
              <a:buNone/>
            </a:pPr>
            <a:r>
              <a:rPr lang="en-AU" sz="2400" b="1" i="1" dirty="0">
                <a:solidFill>
                  <a:schemeClr val="tx2"/>
                </a:solidFill>
                <a:latin typeface="Open Sans" panose="020B0606030504020204" pitchFamily="34" charset="0"/>
                <a:ea typeface="Open Sans" panose="020B0606030504020204" pitchFamily="34" charset="0"/>
                <a:cs typeface="Open Sans" panose="020B0606030504020204" pitchFamily="34" charset="0"/>
              </a:rPr>
              <a:t>Coke tastes better than Pepsi! [survey undertaken on behalf of </a:t>
            </a:r>
            <a:r>
              <a:rPr lang="en-AU" sz="2400" b="1" i="1" dirty="0" err="1">
                <a:solidFill>
                  <a:schemeClr val="tx2"/>
                </a:solidFill>
                <a:latin typeface="Open Sans" panose="020B0606030504020204" pitchFamily="34" charset="0"/>
                <a:ea typeface="Open Sans" panose="020B0606030504020204" pitchFamily="34" charset="0"/>
                <a:cs typeface="Open Sans" panose="020B0606030504020204" pitchFamily="34" charset="0"/>
              </a:rPr>
              <a:t>CocaCola</a:t>
            </a:r>
            <a:r>
              <a:rPr lang="en-AU" sz="2400" b="1" i="1" dirty="0">
                <a:solidFill>
                  <a:schemeClr val="tx2"/>
                </a:solidFill>
                <a:latin typeface="Open Sans" panose="020B0606030504020204" pitchFamily="34" charset="0"/>
                <a:ea typeface="Open Sans" panose="020B0606030504020204" pitchFamily="34" charset="0"/>
                <a:cs typeface="Open Sans" panose="020B0606030504020204" pitchFamily="34" charset="0"/>
              </a:rPr>
              <a:t> Company]</a:t>
            </a:r>
          </a:p>
          <a:p>
            <a:pPr lvl="1">
              <a:spcAft>
                <a:spcPts val="1200"/>
              </a:spcAft>
            </a:pPr>
            <a:endParaRPr lang="en-AU" sz="2000" b="1" i="1"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marL="457200" lvl="1" indent="0">
              <a:spcAft>
                <a:spcPts val="1200"/>
              </a:spcAft>
              <a:buNone/>
            </a:pPr>
            <a:r>
              <a:rPr lang="en-AU" sz="2400" b="1" i="1" dirty="0">
                <a:solidFill>
                  <a:schemeClr val="tx2"/>
                </a:solidFill>
                <a:latin typeface="Open Sans" panose="020B0606030504020204" pitchFamily="34" charset="0"/>
                <a:ea typeface="Open Sans" panose="020B0606030504020204" pitchFamily="34" charset="0"/>
                <a:cs typeface="Open Sans" panose="020B0606030504020204" pitchFamily="34" charset="0"/>
              </a:rPr>
              <a:t>Television / Newspaper / Online Polls</a:t>
            </a:r>
          </a:p>
          <a:p>
            <a:pPr lvl="1">
              <a:spcAft>
                <a:spcPts val="1200"/>
              </a:spcAft>
            </a:pPr>
            <a:endParaRPr lang="en-AU" sz="2400" b="1" i="1"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lvl="1">
              <a:spcAft>
                <a:spcPts val="1200"/>
              </a:spcAft>
            </a:pPr>
            <a:endParaRPr lang="en-AU" sz="2400" b="1" i="1"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lvl="1">
              <a:spcAft>
                <a:spcPts val="1200"/>
              </a:spcAft>
            </a:pPr>
            <a:endParaRPr lang="en-US" sz="2400" b="1" i="1"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3"/>
          <p:cNvSpPr>
            <a:spLocks noGrp="1"/>
          </p:cNvSpPr>
          <p:nvPr>
            <p:ph type="title"/>
          </p:nvPr>
        </p:nvSpPr>
        <p:spPr>
          <a:xfrm>
            <a:off x="457200" y="0"/>
            <a:ext cx="8229600" cy="548680"/>
          </a:xfrm>
          <a:noFill/>
        </p:spPr>
        <p:txBody>
          <a:bodyPr>
            <a:noAutofit/>
          </a:bodyPr>
          <a:lstStyle/>
          <a:p>
            <a:pPr algn="ctr"/>
            <a:r>
              <a:rPr lang="en-AU" sz="3200" b="1" dirty="0">
                <a:solidFill>
                  <a:schemeClr val="tx2"/>
                </a:solidFill>
                <a:effectLst>
                  <a:outerShdw blurRad="38100" dist="38100" dir="2700000" algn="tl">
                    <a:srgbClr val="000000">
                      <a:alpha val="43137"/>
                    </a:srgbClr>
                  </a:outerShdw>
                </a:effectLst>
              </a:rPr>
              <a:t>INFORMATION BIAS</a:t>
            </a:r>
          </a:p>
        </p:txBody>
      </p:sp>
    </p:spTree>
    <p:extLst>
      <p:ext uri="{BB962C8B-B14F-4D97-AF65-F5344CB8AC3E}">
        <p14:creationId xmlns:p14="http://schemas.microsoft.com/office/powerpoint/2010/main" val="14920824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484784"/>
            <a:ext cx="7075449" cy="4165968"/>
          </a:xfrm>
          <a:solidFill>
            <a:schemeClr val="bg1"/>
          </a:solidFill>
        </p:spPr>
        <p:txBody>
          <a:bodyPr>
            <a:normAutofit/>
          </a:bodyPr>
          <a:lstStyle/>
          <a:p>
            <a:pPr lvl="1"/>
            <a:endParaRPr lang="en-AU" sz="1350" dirty="0"/>
          </a:p>
          <a:p>
            <a:pPr marL="685800">
              <a:lnSpc>
                <a:spcPct val="107000"/>
              </a:lnSpc>
              <a:spcAft>
                <a:spcPts val="600"/>
              </a:spcAft>
            </a:pPr>
            <a:r>
              <a:rPr lang="en-AU" dirty="0">
                <a:latin typeface="Calibri" panose="020F0502020204030204" pitchFamily="34" charset="0"/>
                <a:ea typeface="Calibri" panose="020F0502020204030204" pitchFamily="34" charset="0"/>
                <a:cs typeface="Times New Roman" panose="02020603050405020304" pitchFamily="18" charset="0"/>
              </a:rPr>
              <a:t>How were the individuals / objects in the study selected?</a:t>
            </a:r>
          </a:p>
          <a:p>
            <a:pPr marL="685800">
              <a:lnSpc>
                <a:spcPct val="107000"/>
              </a:lnSpc>
              <a:spcAft>
                <a:spcPts val="600"/>
              </a:spcAft>
            </a:pPr>
            <a:r>
              <a:rPr lang="en-AU" dirty="0">
                <a:latin typeface="Calibri" panose="020F0502020204030204" pitchFamily="34" charset="0"/>
                <a:ea typeface="Calibri" panose="020F0502020204030204" pitchFamily="34" charset="0"/>
                <a:cs typeface="Times New Roman" panose="02020603050405020304" pitchFamily="18" charset="0"/>
              </a:rPr>
              <a:t>What measurements were made?  What questions were asked?</a:t>
            </a:r>
          </a:p>
          <a:p>
            <a:pPr marL="685800">
              <a:lnSpc>
                <a:spcPct val="107000"/>
              </a:lnSpc>
              <a:spcAft>
                <a:spcPts val="600"/>
              </a:spcAft>
            </a:pPr>
            <a:r>
              <a:rPr lang="en-AU" dirty="0">
                <a:latin typeface="Calibri" panose="020F0502020204030204" pitchFamily="34" charset="0"/>
                <a:ea typeface="Calibri" panose="020F0502020204030204" pitchFamily="34" charset="0"/>
                <a:cs typeface="Times New Roman" panose="02020603050405020304" pitchFamily="18" charset="0"/>
              </a:rPr>
              <a:t>Who conducted / sponsored the study?</a:t>
            </a:r>
          </a:p>
          <a:p>
            <a:pPr lvl="2"/>
            <a:endParaRPr lang="en-AU" dirty="0"/>
          </a:p>
          <a:p>
            <a:pPr lvl="2"/>
            <a:endParaRPr lang="en-AU" dirty="0"/>
          </a:p>
        </p:txBody>
      </p:sp>
      <p:sp>
        <p:nvSpPr>
          <p:cNvPr id="5" name="Title 3"/>
          <p:cNvSpPr>
            <a:spLocks noGrp="1"/>
          </p:cNvSpPr>
          <p:nvPr>
            <p:ph type="title"/>
          </p:nvPr>
        </p:nvSpPr>
        <p:spPr>
          <a:xfrm>
            <a:off x="539552" y="188640"/>
            <a:ext cx="8064896" cy="908720"/>
          </a:xfrm>
          <a:noFill/>
        </p:spPr>
        <p:txBody>
          <a:bodyPr>
            <a:noAutofit/>
          </a:bodyPr>
          <a:lstStyle/>
          <a:p>
            <a:r>
              <a:rPr lang="en-AU" sz="3200" b="1" i="1" dirty="0">
                <a:solidFill>
                  <a:schemeClr val="tx2"/>
                </a:solidFill>
              </a:rPr>
              <a:t>IDENTIFYING POSSIBLE SOURCES OF BIAS IN A STUDY</a:t>
            </a:r>
            <a:r>
              <a:rPr lang="en-AU" sz="3200" dirty="0">
                <a:solidFill>
                  <a:schemeClr val="tx2"/>
                </a:solidFill>
              </a:rPr>
              <a:t>:</a:t>
            </a:r>
          </a:p>
        </p:txBody>
      </p:sp>
    </p:spTree>
    <p:extLst>
      <p:ext uri="{BB962C8B-B14F-4D97-AF65-F5344CB8AC3E}">
        <p14:creationId xmlns:p14="http://schemas.microsoft.com/office/powerpoint/2010/main" val="1101219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812332"/>
            <a:ext cx="5976663" cy="548680"/>
          </a:xfrm>
          <a:solidFill>
            <a:schemeClr val="bg1"/>
          </a:solidFill>
        </p:spPr>
        <p:txBody>
          <a:bodyPr>
            <a:noAutofit/>
          </a:bodyPr>
          <a:lstStyle/>
          <a:p>
            <a:pPr marL="9525" lvl="2" indent="0" algn="ctr">
              <a:buNone/>
            </a:pPr>
            <a:r>
              <a:rPr lang="en-GB" sz="2800" i="1" dirty="0">
                <a:solidFill>
                  <a:srgbClr val="00B050"/>
                </a:solidFill>
                <a:latin typeface="Tahoma" pitchFamily="34" charset="0"/>
              </a:rPr>
              <a:t>Be on the lookout for potential bias!!</a:t>
            </a:r>
            <a:endParaRPr lang="en-AU" sz="2800" i="1" dirty="0">
              <a:solidFill>
                <a:srgbClr val="00B050"/>
              </a:solidFill>
              <a:latin typeface="Tahoma" pitchFamily="34" charset="0"/>
            </a:endParaRPr>
          </a:p>
          <a:p>
            <a:pPr lvl="2"/>
            <a:endParaRPr lang="en-AU" dirty="0"/>
          </a:p>
        </p:txBody>
      </p:sp>
      <p:sp>
        <p:nvSpPr>
          <p:cNvPr id="5" name="Content Placeholder 1"/>
          <p:cNvSpPr txBox="1">
            <a:spLocks/>
          </p:cNvSpPr>
          <p:nvPr/>
        </p:nvSpPr>
        <p:spPr>
          <a:xfrm>
            <a:off x="457200" y="764704"/>
            <a:ext cx="7100539" cy="4896544"/>
          </a:xfrm>
          <a:prstGeom prst="rect">
            <a:avLst/>
          </a:prstGeom>
          <a:solidFill>
            <a:schemeClr val="bg1"/>
          </a:solidFill>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rgbClr val="000000"/>
                </a:solidFill>
                <a:latin typeface="Open Sans"/>
                <a:ea typeface="+mn-ea"/>
                <a:cs typeface="Open Sans"/>
              </a:defRPr>
            </a:lvl1pPr>
            <a:lvl2pPr marL="742950" indent="-285750" algn="l" defTabSz="457200" rtl="0" eaLnBrk="1" latinLnBrk="0" hangingPunct="1">
              <a:spcBef>
                <a:spcPct val="20000"/>
              </a:spcBef>
              <a:buFont typeface="Arial"/>
              <a:buChar char="–"/>
              <a:defRPr sz="2800" kern="1200">
                <a:solidFill>
                  <a:srgbClr val="000000"/>
                </a:solidFill>
                <a:latin typeface="Open Sans"/>
                <a:ea typeface="+mn-ea"/>
                <a:cs typeface="Open Sans"/>
              </a:defRPr>
            </a:lvl2pPr>
            <a:lvl3pPr marL="1143000" indent="-228600" algn="l" defTabSz="457200" rtl="0" eaLnBrk="1" latinLnBrk="0" hangingPunct="1">
              <a:spcBef>
                <a:spcPct val="20000"/>
              </a:spcBef>
              <a:buFont typeface="Arial"/>
              <a:buChar char="•"/>
              <a:defRPr sz="2400" kern="1200">
                <a:solidFill>
                  <a:srgbClr val="000000"/>
                </a:solidFill>
                <a:latin typeface="Open Sans"/>
                <a:ea typeface="+mn-ea"/>
                <a:cs typeface="Open Sans"/>
              </a:defRPr>
            </a:lvl3pPr>
            <a:lvl4pPr marL="1600200" indent="-228600" algn="l" defTabSz="457200" rtl="0" eaLnBrk="1" latinLnBrk="0" hangingPunct="1">
              <a:spcBef>
                <a:spcPct val="20000"/>
              </a:spcBef>
              <a:buFont typeface="Arial"/>
              <a:buChar char="–"/>
              <a:defRPr sz="2000" kern="1200">
                <a:solidFill>
                  <a:srgbClr val="000000"/>
                </a:solidFill>
                <a:latin typeface="Open Sans"/>
                <a:ea typeface="+mn-ea"/>
                <a:cs typeface="Open Sans"/>
              </a:defRPr>
            </a:lvl4pPr>
            <a:lvl5pPr marL="2057400" indent="-228600" algn="l" defTabSz="457200" rtl="0" eaLnBrk="1" latinLnBrk="0" hangingPunct="1">
              <a:spcBef>
                <a:spcPct val="20000"/>
              </a:spcBef>
              <a:buFont typeface="Arial"/>
              <a:buChar char="»"/>
              <a:defRPr sz="2000" kern="1200">
                <a:solidFill>
                  <a:srgbClr val="000000"/>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endParaRPr lang="en-AU" sz="900" dirty="0">
              <a:latin typeface="Open Sans" panose="020B0606030504020204" pitchFamily="34" charset="0"/>
              <a:ea typeface="Open Sans" panose="020B0606030504020204" pitchFamily="34" charset="0"/>
              <a:cs typeface="Open Sans" panose="020B0606030504020204" pitchFamily="34" charset="0"/>
            </a:endParaRPr>
          </a:p>
          <a:p>
            <a:pPr marL="457200" lvl="1" indent="0">
              <a:buNone/>
            </a:pPr>
            <a:r>
              <a:rPr lang="en-AU" sz="2200" dirty="0">
                <a:latin typeface="Open Sans" panose="020B0606030504020204" pitchFamily="34" charset="0"/>
                <a:ea typeface="Open Sans" panose="020B0606030504020204" pitchFamily="34" charset="0"/>
                <a:cs typeface="Open Sans" panose="020B0606030504020204" pitchFamily="34" charset="0"/>
              </a:rPr>
              <a:t>Sample should be randomly selected where possible from the population of interest</a:t>
            </a:r>
          </a:p>
          <a:p>
            <a:pPr marL="457200" lvl="1" indent="0">
              <a:buNone/>
            </a:pPr>
            <a:endParaRPr lang="en-AU" sz="1200" dirty="0">
              <a:latin typeface="Open Sans" panose="020B0606030504020204" pitchFamily="34" charset="0"/>
              <a:ea typeface="Open Sans" panose="020B0606030504020204" pitchFamily="34" charset="0"/>
              <a:cs typeface="Open Sans" panose="020B0606030504020204" pitchFamily="34" charset="0"/>
            </a:endParaRPr>
          </a:p>
          <a:p>
            <a:pPr marL="457200" lvl="1" indent="0">
              <a:buNone/>
            </a:pPr>
            <a:r>
              <a:rPr lang="en-AU" sz="2200" dirty="0">
                <a:latin typeface="Open Sans" panose="020B0606030504020204" pitchFamily="34" charset="0"/>
                <a:ea typeface="Open Sans" panose="020B0606030504020204" pitchFamily="34" charset="0"/>
                <a:cs typeface="Open Sans" panose="020B0606030504020204" pitchFamily="34" charset="0"/>
              </a:rPr>
              <a:t>Non-leading language in question wording </a:t>
            </a:r>
          </a:p>
          <a:p>
            <a:pPr marL="457200" lvl="1" indent="0">
              <a:buNone/>
            </a:pPr>
            <a:r>
              <a:rPr lang="en-AU" sz="2100" dirty="0">
                <a:latin typeface="Open Sans" panose="020B0606030504020204" pitchFamily="34" charset="0"/>
                <a:ea typeface="Open Sans" panose="020B0606030504020204" pitchFamily="34" charset="0"/>
                <a:cs typeface="Open Sans" panose="020B0606030504020204" pitchFamily="34" charset="0"/>
              </a:rPr>
              <a:t>Source should be reliable / credible</a:t>
            </a:r>
          </a:p>
          <a:p>
            <a:pPr lvl="1"/>
            <a:endParaRPr lang="en-AU" sz="1200" dirty="0">
              <a:latin typeface="Open Sans" panose="020B0606030504020204" pitchFamily="34" charset="0"/>
              <a:ea typeface="Open Sans" panose="020B0606030504020204" pitchFamily="34" charset="0"/>
              <a:cs typeface="Open Sans" panose="020B0606030504020204" pitchFamily="34" charset="0"/>
            </a:endParaRPr>
          </a:p>
          <a:p>
            <a:pPr marL="457200" lvl="1" indent="0">
              <a:buNone/>
            </a:pPr>
            <a:r>
              <a:rPr lang="en-AU" sz="2100" b="1" i="1" dirty="0">
                <a:solidFill>
                  <a:srgbClr val="0070C0"/>
                </a:solidFill>
                <a:latin typeface="Open Sans" panose="020B0606030504020204" pitchFamily="34" charset="0"/>
                <a:ea typeface="Open Sans" panose="020B0606030504020204" pitchFamily="34" charset="0"/>
                <a:cs typeface="Open Sans" panose="020B0606030504020204" pitchFamily="34" charset="0"/>
              </a:rPr>
              <a:t>If </a:t>
            </a:r>
            <a:r>
              <a:rPr lang="en-AU" sz="2100" i="1" dirty="0">
                <a:solidFill>
                  <a:srgbClr val="0070C0"/>
                </a:solidFill>
                <a:latin typeface="Open Sans" panose="020B0606030504020204" pitchFamily="34" charset="0"/>
                <a:ea typeface="Open Sans" panose="020B0606030504020204" pitchFamily="34" charset="0"/>
                <a:cs typeface="Open Sans" panose="020B0606030504020204" pitchFamily="34" charset="0"/>
              </a:rPr>
              <a:t>there is </a:t>
            </a:r>
            <a:r>
              <a:rPr lang="en-AU" sz="2100" i="1" u="sng" dirty="0">
                <a:solidFill>
                  <a:srgbClr val="0070C0"/>
                </a:solidFill>
                <a:latin typeface="Open Sans" panose="020B0606030504020204" pitchFamily="34" charset="0"/>
                <a:ea typeface="Open Sans" panose="020B0606030504020204" pitchFamily="34" charset="0"/>
                <a:cs typeface="Open Sans" panose="020B0606030504020204" pitchFamily="34" charset="0"/>
              </a:rPr>
              <a:t>any</a:t>
            </a:r>
            <a:r>
              <a:rPr lang="en-AU" sz="2100" i="1" dirty="0">
                <a:solidFill>
                  <a:srgbClr val="0070C0"/>
                </a:solidFill>
                <a:latin typeface="Open Sans" panose="020B0606030504020204" pitchFamily="34" charset="0"/>
                <a:ea typeface="Open Sans" panose="020B0606030504020204" pitchFamily="34" charset="0"/>
                <a:cs typeface="Open Sans" panose="020B0606030504020204" pitchFamily="34" charset="0"/>
              </a:rPr>
              <a:t> bias</a:t>
            </a:r>
            <a:r>
              <a:rPr lang="en-AU" sz="2100" dirty="0">
                <a:solidFill>
                  <a:srgbClr val="0070C0"/>
                </a:solidFill>
                <a:latin typeface="Open Sans" panose="020B0606030504020204" pitchFamily="34" charset="0"/>
                <a:ea typeface="Open Sans" panose="020B0606030504020204" pitchFamily="34" charset="0"/>
                <a:cs typeface="Open Sans" panose="020B0606030504020204" pitchFamily="34" charset="0"/>
              </a:rPr>
              <a:t>, we cannot conclude anything meaningful about the </a:t>
            </a:r>
            <a:r>
              <a:rPr lang="en-AU" sz="2100" i="1" dirty="0">
                <a:solidFill>
                  <a:srgbClr val="0070C0"/>
                </a:solidFill>
                <a:latin typeface="Open Sans" panose="020B0606030504020204" pitchFamily="34" charset="0"/>
                <a:ea typeface="Open Sans" panose="020B0606030504020204" pitchFamily="34" charset="0"/>
                <a:cs typeface="Open Sans" panose="020B0606030504020204" pitchFamily="34" charset="0"/>
              </a:rPr>
              <a:t>population of interest </a:t>
            </a:r>
            <a:r>
              <a:rPr lang="en-AU" sz="2100" dirty="0">
                <a:solidFill>
                  <a:srgbClr val="0070C0"/>
                </a:solidFill>
                <a:latin typeface="Open Sans" panose="020B0606030504020204" pitchFamily="34" charset="0"/>
                <a:ea typeface="Open Sans" panose="020B0606030504020204" pitchFamily="34" charset="0"/>
                <a:cs typeface="Open Sans" panose="020B0606030504020204" pitchFamily="34" charset="0"/>
              </a:rPr>
              <a:t>from looking at the sample!</a:t>
            </a:r>
          </a:p>
          <a:p>
            <a:pPr marL="457200" lvl="1" indent="0">
              <a:buNone/>
            </a:pPr>
            <a:endParaRPr lang="en-AU" sz="21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marL="342900" lvl="1" indent="0">
              <a:buNone/>
            </a:pPr>
            <a:r>
              <a:rPr lang="en-AU" sz="2200" dirty="0">
                <a:latin typeface="Open Sans" panose="020B0606030504020204" pitchFamily="34" charset="0"/>
                <a:ea typeface="Open Sans" panose="020B0606030504020204" pitchFamily="34" charset="0"/>
                <a:cs typeface="Open Sans" panose="020B0606030504020204" pitchFamily="34" charset="0"/>
              </a:rPr>
              <a:t>Whenever we take a sample, we would like to</a:t>
            </a:r>
            <a:br>
              <a:rPr lang="en-AU" sz="2200" dirty="0">
                <a:latin typeface="Open Sans" panose="020B0606030504020204" pitchFamily="34" charset="0"/>
                <a:ea typeface="Open Sans" panose="020B0606030504020204" pitchFamily="34" charset="0"/>
                <a:cs typeface="Open Sans" panose="020B0606030504020204" pitchFamily="34" charset="0"/>
              </a:rPr>
            </a:br>
            <a:r>
              <a:rPr lang="en-AU" sz="2200" dirty="0">
                <a:latin typeface="Open Sans" panose="020B0606030504020204" pitchFamily="34" charset="0"/>
                <a:ea typeface="Open Sans" panose="020B0606030504020204" pitchFamily="34" charset="0"/>
                <a:cs typeface="Open Sans" panose="020B0606030504020204" pitchFamily="34" charset="0"/>
              </a:rPr>
              <a:t>infer our findings to the population.</a:t>
            </a:r>
          </a:p>
        </p:txBody>
      </p:sp>
      <p:sp>
        <p:nvSpPr>
          <p:cNvPr id="6" name="Title 3"/>
          <p:cNvSpPr>
            <a:spLocks noGrp="1"/>
          </p:cNvSpPr>
          <p:nvPr>
            <p:ph type="title"/>
          </p:nvPr>
        </p:nvSpPr>
        <p:spPr>
          <a:xfrm>
            <a:off x="457200" y="130993"/>
            <a:ext cx="8229600" cy="548680"/>
          </a:xfrm>
          <a:noFill/>
        </p:spPr>
        <p:txBody>
          <a:bodyPr>
            <a:noAutofit/>
          </a:bodyPr>
          <a:lstStyle/>
          <a:p>
            <a:pPr algn="ctr"/>
            <a:r>
              <a:rPr lang="en-AU" sz="3200" b="1" dirty="0">
                <a:solidFill>
                  <a:schemeClr val="tx2"/>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AVOIDING</a:t>
            </a:r>
            <a:r>
              <a:rPr lang="en-AU" sz="3200" b="1" dirty="0">
                <a:solidFill>
                  <a:schemeClr val="tx2"/>
                </a:solidFill>
                <a:effectLst>
                  <a:outerShdw blurRad="38100" dist="38100" dir="2700000" algn="tl">
                    <a:srgbClr val="000000">
                      <a:alpha val="43137"/>
                    </a:srgbClr>
                  </a:outerShdw>
                </a:effectLst>
              </a:rPr>
              <a:t> BIAS</a:t>
            </a:r>
          </a:p>
        </p:txBody>
      </p:sp>
    </p:spTree>
    <p:extLst>
      <p:ext uri="{BB962C8B-B14F-4D97-AF65-F5344CB8AC3E}">
        <p14:creationId xmlns:p14="http://schemas.microsoft.com/office/powerpoint/2010/main" val="295716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3">
                                            <p:bg/>
                                          </p:spTgt>
                                        </p:tgtEl>
                                      </p:cBhvr>
                                      <p:by x="150000" y="150000"/>
                                    </p:animScale>
                                  </p:childTnLst>
                                </p:cTn>
                              </p:par>
                              <p:par>
                                <p:cTn id="7" presetID="6" presetClass="emph" presetSubtype="0" fill="hold" grpId="0" nodeType="withEffect">
                                  <p:stCondLst>
                                    <p:cond delay="0"/>
                                  </p:stCondLst>
                                  <p:childTnLst>
                                    <p:animScale>
                                      <p:cBhvr>
                                        <p:cTn id="8" dur="2000" fill="hold"/>
                                        <p:tgtEl>
                                          <p:spTgt spid="3">
                                            <p:txEl>
                                              <p:pRg st="0" end="0"/>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836712"/>
            <a:ext cx="8784976" cy="4752528"/>
          </a:xfrm>
          <a:solidFill>
            <a:schemeClr val="bg1"/>
          </a:solidFill>
        </p:spPr>
        <p:txBody>
          <a:bodyPr>
            <a:normAutofit fontScale="55000" lnSpcReduction="20000"/>
          </a:bodyPr>
          <a:lstStyle/>
          <a:p>
            <a:endParaRPr lang="en-GB" sz="1200" b="1" dirty="0"/>
          </a:p>
          <a:p>
            <a:pPr marL="109728" indent="0">
              <a:lnSpc>
                <a:spcPct val="134000"/>
              </a:lnSpc>
              <a:spcBef>
                <a:spcPts val="0"/>
              </a:spcBef>
              <a:buNone/>
            </a:pPr>
            <a:r>
              <a:rPr lang="en-GB" sz="4500" dirty="0"/>
              <a:t>Jackson &amp; Jackson manufacture adhesive bandages in boxes </a:t>
            </a:r>
            <a:r>
              <a:rPr lang="en-GB" sz="5100" dirty="0"/>
              <a:t>of</a:t>
            </a:r>
            <a:r>
              <a:rPr lang="en-GB" sz="4500" dirty="0"/>
              <a:t> 50 units. The Quality Control Manager is concerned that the machine packaging the bandages may be faulty, and she wants to estimate the percentage of boxes that do not contain the correct quantity of bandages.</a:t>
            </a:r>
          </a:p>
          <a:p>
            <a:pPr marL="109728" indent="0">
              <a:lnSpc>
                <a:spcPct val="134000"/>
              </a:lnSpc>
              <a:spcBef>
                <a:spcPts val="0"/>
              </a:spcBef>
              <a:buNone/>
            </a:pPr>
            <a:r>
              <a:rPr lang="en-GB" sz="4500" dirty="0"/>
              <a:t>She takes a sample of 400 boxes from the last production run on a particular day and finds that 26 boxes do not contain the correct quantity of bandages.</a:t>
            </a:r>
            <a:endParaRPr lang="en-AU" sz="3800" dirty="0"/>
          </a:p>
        </p:txBody>
      </p:sp>
    </p:spTree>
    <p:extLst>
      <p:ext uri="{BB962C8B-B14F-4D97-AF65-F5344CB8AC3E}">
        <p14:creationId xmlns:p14="http://schemas.microsoft.com/office/powerpoint/2010/main" val="6411891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908720"/>
            <a:ext cx="8784976" cy="4752528"/>
          </a:xfrm>
          <a:solidFill>
            <a:schemeClr val="bg1"/>
          </a:solidFill>
        </p:spPr>
        <p:txBody>
          <a:bodyPr>
            <a:normAutofit fontScale="92500"/>
          </a:bodyPr>
          <a:lstStyle/>
          <a:p>
            <a:pPr marL="109728" indent="0">
              <a:buNone/>
            </a:pPr>
            <a:r>
              <a:rPr lang="en-GB" dirty="0"/>
              <a:t>What is the population the Quality Control Manager </a:t>
            </a:r>
            <a:r>
              <a:rPr lang="en-GB" i="1" dirty="0"/>
              <a:t>interested in</a:t>
            </a:r>
            <a:r>
              <a:rPr lang="en-GB" dirty="0"/>
              <a:t>?</a:t>
            </a:r>
            <a:r>
              <a:rPr lang="en-GB" b="1" dirty="0"/>
              <a:t> </a:t>
            </a:r>
          </a:p>
          <a:p>
            <a:pPr marL="109728" indent="0">
              <a:buNone/>
            </a:pPr>
            <a:endParaRPr lang="en-AU" sz="1300" dirty="0"/>
          </a:p>
          <a:p>
            <a:pPr marL="822960" lvl="1" indent="-457200">
              <a:buClrTx/>
              <a:buFont typeface="+mj-lt"/>
              <a:buAutoNum type="alphaUcPeriod"/>
            </a:pPr>
            <a:r>
              <a:rPr lang="en-GB" sz="2400" dirty="0"/>
              <a:t>All bandages</a:t>
            </a:r>
            <a:endParaRPr lang="en-AU" sz="2400" dirty="0"/>
          </a:p>
          <a:p>
            <a:pPr marL="822960" lvl="1" indent="-457200">
              <a:buClrTx/>
              <a:buFont typeface="+mj-lt"/>
              <a:buAutoNum type="alphaUcPeriod"/>
            </a:pPr>
            <a:r>
              <a:rPr lang="en-GB" sz="2400" dirty="0"/>
              <a:t>All </a:t>
            </a:r>
            <a:r>
              <a:rPr lang="en-AU" sz="2400" dirty="0"/>
              <a:t>400 boxes of bandages in the sample</a:t>
            </a:r>
          </a:p>
          <a:p>
            <a:pPr marL="822960" lvl="1" indent="-457200">
              <a:buClrTx/>
              <a:buFont typeface="+mj-lt"/>
              <a:buAutoNum type="alphaUcPeriod"/>
            </a:pPr>
            <a:r>
              <a:rPr lang="en-GB" sz="2400" dirty="0"/>
              <a:t>All boxes of bandages produced by Jackson &amp; Jackson</a:t>
            </a:r>
            <a:endParaRPr lang="en-AU" sz="2400" dirty="0"/>
          </a:p>
          <a:p>
            <a:pPr marL="822960" lvl="1" indent="-457200">
              <a:buClrTx/>
              <a:buFont typeface="+mj-lt"/>
              <a:buAutoNum type="alphaUcPeriod"/>
            </a:pPr>
            <a:r>
              <a:rPr lang="en-GB" sz="2400" dirty="0"/>
              <a:t>All people who use bandages</a:t>
            </a:r>
          </a:p>
          <a:p>
            <a:endParaRPr lang="en-GB" sz="1300" dirty="0"/>
          </a:p>
          <a:p>
            <a:pPr marL="109728" indent="0">
              <a:buNone/>
            </a:pPr>
            <a:r>
              <a:rPr lang="en-GB" dirty="0"/>
              <a:t>The information collected from this sample is:</a:t>
            </a:r>
            <a:endParaRPr lang="en-AU" dirty="0"/>
          </a:p>
          <a:p>
            <a:pPr marL="822960" lvl="1" indent="-457200">
              <a:buClrTx/>
              <a:buFont typeface="+mj-lt"/>
              <a:buAutoNum type="alphaUcPeriod"/>
            </a:pPr>
            <a:r>
              <a:rPr lang="en-GB" sz="2400" dirty="0"/>
              <a:t>Probably biased</a:t>
            </a:r>
            <a:endParaRPr lang="en-AU" sz="2400" dirty="0"/>
          </a:p>
          <a:p>
            <a:pPr marL="822960" lvl="1" indent="-457200">
              <a:buClrTx/>
              <a:buFont typeface="+mj-lt"/>
              <a:buAutoNum type="alphaUcPeriod"/>
            </a:pPr>
            <a:r>
              <a:rPr lang="en-GB" sz="2400" dirty="0"/>
              <a:t>Probably unbiased</a:t>
            </a:r>
            <a:endParaRPr lang="en-AU" dirty="0"/>
          </a:p>
          <a:p>
            <a:endParaRPr lang="en-AU" dirty="0"/>
          </a:p>
          <a:p>
            <a:endParaRPr lang="en-AU" dirty="0"/>
          </a:p>
        </p:txBody>
      </p:sp>
      <p:sp>
        <p:nvSpPr>
          <p:cNvPr id="3" name="Rectangle 2">
            <a:extLst>
              <a:ext uri="{FF2B5EF4-FFF2-40B4-BE49-F238E27FC236}">
                <a16:creationId xmlns:a16="http://schemas.microsoft.com/office/drawing/2014/main" id="{70FB1D52-4014-C44F-8B0A-C05540C2430E}"/>
              </a:ext>
            </a:extLst>
          </p:cNvPr>
          <p:cNvSpPr/>
          <p:nvPr/>
        </p:nvSpPr>
        <p:spPr>
          <a:xfrm>
            <a:off x="539552" y="2852936"/>
            <a:ext cx="7632848" cy="432048"/>
          </a:xfrm>
          <a:prstGeom prst="rect">
            <a:avLst/>
          </a:prstGeom>
          <a:solidFill>
            <a:schemeClr val="tx1">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40A5E8E-1BE9-CF44-BE0B-589BB4367FD6}"/>
              </a:ext>
            </a:extLst>
          </p:cNvPr>
          <p:cNvSpPr/>
          <p:nvPr/>
        </p:nvSpPr>
        <p:spPr>
          <a:xfrm>
            <a:off x="503955" y="4437112"/>
            <a:ext cx="2771901" cy="432048"/>
          </a:xfrm>
          <a:prstGeom prst="rect">
            <a:avLst/>
          </a:prstGeom>
          <a:solidFill>
            <a:schemeClr val="tx1">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93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908720"/>
            <a:ext cx="8435280" cy="4608512"/>
          </a:xfrm>
          <a:solidFill>
            <a:schemeClr val="bg1"/>
          </a:solidFill>
        </p:spPr>
        <p:txBody>
          <a:bodyPr>
            <a:normAutofit fontScale="85000" lnSpcReduction="20000"/>
          </a:bodyPr>
          <a:lstStyle/>
          <a:p>
            <a:pPr marL="109728" indent="0">
              <a:buNone/>
            </a:pPr>
            <a:r>
              <a:rPr lang="en-GB" dirty="0"/>
              <a:t>If 26 boxes from the sample of 400 boxes do not contain the correct quantity of bandages [6.5%], what can we conclude from this sample statistic?</a:t>
            </a:r>
          </a:p>
          <a:p>
            <a:pPr marL="109728" indent="0">
              <a:buNone/>
            </a:pPr>
            <a:endParaRPr lang="en-GB" sz="1700" dirty="0"/>
          </a:p>
          <a:p>
            <a:pPr marL="109728" indent="0">
              <a:buNone/>
            </a:pPr>
            <a:endParaRPr lang="en-AU" sz="1300" dirty="0"/>
          </a:p>
          <a:p>
            <a:pPr marL="880110" lvl="1" indent="-514350">
              <a:lnSpc>
                <a:spcPct val="110000"/>
              </a:lnSpc>
              <a:spcBef>
                <a:spcPts val="0"/>
              </a:spcBef>
              <a:spcAft>
                <a:spcPts val="600"/>
              </a:spcAft>
              <a:buClrTx/>
              <a:buSzPct val="100000"/>
              <a:buFont typeface="+mj-lt"/>
              <a:buAutoNum type="alphaUcPeriod"/>
            </a:pPr>
            <a:r>
              <a:rPr lang="en-GB" sz="2600" dirty="0"/>
              <a:t>We cannot say anything meaningful about the percentage of </a:t>
            </a:r>
            <a:r>
              <a:rPr lang="en-AU" sz="2600" dirty="0"/>
              <a:t>boxes of bandages that do not contain the correct quantity</a:t>
            </a:r>
          </a:p>
          <a:p>
            <a:pPr marL="880110" lvl="1" indent="-514350">
              <a:lnSpc>
                <a:spcPct val="110000"/>
              </a:lnSpc>
              <a:spcBef>
                <a:spcPts val="0"/>
              </a:spcBef>
              <a:spcAft>
                <a:spcPts val="600"/>
              </a:spcAft>
              <a:buClrTx/>
              <a:buSzPct val="100000"/>
              <a:buFont typeface="+mj-lt"/>
              <a:buAutoNum type="alphaUcPeriod"/>
            </a:pPr>
            <a:endParaRPr lang="en-AU" sz="1400" dirty="0"/>
          </a:p>
          <a:p>
            <a:pPr marL="880110" lvl="1" indent="-514350">
              <a:lnSpc>
                <a:spcPct val="110000"/>
              </a:lnSpc>
              <a:spcBef>
                <a:spcPts val="0"/>
              </a:spcBef>
              <a:spcAft>
                <a:spcPts val="600"/>
              </a:spcAft>
              <a:buClrTx/>
              <a:buSzPct val="100000"/>
              <a:buFont typeface="+mj-lt"/>
              <a:buAutoNum type="alphaUcPeriod"/>
            </a:pPr>
            <a:r>
              <a:rPr lang="en-GB" sz="2600" dirty="0"/>
              <a:t>The percentage of boxes of bandages with an incorrect quantity is 6.5%</a:t>
            </a:r>
          </a:p>
          <a:p>
            <a:pPr marL="880110" lvl="1" indent="-514350">
              <a:lnSpc>
                <a:spcPct val="110000"/>
              </a:lnSpc>
              <a:spcBef>
                <a:spcPts val="0"/>
              </a:spcBef>
              <a:spcAft>
                <a:spcPts val="600"/>
              </a:spcAft>
              <a:buClrTx/>
              <a:buSzPct val="100000"/>
              <a:buFont typeface="+mj-lt"/>
              <a:buAutoNum type="alphaUcPeriod"/>
            </a:pPr>
            <a:endParaRPr lang="en-AU" sz="1300" dirty="0"/>
          </a:p>
          <a:p>
            <a:pPr marL="880110" lvl="1" indent="-514350">
              <a:lnSpc>
                <a:spcPct val="110000"/>
              </a:lnSpc>
              <a:spcBef>
                <a:spcPts val="0"/>
              </a:spcBef>
              <a:spcAft>
                <a:spcPts val="600"/>
              </a:spcAft>
              <a:buClrTx/>
              <a:buSzPct val="100000"/>
              <a:buFont typeface="+mj-lt"/>
              <a:buAutoNum type="alphaUcPeriod"/>
            </a:pPr>
            <a:r>
              <a:rPr lang="en-GB" sz="2600" dirty="0"/>
              <a:t>A low percentage of boxes of bandages contain an incorrect quantity, but it may not be exactly </a:t>
            </a:r>
            <a:r>
              <a:rPr lang="en-AU" sz="2600" dirty="0"/>
              <a:t>6.5%</a:t>
            </a:r>
          </a:p>
          <a:p>
            <a:endParaRPr lang="en-AU" dirty="0">
              <a:solidFill>
                <a:srgbClr val="0070C0"/>
              </a:solidFill>
            </a:endParaRPr>
          </a:p>
        </p:txBody>
      </p:sp>
      <p:sp>
        <p:nvSpPr>
          <p:cNvPr id="7" name="Rectangle 6">
            <a:extLst>
              <a:ext uri="{FF2B5EF4-FFF2-40B4-BE49-F238E27FC236}">
                <a16:creationId xmlns:a16="http://schemas.microsoft.com/office/drawing/2014/main" id="{4690297E-4386-FD45-9CC0-0EA361381D89}"/>
              </a:ext>
            </a:extLst>
          </p:cNvPr>
          <p:cNvSpPr/>
          <p:nvPr/>
        </p:nvSpPr>
        <p:spPr>
          <a:xfrm>
            <a:off x="539552" y="2204864"/>
            <a:ext cx="7704856" cy="1080120"/>
          </a:xfrm>
          <a:prstGeom prst="rect">
            <a:avLst/>
          </a:prstGeom>
          <a:solidFill>
            <a:schemeClr val="tx1">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86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a:xfrm>
            <a:off x="179512" y="908720"/>
            <a:ext cx="8856984" cy="4680520"/>
          </a:xfrm>
          <a:prstGeom prst="rect">
            <a:avLst/>
          </a:prstGeom>
          <a:solidFill>
            <a:schemeClr val="bg1"/>
          </a:solidFill>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rgbClr val="000000"/>
                </a:solidFill>
                <a:latin typeface="Open Sans"/>
                <a:ea typeface="+mn-ea"/>
                <a:cs typeface="Open Sans"/>
              </a:defRPr>
            </a:lvl1pPr>
            <a:lvl2pPr marL="742950" indent="-285750" algn="l" defTabSz="457200" rtl="0" eaLnBrk="1" latinLnBrk="0" hangingPunct="1">
              <a:spcBef>
                <a:spcPct val="20000"/>
              </a:spcBef>
              <a:buFont typeface="Arial"/>
              <a:buChar char="–"/>
              <a:defRPr sz="2800" kern="1200">
                <a:solidFill>
                  <a:srgbClr val="000000"/>
                </a:solidFill>
                <a:latin typeface="Open Sans"/>
                <a:ea typeface="+mn-ea"/>
                <a:cs typeface="Open Sans"/>
              </a:defRPr>
            </a:lvl2pPr>
            <a:lvl3pPr marL="1143000" indent="-228600" algn="l" defTabSz="457200" rtl="0" eaLnBrk="1" latinLnBrk="0" hangingPunct="1">
              <a:spcBef>
                <a:spcPct val="20000"/>
              </a:spcBef>
              <a:buFont typeface="Arial"/>
              <a:buChar char="•"/>
              <a:defRPr sz="2400" kern="1200">
                <a:solidFill>
                  <a:srgbClr val="000000"/>
                </a:solidFill>
                <a:latin typeface="Open Sans"/>
                <a:ea typeface="+mn-ea"/>
                <a:cs typeface="Open Sans"/>
              </a:defRPr>
            </a:lvl3pPr>
            <a:lvl4pPr marL="1600200" indent="-228600" algn="l" defTabSz="457200" rtl="0" eaLnBrk="1" latinLnBrk="0" hangingPunct="1">
              <a:spcBef>
                <a:spcPct val="20000"/>
              </a:spcBef>
              <a:buFont typeface="Arial"/>
              <a:buChar char="–"/>
              <a:defRPr sz="2000" kern="1200">
                <a:solidFill>
                  <a:srgbClr val="000000"/>
                </a:solidFill>
                <a:latin typeface="Open Sans"/>
                <a:ea typeface="+mn-ea"/>
                <a:cs typeface="Open Sans"/>
              </a:defRPr>
            </a:lvl4pPr>
            <a:lvl5pPr marL="2057400" indent="-228600" algn="l" defTabSz="457200" rtl="0" eaLnBrk="1" latinLnBrk="0" hangingPunct="1">
              <a:spcBef>
                <a:spcPct val="20000"/>
              </a:spcBef>
              <a:buFont typeface="Arial"/>
              <a:buChar char="»"/>
              <a:defRPr sz="2000" kern="1200">
                <a:solidFill>
                  <a:srgbClr val="000000"/>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4000"/>
              </a:lnSpc>
              <a:spcBef>
                <a:spcPts val="0"/>
              </a:spcBef>
            </a:pPr>
            <a:endParaRPr lang="en-GB" sz="1200" b="1" dirty="0"/>
          </a:p>
          <a:p>
            <a:pPr marL="109728" indent="0">
              <a:lnSpc>
                <a:spcPct val="124000"/>
              </a:lnSpc>
              <a:spcBef>
                <a:spcPts val="0"/>
              </a:spcBef>
              <a:buFont typeface="Arial"/>
              <a:buNone/>
            </a:pPr>
            <a:r>
              <a:rPr lang="en-GB" sz="4500" dirty="0"/>
              <a:t>Jackson &amp; Jackson manufacture adhesive bandages in boxes of 50 units. The Quality Control Manager is concerned that the machine packaging the bandages may be faulty, and they want to estimate the percentage of boxes that do not contain the correct quantity of bandages.</a:t>
            </a:r>
          </a:p>
          <a:p>
            <a:pPr marL="109728" indent="0">
              <a:lnSpc>
                <a:spcPct val="124000"/>
              </a:lnSpc>
              <a:spcBef>
                <a:spcPts val="0"/>
              </a:spcBef>
              <a:buFont typeface="Arial"/>
              <a:buNone/>
            </a:pPr>
            <a:r>
              <a:rPr lang="en-GB" sz="4500" dirty="0"/>
              <a:t>They take a random sample of 400 boxes from a variety of production runs over a one month period to calculate the proportion of boxes that do not contain the correct quantity of bandages per box.</a:t>
            </a:r>
            <a:endParaRPr lang="en-AU" sz="4500" dirty="0"/>
          </a:p>
        </p:txBody>
      </p:sp>
    </p:spTree>
    <p:extLst>
      <p:ext uri="{BB962C8B-B14F-4D97-AF65-F5344CB8AC3E}">
        <p14:creationId xmlns:p14="http://schemas.microsoft.com/office/powerpoint/2010/main" val="40315509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620689"/>
            <a:ext cx="8496944" cy="4896544"/>
          </a:xfrm>
          <a:solidFill>
            <a:schemeClr val="bg1"/>
          </a:solidFill>
        </p:spPr>
        <p:txBody>
          <a:bodyPr>
            <a:normAutofit fontScale="85000" lnSpcReduction="20000"/>
          </a:bodyPr>
          <a:lstStyle/>
          <a:p>
            <a:pPr marL="109728" indent="0">
              <a:buNone/>
            </a:pPr>
            <a:r>
              <a:rPr lang="en-GB" sz="2800" dirty="0"/>
              <a:t>The information collected from this sample is:</a:t>
            </a:r>
            <a:endParaRPr lang="en-AU" sz="2800" dirty="0"/>
          </a:p>
          <a:p>
            <a:pPr marL="109728" indent="0">
              <a:buNone/>
            </a:pPr>
            <a:endParaRPr lang="en-GB" sz="1400" dirty="0"/>
          </a:p>
          <a:p>
            <a:pPr marL="880110" lvl="1" indent="-514350">
              <a:buClrTx/>
              <a:buSzPct val="100000"/>
              <a:buFont typeface="+mj-lt"/>
              <a:buAutoNum type="alphaUcPeriod"/>
            </a:pPr>
            <a:r>
              <a:rPr lang="en-GB" dirty="0"/>
              <a:t>Probably biased</a:t>
            </a:r>
            <a:endParaRPr lang="en-AU" dirty="0"/>
          </a:p>
          <a:p>
            <a:pPr marL="880110" lvl="1" indent="-514350">
              <a:buClrTx/>
              <a:buSzPct val="100000"/>
              <a:buFont typeface="+mj-lt"/>
              <a:buAutoNum type="alphaUcPeriod"/>
            </a:pPr>
            <a:r>
              <a:rPr lang="en-GB" dirty="0"/>
              <a:t>Probably unbiased</a:t>
            </a:r>
          </a:p>
          <a:p>
            <a:pPr marL="880110" lvl="1" indent="-514350">
              <a:buClrTx/>
              <a:buSzPct val="100000"/>
              <a:buFont typeface="+mj-lt"/>
              <a:buAutoNum type="alphaUcPeriod"/>
            </a:pPr>
            <a:endParaRPr lang="en-GB" sz="2400" dirty="0"/>
          </a:p>
          <a:p>
            <a:pPr marL="109728" lvl="0" indent="0">
              <a:lnSpc>
                <a:spcPct val="124000"/>
              </a:lnSpc>
              <a:spcBef>
                <a:spcPts val="0"/>
              </a:spcBef>
              <a:buClr>
                <a:srgbClr val="2DA2BF"/>
              </a:buClr>
              <a:buNone/>
            </a:pPr>
            <a:r>
              <a:rPr lang="en-GB" sz="2600" dirty="0"/>
              <a:t>If 25 of the 400 boxes do not contain the correct quantity of bandages [6.3%], what can we conclude from this sample statistic?</a:t>
            </a:r>
          </a:p>
          <a:p>
            <a:pPr marL="109728" lvl="0" indent="0">
              <a:lnSpc>
                <a:spcPct val="124000"/>
              </a:lnSpc>
              <a:spcBef>
                <a:spcPts val="0"/>
              </a:spcBef>
              <a:buClr>
                <a:srgbClr val="2DA2BF"/>
              </a:buClr>
              <a:buNone/>
            </a:pPr>
            <a:endParaRPr lang="en-GB" sz="1500" dirty="0"/>
          </a:p>
          <a:p>
            <a:pPr marL="880110" lvl="1" indent="-514350">
              <a:lnSpc>
                <a:spcPct val="124000"/>
              </a:lnSpc>
              <a:spcBef>
                <a:spcPts val="0"/>
              </a:spcBef>
              <a:spcAft>
                <a:spcPts val="1200"/>
              </a:spcAft>
              <a:buClrTx/>
              <a:buSzPct val="100000"/>
              <a:buFont typeface="+mj-lt"/>
              <a:buAutoNum type="alphaUcPeriod"/>
            </a:pPr>
            <a:r>
              <a:rPr lang="en-GB" sz="2400" dirty="0"/>
              <a:t>We cannot say anything about the percentage of </a:t>
            </a:r>
            <a:r>
              <a:rPr lang="en-AU" sz="2400" dirty="0"/>
              <a:t>boxes of bandages that do not contain the correct quantity</a:t>
            </a:r>
          </a:p>
          <a:p>
            <a:pPr marL="880110" lvl="1" indent="-514350">
              <a:lnSpc>
                <a:spcPct val="124000"/>
              </a:lnSpc>
              <a:spcBef>
                <a:spcPts val="0"/>
              </a:spcBef>
              <a:spcAft>
                <a:spcPts val="1200"/>
              </a:spcAft>
              <a:buClrTx/>
              <a:buSzPct val="100000"/>
              <a:buFont typeface="+mj-lt"/>
              <a:buAutoNum type="alphaUcPeriod"/>
            </a:pPr>
            <a:r>
              <a:rPr lang="en-GB" sz="2400" dirty="0"/>
              <a:t>6.3% of boxes of bandages contain an incorrect quantity</a:t>
            </a:r>
            <a:endParaRPr lang="en-AU" sz="2400" dirty="0"/>
          </a:p>
          <a:p>
            <a:pPr marL="880110" lvl="1" indent="-514350">
              <a:lnSpc>
                <a:spcPct val="124000"/>
              </a:lnSpc>
              <a:spcBef>
                <a:spcPts val="0"/>
              </a:spcBef>
              <a:spcAft>
                <a:spcPts val="600"/>
              </a:spcAft>
              <a:buClrTx/>
              <a:buSzPct val="100000"/>
              <a:buFont typeface="+mj-lt"/>
              <a:buAutoNum type="alphaUcPeriod"/>
            </a:pPr>
            <a:r>
              <a:rPr lang="en-GB" sz="2400" dirty="0"/>
              <a:t>A low percentage of boxes of bandages contain an incorrect quantity, but it may not be exactly </a:t>
            </a:r>
            <a:r>
              <a:rPr lang="en-AU" sz="2400" dirty="0"/>
              <a:t>6.3%</a:t>
            </a:r>
          </a:p>
          <a:p>
            <a:pPr marL="880110" lvl="1" indent="-514350">
              <a:buClrTx/>
              <a:buSzPct val="100000"/>
              <a:buFont typeface="+mj-lt"/>
              <a:buAutoNum type="alphaUcPeriod"/>
            </a:pPr>
            <a:endParaRPr lang="en-GB" sz="2400" dirty="0"/>
          </a:p>
          <a:p>
            <a:pPr marL="880110" lvl="1" indent="-514350">
              <a:buClrTx/>
              <a:buSzPct val="100000"/>
              <a:buFont typeface="+mj-lt"/>
              <a:buAutoNum type="alphaUcPeriod"/>
            </a:pPr>
            <a:endParaRPr lang="en-AU" sz="2400" dirty="0"/>
          </a:p>
          <a:p>
            <a:endParaRPr lang="en-AU" dirty="0"/>
          </a:p>
        </p:txBody>
      </p:sp>
      <p:sp>
        <p:nvSpPr>
          <p:cNvPr id="5" name="Rectangle 4">
            <a:extLst>
              <a:ext uri="{FF2B5EF4-FFF2-40B4-BE49-F238E27FC236}">
                <a16:creationId xmlns:a16="http://schemas.microsoft.com/office/drawing/2014/main" id="{D7ECC84D-125E-FE4C-803B-239BDBC9FAA1}"/>
              </a:ext>
            </a:extLst>
          </p:cNvPr>
          <p:cNvSpPr/>
          <p:nvPr/>
        </p:nvSpPr>
        <p:spPr>
          <a:xfrm>
            <a:off x="755576" y="4653136"/>
            <a:ext cx="7848872" cy="792088"/>
          </a:xfrm>
          <a:prstGeom prst="rect">
            <a:avLst/>
          </a:prstGeom>
          <a:solidFill>
            <a:schemeClr val="tx1">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DC15158-AAFE-654D-9E07-B1AE719EF7F5}"/>
              </a:ext>
            </a:extLst>
          </p:cNvPr>
          <p:cNvSpPr/>
          <p:nvPr/>
        </p:nvSpPr>
        <p:spPr>
          <a:xfrm>
            <a:off x="776874" y="1484784"/>
            <a:ext cx="3363078" cy="432048"/>
          </a:xfrm>
          <a:prstGeom prst="rect">
            <a:avLst/>
          </a:prstGeom>
          <a:solidFill>
            <a:schemeClr val="tx1">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459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D57162-09A1-279C-E9AF-B3FC5B6557AA}"/>
              </a:ext>
            </a:extLst>
          </p:cNvPr>
          <p:cNvSpPr txBox="1"/>
          <p:nvPr/>
        </p:nvSpPr>
        <p:spPr>
          <a:xfrm>
            <a:off x="395536" y="1124744"/>
            <a:ext cx="8640960" cy="4062651"/>
          </a:xfrm>
          <a:prstGeom prst="rect">
            <a:avLst/>
          </a:prstGeom>
          <a:solidFill>
            <a:schemeClr val="bg1"/>
          </a:solidFill>
        </p:spPr>
        <p:txBody>
          <a:bodyPr wrap="square">
            <a:spAutoFit/>
          </a:bodyPr>
          <a:lstStyle/>
          <a:p>
            <a:pPr algn="l"/>
            <a:r>
              <a:rPr lang="en-AU" sz="2400" b="1" i="0" dirty="0">
                <a:solidFill>
                  <a:srgbClr val="000000"/>
                </a:solidFill>
                <a:effectLst/>
                <a:highlight>
                  <a:srgbClr val="FFFFFF"/>
                </a:highlight>
                <a:latin typeface="Lato Extended"/>
              </a:rPr>
              <a:t>Learning Outcomes</a:t>
            </a:r>
          </a:p>
          <a:p>
            <a:pPr algn="l"/>
            <a:endParaRPr lang="en-AU" b="0" i="0" dirty="0">
              <a:solidFill>
                <a:srgbClr val="000000"/>
              </a:solidFill>
              <a:effectLst/>
              <a:highlight>
                <a:srgbClr val="FFFFFF"/>
              </a:highlight>
              <a:latin typeface="Lato Extended"/>
            </a:endParaRPr>
          </a:p>
          <a:p>
            <a:pPr algn="l"/>
            <a:r>
              <a:rPr lang="en-AU" b="0" i="0" dirty="0">
                <a:solidFill>
                  <a:srgbClr val="000000"/>
                </a:solidFill>
                <a:effectLst/>
                <a:highlight>
                  <a:srgbClr val="FFFFFF"/>
                </a:highlight>
                <a:latin typeface="Lato Extended"/>
              </a:rPr>
              <a:t>Each week there will be intended </a:t>
            </a:r>
            <a:r>
              <a:rPr lang="en-AU" b="1" i="0" dirty="0">
                <a:solidFill>
                  <a:srgbClr val="000000"/>
                </a:solidFill>
                <a:effectLst/>
                <a:highlight>
                  <a:srgbClr val="FFFFFF"/>
                </a:highlight>
                <a:latin typeface="Lato Extended"/>
              </a:rPr>
              <a:t>Learning Outcomes</a:t>
            </a:r>
            <a:r>
              <a:rPr lang="en-AU" b="0" i="0" dirty="0">
                <a:solidFill>
                  <a:srgbClr val="000000"/>
                </a:solidFill>
                <a:effectLst/>
                <a:highlight>
                  <a:srgbClr val="FFFFFF"/>
                </a:highlight>
                <a:latin typeface="Lato Extended"/>
              </a:rPr>
              <a:t>. By the end this week make sure you:</a:t>
            </a:r>
          </a:p>
          <a:p>
            <a:pPr algn="l"/>
            <a:endParaRPr lang="en-AU" b="0" i="0" dirty="0">
              <a:solidFill>
                <a:srgbClr val="000000"/>
              </a:solidFill>
              <a:effectLst/>
              <a:highlight>
                <a:srgbClr val="FFFFFF"/>
              </a:highlight>
              <a:latin typeface="Lato Extended"/>
            </a:endParaRPr>
          </a:p>
          <a:p>
            <a:pPr marL="285750" indent="-285750" algn="l">
              <a:buFont typeface="Arial" panose="020B0604020202020204" pitchFamily="34" charset="0"/>
              <a:buChar char="•"/>
            </a:pPr>
            <a:r>
              <a:rPr lang="en-AU" b="0" i="0" dirty="0">
                <a:solidFill>
                  <a:srgbClr val="000000"/>
                </a:solidFill>
                <a:effectLst/>
                <a:highlight>
                  <a:srgbClr val="FFFFFF"/>
                </a:highlight>
                <a:latin typeface="Lato Extended"/>
              </a:rPr>
              <a:t>know how the unit is structured</a:t>
            </a:r>
          </a:p>
          <a:p>
            <a:pPr marL="285750" indent="-285750" algn="l">
              <a:buFont typeface="Arial" panose="020B0604020202020204" pitchFamily="34" charset="0"/>
              <a:buChar char="•"/>
            </a:pPr>
            <a:r>
              <a:rPr lang="en-AU" b="0" i="0" dirty="0">
                <a:solidFill>
                  <a:srgbClr val="000000"/>
                </a:solidFill>
                <a:effectLst/>
                <a:highlight>
                  <a:srgbClr val="FFFFFF"/>
                </a:highlight>
                <a:latin typeface="Lato Extended"/>
              </a:rPr>
              <a:t>know what the assessments are and when they are due</a:t>
            </a:r>
          </a:p>
          <a:p>
            <a:pPr marL="285750" indent="-285750" algn="l">
              <a:buFont typeface="Arial" panose="020B0604020202020204" pitchFamily="34" charset="0"/>
              <a:buChar char="•"/>
            </a:pPr>
            <a:r>
              <a:rPr lang="en-AU" b="0" i="0" dirty="0">
                <a:solidFill>
                  <a:srgbClr val="000000"/>
                </a:solidFill>
                <a:effectLst/>
                <a:highlight>
                  <a:srgbClr val="FFFFFF"/>
                </a:highlight>
                <a:latin typeface="Lato Extended"/>
              </a:rPr>
              <a:t>understand what academic integrity is</a:t>
            </a:r>
          </a:p>
          <a:p>
            <a:pPr marL="285750" indent="-285750" algn="l">
              <a:buFont typeface="Arial" panose="020B0604020202020204" pitchFamily="34" charset="0"/>
              <a:buChar char="•"/>
            </a:pPr>
            <a:r>
              <a:rPr lang="en-AU" b="0" i="0" dirty="0">
                <a:solidFill>
                  <a:srgbClr val="000000"/>
                </a:solidFill>
                <a:effectLst/>
                <a:highlight>
                  <a:srgbClr val="FFFFFF"/>
                </a:highlight>
                <a:latin typeface="Lato Extended"/>
              </a:rPr>
              <a:t>can differentiate between a population and a sample</a:t>
            </a:r>
          </a:p>
          <a:p>
            <a:pPr marL="285750" indent="-285750" algn="l">
              <a:buFont typeface="Arial" panose="020B0604020202020204" pitchFamily="34" charset="0"/>
              <a:buChar char="•"/>
            </a:pPr>
            <a:r>
              <a:rPr lang="en-AU" b="0" i="0" dirty="0">
                <a:solidFill>
                  <a:srgbClr val="000000"/>
                </a:solidFill>
                <a:effectLst/>
                <a:highlight>
                  <a:srgbClr val="FFFFFF"/>
                </a:highlight>
                <a:latin typeface="Lato Extended"/>
              </a:rPr>
              <a:t>can describe the different levels of measurement, and the types of research methods</a:t>
            </a:r>
          </a:p>
          <a:p>
            <a:pPr marL="285750" indent="-285750" algn="l">
              <a:buFont typeface="Arial" panose="020B0604020202020204" pitchFamily="34" charset="0"/>
              <a:buChar char="•"/>
            </a:pPr>
            <a:r>
              <a:rPr lang="en-AU" b="0" i="0" dirty="0">
                <a:solidFill>
                  <a:srgbClr val="000000"/>
                </a:solidFill>
                <a:effectLst/>
                <a:highlight>
                  <a:srgbClr val="FFFFFF"/>
                </a:highlight>
                <a:latin typeface="Lato Extended"/>
              </a:rPr>
              <a:t>understand how use the order of operations rules</a:t>
            </a:r>
          </a:p>
          <a:p>
            <a:pPr marL="285750" indent="-285750" algn="l">
              <a:buFont typeface="Arial" panose="020B0604020202020204" pitchFamily="34" charset="0"/>
              <a:buChar char="•"/>
            </a:pPr>
            <a:r>
              <a:rPr lang="en-AU" b="0" i="0" dirty="0">
                <a:solidFill>
                  <a:srgbClr val="000000"/>
                </a:solidFill>
                <a:effectLst/>
                <a:highlight>
                  <a:srgbClr val="FFFFFF"/>
                </a:highlight>
                <a:latin typeface="Lato Extended"/>
              </a:rPr>
              <a:t>understand statistical bias</a:t>
            </a:r>
          </a:p>
          <a:p>
            <a:pPr marL="285750" indent="-285750" algn="l">
              <a:buFont typeface="Arial" panose="020B0604020202020204" pitchFamily="34" charset="0"/>
              <a:buChar char="•"/>
            </a:pPr>
            <a:r>
              <a:rPr lang="en-AU" b="0" i="0" dirty="0">
                <a:solidFill>
                  <a:srgbClr val="000000"/>
                </a:solidFill>
                <a:effectLst/>
                <a:highlight>
                  <a:srgbClr val="FFFFFF"/>
                </a:highlight>
                <a:latin typeface="Lato Extended"/>
              </a:rPr>
              <a:t>can open a SPSS data file, add new variables, and navigate within SPSS</a:t>
            </a:r>
            <a:endParaRPr lang="en-US" dirty="0"/>
          </a:p>
        </p:txBody>
      </p:sp>
      <p:sp>
        <p:nvSpPr>
          <p:cNvPr id="7" name="TextBox 6">
            <a:extLst>
              <a:ext uri="{FF2B5EF4-FFF2-40B4-BE49-F238E27FC236}">
                <a16:creationId xmlns:a16="http://schemas.microsoft.com/office/drawing/2014/main" id="{60F5D849-7C4A-8847-1FC4-9FF27912C9B1}"/>
              </a:ext>
            </a:extLst>
          </p:cNvPr>
          <p:cNvSpPr txBox="1"/>
          <p:nvPr/>
        </p:nvSpPr>
        <p:spPr>
          <a:xfrm>
            <a:off x="395536" y="294322"/>
            <a:ext cx="3456384" cy="707886"/>
          </a:xfrm>
          <a:prstGeom prst="rect">
            <a:avLst/>
          </a:prstGeom>
          <a:solidFill>
            <a:schemeClr val="bg1"/>
          </a:solidFill>
        </p:spPr>
        <p:txBody>
          <a:bodyPr wrap="square">
            <a:spAutoFit/>
          </a:bodyPr>
          <a:lstStyle/>
          <a:p>
            <a:r>
              <a:rPr lang="en-AU" sz="4000" b="1" i="0" dirty="0">
                <a:solidFill>
                  <a:srgbClr val="000000"/>
                </a:solidFill>
                <a:effectLst/>
                <a:highlight>
                  <a:srgbClr val="FFFFFF"/>
                </a:highlight>
                <a:latin typeface="Lato Extended"/>
              </a:rPr>
              <a:t>Now What?</a:t>
            </a:r>
            <a:endParaRPr lang="en-US" sz="4000" dirty="0"/>
          </a:p>
        </p:txBody>
      </p:sp>
      <p:sp>
        <p:nvSpPr>
          <p:cNvPr id="8" name="TextBox 7">
            <a:extLst>
              <a:ext uri="{FF2B5EF4-FFF2-40B4-BE49-F238E27FC236}">
                <a16:creationId xmlns:a16="http://schemas.microsoft.com/office/drawing/2014/main" id="{8209ED89-D4BA-84A3-9D34-689CA4889511}"/>
              </a:ext>
            </a:extLst>
          </p:cNvPr>
          <p:cNvSpPr txBox="1"/>
          <p:nvPr/>
        </p:nvSpPr>
        <p:spPr>
          <a:xfrm>
            <a:off x="407260" y="5309931"/>
            <a:ext cx="5283945" cy="523220"/>
          </a:xfrm>
          <a:prstGeom prst="rect">
            <a:avLst/>
          </a:prstGeom>
          <a:solidFill>
            <a:schemeClr val="bg1"/>
          </a:solidFill>
        </p:spPr>
        <p:txBody>
          <a:bodyPr wrap="square">
            <a:spAutoFit/>
          </a:bodyPr>
          <a:lstStyle/>
          <a:p>
            <a:r>
              <a:rPr lang="en-AU" sz="2800" b="1" i="0" dirty="0">
                <a:solidFill>
                  <a:srgbClr val="000000"/>
                </a:solidFill>
                <a:effectLst/>
                <a:highlight>
                  <a:srgbClr val="FFFFFF"/>
                </a:highlight>
                <a:latin typeface="Lato Extended"/>
              </a:rPr>
              <a:t>Attend the Weekly Tutorial</a:t>
            </a:r>
            <a:endParaRPr lang="en-US" sz="2800" dirty="0"/>
          </a:p>
        </p:txBody>
      </p:sp>
    </p:spTree>
    <p:extLst>
      <p:ext uri="{BB962C8B-B14F-4D97-AF65-F5344CB8AC3E}">
        <p14:creationId xmlns:p14="http://schemas.microsoft.com/office/powerpoint/2010/main" val="833799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562074"/>
          </a:xfrm>
          <a:noFill/>
        </p:spPr>
        <p:txBody>
          <a:bodyPr>
            <a:normAutofit fontScale="90000"/>
          </a:bodyPr>
          <a:lstStyle/>
          <a:p>
            <a:pPr algn="ctr"/>
            <a:r>
              <a:rPr lang="en-AU" b="1" dirty="0">
                <a:solidFill>
                  <a:srgbClr val="0070C0"/>
                </a:solidFill>
              </a:rPr>
              <a:t>Tutorials</a:t>
            </a:r>
          </a:p>
        </p:txBody>
      </p:sp>
      <p:sp>
        <p:nvSpPr>
          <p:cNvPr id="2" name="TextBox 1"/>
          <p:cNvSpPr txBox="1"/>
          <p:nvPr/>
        </p:nvSpPr>
        <p:spPr>
          <a:xfrm>
            <a:off x="1331640" y="5340826"/>
            <a:ext cx="5904656" cy="646331"/>
          </a:xfrm>
          <a:prstGeom prst="rect">
            <a:avLst/>
          </a:prstGeom>
          <a:solidFill>
            <a:schemeClr val="bg1"/>
          </a:solidFill>
        </p:spPr>
        <p:txBody>
          <a:bodyPr wrap="square" rtlCol="0">
            <a:spAutoFit/>
          </a:bodyPr>
          <a:lstStyle/>
          <a:p>
            <a:pPr algn="ctr"/>
            <a:r>
              <a:rPr lang="en-AU" b="1" dirty="0">
                <a:solidFill>
                  <a:srgbClr val="0070C0"/>
                </a:solidFill>
              </a:rPr>
              <a:t>It is recommended that you check room timetables for the first few weeks of the Semester, as changes may occur.</a:t>
            </a:r>
          </a:p>
        </p:txBody>
      </p:sp>
      <p:sp>
        <p:nvSpPr>
          <p:cNvPr id="5" name="Rectangle 4">
            <a:extLst>
              <a:ext uri="{FF2B5EF4-FFF2-40B4-BE49-F238E27FC236}">
                <a16:creationId xmlns:a16="http://schemas.microsoft.com/office/drawing/2014/main" id="{8148A355-F07D-7247-8D70-E39453F8A48F}"/>
              </a:ext>
            </a:extLst>
          </p:cNvPr>
          <p:cNvSpPr/>
          <p:nvPr/>
        </p:nvSpPr>
        <p:spPr>
          <a:xfrm>
            <a:off x="2771800" y="4583501"/>
            <a:ext cx="3354380" cy="461665"/>
          </a:xfrm>
          <a:prstGeom prst="rect">
            <a:avLst/>
          </a:prstGeom>
          <a:solidFill>
            <a:schemeClr val="bg1"/>
          </a:solidFill>
        </p:spPr>
        <p:txBody>
          <a:bodyPr wrap="none">
            <a:spAutoFit/>
          </a:bodyPr>
          <a:lstStyle/>
          <a:p>
            <a:r>
              <a:rPr lang="en-AU" sz="2400" b="1" dirty="0">
                <a:solidFill>
                  <a:srgbClr val="0070C0"/>
                </a:solidFill>
              </a:rPr>
              <a:t>Attendance will be taken</a:t>
            </a:r>
            <a:endParaRPr lang="en-US" sz="2400" dirty="0"/>
          </a:p>
        </p:txBody>
      </p:sp>
      <p:sp>
        <p:nvSpPr>
          <p:cNvPr id="7" name="Rectangle 6">
            <a:extLst>
              <a:ext uri="{FF2B5EF4-FFF2-40B4-BE49-F238E27FC236}">
                <a16:creationId xmlns:a16="http://schemas.microsoft.com/office/drawing/2014/main" id="{A8EFBEB6-1119-8C4D-A76C-4F93A65875D3}"/>
              </a:ext>
            </a:extLst>
          </p:cNvPr>
          <p:cNvSpPr/>
          <p:nvPr/>
        </p:nvSpPr>
        <p:spPr>
          <a:xfrm>
            <a:off x="2315753" y="1198529"/>
            <a:ext cx="4266474" cy="523220"/>
          </a:xfrm>
          <a:prstGeom prst="rect">
            <a:avLst/>
          </a:prstGeom>
          <a:solidFill>
            <a:schemeClr val="bg1"/>
          </a:solidFill>
        </p:spPr>
        <p:txBody>
          <a:bodyPr wrap="square">
            <a:spAutoFit/>
          </a:bodyPr>
          <a:lstStyle/>
          <a:p>
            <a:pPr algn="ctr"/>
            <a:r>
              <a:rPr lang="en-AU" sz="2800" b="1" dirty="0">
                <a:solidFill>
                  <a:srgbClr val="FF0000"/>
                </a:solidFill>
              </a:rPr>
              <a:t>Tutorials start in Week 1</a:t>
            </a:r>
            <a:endParaRPr lang="en-US" sz="2800" dirty="0">
              <a:solidFill>
                <a:srgbClr val="FF0000"/>
              </a:solidFill>
            </a:endParaRPr>
          </a:p>
        </p:txBody>
      </p:sp>
      <p:sp>
        <p:nvSpPr>
          <p:cNvPr id="8" name="Rectangle 7">
            <a:extLst>
              <a:ext uri="{FF2B5EF4-FFF2-40B4-BE49-F238E27FC236}">
                <a16:creationId xmlns:a16="http://schemas.microsoft.com/office/drawing/2014/main" id="{0309D5BC-B006-1C4B-8BE0-8FDFA9D84168}"/>
              </a:ext>
            </a:extLst>
          </p:cNvPr>
          <p:cNvSpPr/>
          <p:nvPr/>
        </p:nvSpPr>
        <p:spPr>
          <a:xfrm>
            <a:off x="935595" y="2182505"/>
            <a:ext cx="7272808" cy="2062103"/>
          </a:xfrm>
          <a:prstGeom prst="rect">
            <a:avLst/>
          </a:prstGeom>
          <a:solidFill>
            <a:schemeClr val="bg1"/>
          </a:solidFill>
        </p:spPr>
        <p:txBody>
          <a:bodyPr wrap="square">
            <a:spAutoFit/>
          </a:bodyPr>
          <a:lstStyle/>
          <a:p>
            <a:pPr algn="ctr"/>
            <a:r>
              <a:rPr lang="en-AU" sz="3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In the tutorials we cover the practical use of SPSS. We also cover the report writing style that you will need for the assignments.</a:t>
            </a:r>
            <a:endParaRPr lang="en-US" sz="2800" b="1"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6047774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A black cat lying in a blue chair on a wood floor&#10;&#10;Description automatically generated with low confidence">
            <a:extLst>
              <a:ext uri="{FF2B5EF4-FFF2-40B4-BE49-F238E27FC236}">
                <a16:creationId xmlns:a16="http://schemas.microsoft.com/office/drawing/2014/main" id="{B6552C26-88E4-1156-F80A-94F418A66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43000" y="857250"/>
            <a:ext cx="6858000" cy="5143500"/>
          </a:xfrm>
          <a:prstGeom prst="rect">
            <a:avLst/>
          </a:prstGeom>
        </p:spPr>
      </p:pic>
      <p:sp>
        <p:nvSpPr>
          <p:cNvPr id="8" name="TextBox 7">
            <a:extLst>
              <a:ext uri="{FF2B5EF4-FFF2-40B4-BE49-F238E27FC236}">
                <a16:creationId xmlns:a16="http://schemas.microsoft.com/office/drawing/2014/main" id="{EAA6264D-359C-6876-8485-E6E47A762888}"/>
              </a:ext>
            </a:extLst>
          </p:cNvPr>
          <p:cNvSpPr txBox="1"/>
          <p:nvPr/>
        </p:nvSpPr>
        <p:spPr>
          <a:xfrm>
            <a:off x="2018665" y="6119336"/>
            <a:ext cx="1716688" cy="738664"/>
          </a:xfrm>
          <a:prstGeom prst="rect">
            <a:avLst/>
          </a:prstGeom>
          <a:noFill/>
        </p:spPr>
        <p:txBody>
          <a:bodyPr wrap="none" rtlCol="0">
            <a:spAutoFit/>
          </a:bodyPr>
          <a:lstStyle/>
          <a:p>
            <a:r>
              <a:rPr lang="en-US" sz="2400" dirty="0">
                <a:solidFill>
                  <a:schemeClr val="bg1"/>
                </a:solidFill>
              </a:rPr>
              <a:t>Bombay</a:t>
            </a:r>
            <a:br>
              <a:rPr lang="en-US" sz="2400" dirty="0">
                <a:solidFill>
                  <a:schemeClr val="bg1"/>
                </a:solidFill>
              </a:rPr>
            </a:br>
            <a:r>
              <a:rPr lang="en-US" dirty="0">
                <a:solidFill>
                  <a:schemeClr val="bg1"/>
                </a:solidFill>
              </a:rPr>
              <a:t>January 26 2023</a:t>
            </a:r>
          </a:p>
        </p:txBody>
      </p:sp>
    </p:spTree>
    <p:extLst>
      <p:ext uri="{BB962C8B-B14F-4D97-AF65-F5344CB8AC3E}">
        <p14:creationId xmlns:p14="http://schemas.microsoft.com/office/powerpoint/2010/main" val="2015804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536" y="0"/>
            <a:ext cx="8229600" cy="490066"/>
          </a:xfrm>
        </p:spPr>
        <p:txBody>
          <a:bodyPr>
            <a:noAutofit/>
          </a:bodyPr>
          <a:lstStyle/>
          <a:p>
            <a:pPr algn="ctr"/>
            <a:r>
              <a:rPr lang="en-AU" sz="2800" b="1" dirty="0">
                <a:solidFill>
                  <a:schemeClr val="tx2"/>
                </a:solidFill>
                <a:effectLst>
                  <a:outerShdw blurRad="38100" dist="38100" dir="2700000" algn="tl">
                    <a:srgbClr val="000000">
                      <a:alpha val="43137"/>
                    </a:srgbClr>
                  </a:outerShdw>
                </a:effectLst>
              </a:rPr>
              <a:t>UNIT INFORMATION / HOUSEKEEPING</a:t>
            </a:r>
            <a:endParaRPr lang="en-AU" sz="2800" b="1" dirty="0">
              <a:solidFill>
                <a:schemeClr val="tx2"/>
              </a:solidFill>
            </a:endParaRPr>
          </a:p>
        </p:txBody>
      </p:sp>
      <p:sp>
        <p:nvSpPr>
          <p:cNvPr id="2" name="Content Placeholder 1"/>
          <p:cNvSpPr>
            <a:spLocks noGrp="1"/>
          </p:cNvSpPr>
          <p:nvPr>
            <p:ph idx="1"/>
          </p:nvPr>
        </p:nvSpPr>
        <p:spPr>
          <a:xfrm>
            <a:off x="395536" y="620689"/>
            <a:ext cx="8229600" cy="4896544"/>
          </a:xfrm>
          <a:solidFill>
            <a:schemeClr val="bg1"/>
          </a:solidFill>
        </p:spPr>
        <p:txBody>
          <a:bodyPr>
            <a:normAutofit fontScale="92500" lnSpcReduction="20000"/>
          </a:bodyPr>
          <a:lstStyle/>
          <a:p>
            <a:pPr marL="0" indent="0">
              <a:buNone/>
            </a:pPr>
            <a:r>
              <a:rPr lang="en-AU" sz="3600" b="1" dirty="0">
                <a:latin typeface="Open Sans" panose="020B0606030504020204" pitchFamily="34" charset="0"/>
                <a:ea typeface="Open Sans" panose="020B0606030504020204" pitchFamily="34" charset="0"/>
                <a:cs typeface="Open Sans" panose="020B0606030504020204" pitchFamily="34" charset="0"/>
              </a:rPr>
              <a:t>STA10003 CANVAS Website</a:t>
            </a:r>
          </a:p>
          <a:p>
            <a:pPr marL="357188" lvl="1" indent="0">
              <a:lnSpc>
                <a:spcPct val="134000"/>
              </a:lnSpc>
              <a:spcBef>
                <a:spcPts val="0"/>
              </a:spcBef>
              <a:buNone/>
            </a:pPr>
            <a:r>
              <a:rPr lang="en-AU" sz="2600" dirty="0">
                <a:latin typeface="Open Sans" panose="020B0606030504020204" pitchFamily="34" charset="0"/>
                <a:ea typeface="Open Sans" panose="020B0606030504020204" pitchFamily="34" charset="0"/>
                <a:cs typeface="Open Sans" panose="020B0606030504020204" pitchFamily="34" charset="0"/>
              </a:rPr>
              <a:t>Modules contain Weekly Learning Materials / Assessment information as per the unit outline</a:t>
            </a:r>
            <a:endParaRPr lang="en-AU" sz="1400" b="1" dirty="0">
              <a:latin typeface="Open Sans" panose="020B0606030504020204" pitchFamily="34" charset="0"/>
              <a:ea typeface="Open Sans" panose="020B0606030504020204" pitchFamily="34" charset="0"/>
              <a:cs typeface="Open Sans" panose="020B0606030504020204" pitchFamily="34" charset="0"/>
            </a:endParaRPr>
          </a:p>
          <a:p>
            <a:endParaRPr lang="en-AU" sz="1300" b="1" dirty="0">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n-AU" sz="4000" b="1" dirty="0">
                <a:latin typeface="Open Sans" panose="020B0606030504020204" pitchFamily="34" charset="0"/>
                <a:ea typeface="Open Sans" panose="020B0606030504020204" pitchFamily="34" charset="0"/>
                <a:cs typeface="Open Sans" panose="020B0606030504020204" pitchFamily="34" charset="0"/>
              </a:rPr>
              <a:t>Unit Outline</a:t>
            </a:r>
          </a:p>
          <a:p>
            <a:pPr marL="357188" lvl="1" indent="0">
              <a:lnSpc>
                <a:spcPct val="134000"/>
              </a:lnSpc>
              <a:spcBef>
                <a:spcPts val="0"/>
              </a:spcBef>
              <a:buNone/>
            </a:pPr>
            <a:r>
              <a:rPr lang="en-AU" sz="2600" dirty="0">
                <a:latin typeface="Open Sans" panose="020B0606030504020204" pitchFamily="34" charset="0"/>
                <a:ea typeface="Open Sans" panose="020B0606030504020204" pitchFamily="34" charset="0"/>
                <a:cs typeface="Open Sans" panose="020B0606030504020204" pitchFamily="34" charset="0"/>
              </a:rPr>
              <a:t>Weekly Schedule of due dates for Topic Tests</a:t>
            </a:r>
          </a:p>
          <a:p>
            <a:pPr marL="317500" lvl="1" indent="0">
              <a:lnSpc>
                <a:spcPct val="144000"/>
              </a:lnSpc>
              <a:spcBef>
                <a:spcPts val="0"/>
              </a:spcBef>
              <a:buNone/>
            </a:pPr>
            <a:endParaRPr lang="en-AU" sz="1300" b="1" dirty="0">
              <a:latin typeface="Open Sans" panose="020B0606030504020204" pitchFamily="34" charset="0"/>
              <a:ea typeface="Open Sans" panose="020B0606030504020204" pitchFamily="34" charset="0"/>
              <a:cs typeface="Open Sans" panose="020B0606030504020204" pitchFamily="34" charset="0"/>
            </a:endParaRPr>
          </a:p>
          <a:p>
            <a:pPr marL="9525" lvl="1" indent="0">
              <a:lnSpc>
                <a:spcPct val="144000"/>
              </a:lnSpc>
              <a:spcBef>
                <a:spcPts val="0"/>
              </a:spcBef>
              <a:buNone/>
            </a:pPr>
            <a:r>
              <a:rPr lang="en-AU" sz="3600" b="1" dirty="0">
                <a:latin typeface="Open Sans" panose="020B0606030504020204" pitchFamily="34" charset="0"/>
                <a:ea typeface="Open Sans" panose="020B0606030504020204" pitchFamily="34" charset="0"/>
                <a:cs typeface="Open Sans" panose="020B0606030504020204" pitchFamily="34" charset="0"/>
              </a:rPr>
              <a:t>STA10003 Text (Suggested)</a:t>
            </a:r>
          </a:p>
          <a:p>
            <a:pPr marL="357188" lvl="1" indent="0">
              <a:lnSpc>
                <a:spcPct val="134000"/>
              </a:lnSpc>
              <a:spcBef>
                <a:spcPts val="0"/>
              </a:spcBef>
              <a:buNone/>
            </a:pPr>
            <a:r>
              <a:rPr lang="en-AU" sz="2600" dirty="0" err="1">
                <a:latin typeface="Open Sans" panose="020B0606030504020204" pitchFamily="34" charset="0"/>
                <a:ea typeface="Open Sans" panose="020B0606030504020204" pitchFamily="34" charset="0"/>
                <a:cs typeface="Open Sans" panose="020B0606030504020204" pitchFamily="34" charset="0"/>
              </a:rPr>
              <a:t>Gravetter</a:t>
            </a:r>
            <a:r>
              <a:rPr lang="en-AU" sz="2600" dirty="0">
                <a:latin typeface="Open Sans" panose="020B0606030504020204" pitchFamily="34" charset="0"/>
                <a:ea typeface="Open Sans" panose="020B0606030504020204" pitchFamily="34" charset="0"/>
                <a:cs typeface="Open Sans" panose="020B0606030504020204" pitchFamily="34" charset="0"/>
              </a:rPr>
              <a:t>, F. J., &amp; </a:t>
            </a:r>
            <a:r>
              <a:rPr lang="en-AU" sz="2600" dirty="0" err="1">
                <a:latin typeface="Open Sans" panose="020B0606030504020204" pitchFamily="34" charset="0"/>
                <a:ea typeface="Open Sans" panose="020B0606030504020204" pitchFamily="34" charset="0"/>
                <a:cs typeface="Open Sans" panose="020B0606030504020204" pitchFamily="34" charset="0"/>
              </a:rPr>
              <a:t>Wallnau</a:t>
            </a:r>
            <a:r>
              <a:rPr lang="en-AU" sz="2600" dirty="0">
                <a:latin typeface="Open Sans" panose="020B0606030504020204" pitchFamily="34" charset="0"/>
                <a:ea typeface="Open Sans" panose="020B0606030504020204" pitchFamily="34" charset="0"/>
                <a:cs typeface="Open Sans" panose="020B0606030504020204" pitchFamily="34" charset="0"/>
              </a:rPr>
              <a:t>, L. B. (2017). Statistics for the </a:t>
            </a:r>
            <a:r>
              <a:rPr lang="en-AU" sz="2600" dirty="0" err="1">
                <a:latin typeface="Open Sans" panose="020B0606030504020204" pitchFamily="34" charset="0"/>
                <a:ea typeface="Open Sans" panose="020B0606030504020204" pitchFamily="34" charset="0"/>
                <a:cs typeface="Open Sans" panose="020B0606030504020204" pitchFamily="34" charset="0"/>
              </a:rPr>
              <a:t>Behavioral</a:t>
            </a:r>
            <a:r>
              <a:rPr lang="en-AU" sz="2600" dirty="0">
                <a:latin typeface="Open Sans" panose="020B0606030504020204" pitchFamily="34" charset="0"/>
                <a:ea typeface="Open Sans" panose="020B0606030504020204" pitchFamily="34" charset="0"/>
                <a:cs typeface="Open Sans" panose="020B0606030504020204" pitchFamily="34" charset="0"/>
              </a:rPr>
              <a:t> Sciences (10th </a:t>
            </a:r>
            <a:r>
              <a:rPr lang="en-AU" sz="2600" dirty="0" err="1">
                <a:latin typeface="Open Sans" panose="020B0606030504020204" pitchFamily="34" charset="0"/>
                <a:ea typeface="Open Sans" panose="020B0606030504020204" pitchFamily="34" charset="0"/>
                <a:cs typeface="Open Sans" panose="020B0606030504020204" pitchFamily="34" charset="0"/>
              </a:rPr>
              <a:t>ed</a:t>
            </a:r>
            <a:r>
              <a:rPr lang="en-AU" sz="2600" dirty="0">
                <a:latin typeface="Open Sans" panose="020B0606030504020204" pitchFamily="34" charset="0"/>
                <a:ea typeface="Open Sans" panose="020B0606030504020204" pitchFamily="34" charset="0"/>
                <a:cs typeface="Open Sans" panose="020B0606030504020204" pitchFamily="34" charset="0"/>
              </a:rPr>
              <a:t>). Boston: Cengage Learning [text combined with </a:t>
            </a:r>
            <a:r>
              <a:rPr lang="en-AU" sz="2600" dirty="0" err="1">
                <a:latin typeface="Open Sans" panose="020B0606030504020204" pitchFamily="34" charset="0"/>
                <a:ea typeface="Open Sans" panose="020B0606030504020204" pitchFamily="34" charset="0"/>
                <a:cs typeface="Open Sans" panose="020B0606030504020204" pitchFamily="34" charset="0"/>
              </a:rPr>
              <a:t>MindTap</a:t>
            </a:r>
            <a:r>
              <a:rPr lang="en-AU" sz="2600" dirty="0">
                <a:latin typeface="Open Sans" panose="020B0606030504020204" pitchFamily="34" charset="0"/>
                <a:ea typeface="Open Sans" panose="020B0606030504020204" pitchFamily="34" charset="0"/>
                <a:cs typeface="Open Sans" panose="020B0606030504020204" pitchFamily="34" charset="0"/>
              </a:rPr>
              <a:t>]</a:t>
            </a:r>
          </a:p>
          <a:p>
            <a:pPr marL="857250" lvl="2" indent="0">
              <a:buNone/>
            </a:pPr>
            <a:endParaRPr lang="en-AU" sz="1400" dirty="0">
              <a:latin typeface="Open Sans" panose="020B0606030504020204" pitchFamily="34" charset="0"/>
              <a:ea typeface="Open Sans" panose="020B0606030504020204" pitchFamily="34" charset="0"/>
              <a:cs typeface="Open Sans" panose="020B0606030504020204" pitchFamily="34" charset="0"/>
            </a:endParaRPr>
          </a:p>
          <a:p>
            <a:pPr marL="365760" lvl="1" indent="0">
              <a:buClrTx/>
              <a:buSzPct val="100000"/>
              <a:buNone/>
            </a:pPr>
            <a:endParaRPr lang="en-GB" sz="2400" dirty="0">
              <a:latin typeface="Open Sans" panose="020B0606030504020204" pitchFamily="34" charset="0"/>
              <a:ea typeface="Open Sans" panose="020B0606030504020204" pitchFamily="34" charset="0"/>
              <a:cs typeface="Open Sans" panose="020B0606030504020204" pitchFamily="34" charset="0"/>
            </a:endParaRPr>
          </a:p>
          <a:p>
            <a:pPr marL="880110" lvl="1" indent="-514350">
              <a:buClrTx/>
              <a:buSzPct val="100000"/>
              <a:buFont typeface="+mj-lt"/>
              <a:buAutoNum type="alphaUcPeriod"/>
            </a:pPr>
            <a:endParaRPr lang="en-AU" sz="2400" dirty="0">
              <a:latin typeface="Open Sans" panose="020B0606030504020204" pitchFamily="34" charset="0"/>
              <a:ea typeface="Open Sans" panose="020B0606030504020204" pitchFamily="34" charset="0"/>
              <a:cs typeface="Open Sans" panose="020B0606030504020204" pitchFamily="34" charset="0"/>
            </a:endParaRPr>
          </a:p>
          <a:p>
            <a:endParaRPr lang="en-AU"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p:cNvSpPr txBox="1"/>
          <p:nvPr/>
        </p:nvSpPr>
        <p:spPr>
          <a:xfrm>
            <a:off x="1763688" y="5644925"/>
            <a:ext cx="4608512" cy="584775"/>
          </a:xfrm>
          <a:prstGeom prst="rect">
            <a:avLst/>
          </a:prstGeom>
          <a:solidFill>
            <a:schemeClr val="bg1"/>
          </a:solidFill>
        </p:spPr>
        <p:txBody>
          <a:bodyPr wrap="square" rtlCol="0">
            <a:spAutoFit/>
          </a:bodyPr>
          <a:lstStyle/>
          <a:p>
            <a:pPr algn="ctr"/>
            <a:r>
              <a:rPr lang="en-AU" sz="3200" b="1" dirty="0">
                <a:solidFill>
                  <a:schemeClr val="tx2"/>
                </a:solidFill>
              </a:rPr>
              <a:t>Explore the Canvas site</a:t>
            </a:r>
          </a:p>
        </p:txBody>
      </p:sp>
    </p:spTree>
    <p:extLst>
      <p:ext uri="{BB962C8B-B14F-4D97-AF65-F5344CB8AC3E}">
        <p14:creationId xmlns:p14="http://schemas.microsoft.com/office/powerpoint/2010/main" val="3314857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536" y="0"/>
            <a:ext cx="8229600" cy="490066"/>
          </a:xfrm>
        </p:spPr>
        <p:txBody>
          <a:bodyPr>
            <a:noAutofit/>
          </a:bodyPr>
          <a:lstStyle/>
          <a:p>
            <a:pPr algn="ctr"/>
            <a:r>
              <a:rPr lang="en-AU" sz="2800" b="1" dirty="0">
                <a:solidFill>
                  <a:schemeClr val="tx2"/>
                </a:solidFill>
                <a:effectLst>
                  <a:outerShdw blurRad="38100" dist="38100" dir="2700000" algn="tl">
                    <a:srgbClr val="000000">
                      <a:alpha val="43137"/>
                    </a:srgbClr>
                  </a:outerShdw>
                </a:effectLst>
              </a:rPr>
              <a:t>UNIT INFORMATION / HOUSEKEEPING</a:t>
            </a:r>
            <a:endParaRPr lang="en-AU" sz="2800" b="1" dirty="0">
              <a:solidFill>
                <a:schemeClr val="tx2"/>
              </a:solidFill>
            </a:endParaRPr>
          </a:p>
        </p:txBody>
      </p:sp>
      <p:sp>
        <p:nvSpPr>
          <p:cNvPr id="2" name="Content Placeholder 1"/>
          <p:cNvSpPr>
            <a:spLocks noGrp="1"/>
          </p:cNvSpPr>
          <p:nvPr>
            <p:ph idx="1"/>
          </p:nvPr>
        </p:nvSpPr>
        <p:spPr>
          <a:xfrm>
            <a:off x="395536" y="1021380"/>
            <a:ext cx="8229600" cy="3991796"/>
          </a:xfrm>
          <a:solidFill>
            <a:schemeClr val="bg1"/>
          </a:solidFill>
        </p:spPr>
        <p:txBody>
          <a:bodyPr>
            <a:normAutofit fontScale="92500"/>
          </a:bodyPr>
          <a:lstStyle/>
          <a:p>
            <a:pPr marL="9525" indent="0">
              <a:buNone/>
            </a:pPr>
            <a:r>
              <a:rPr lang="en-AU" b="1" dirty="0"/>
              <a:t>IBM SPSS Statistics</a:t>
            </a:r>
          </a:p>
          <a:p>
            <a:pPr marL="184150" indent="0">
              <a:lnSpc>
                <a:spcPct val="80000"/>
              </a:lnSpc>
              <a:buFont typeface="Arial"/>
              <a:buNone/>
            </a:pPr>
            <a:endParaRPr lang="en-AU" sz="2600" dirty="0">
              <a:latin typeface="Open Sans" panose="020B0606030504020204" pitchFamily="34" charset="0"/>
              <a:ea typeface="Open Sans" panose="020B0606030504020204" pitchFamily="34" charset="0"/>
              <a:cs typeface="Open Sans" panose="020B0606030504020204" pitchFamily="34" charset="0"/>
            </a:endParaRPr>
          </a:p>
          <a:p>
            <a:pPr marL="184150" indent="0">
              <a:lnSpc>
                <a:spcPct val="80000"/>
              </a:lnSpc>
              <a:buFont typeface="Arial"/>
              <a:buNone/>
            </a:pPr>
            <a:r>
              <a:rPr lang="en-AU" sz="2600" dirty="0">
                <a:latin typeface="Open Sans" panose="020B0606030504020204" pitchFamily="34" charset="0"/>
                <a:ea typeface="Open Sans" panose="020B0606030504020204" pitchFamily="34" charset="0"/>
                <a:cs typeface="Open Sans" panose="020B0606030504020204" pitchFamily="34" charset="0"/>
              </a:rPr>
              <a:t>All Windows computer in the Library have SPSS installed.</a:t>
            </a:r>
          </a:p>
          <a:p>
            <a:pPr marL="184150" indent="0">
              <a:lnSpc>
                <a:spcPct val="80000"/>
              </a:lnSpc>
              <a:buFont typeface="Arial"/>
              <a:buNone/>
            </a:pPr>
            <a:endParaRPr lang="en-AU" sz="2600" dirty="0">
              <a:latin typeface="Open Sans" panose="020B0606030504020204" pitchFamily="34" charset="0"/>
              <a:ea typeface="Open Sans" panose="020B0606030504020204" pitchFamily="34" charset="0"/>
              <a:cs typeface="Open Sans" panose="020B0606030504020204" pitchFamily="34" charset="0"/>
            </a:endParaRPr>
          </a:p>
          <a:p>
            <a:pPr marL="184150" indent="0">
              <a:lnSpc>
                <a:spcPct val="80000"/>
              </a:lnSpc>
              <a:buFont typeface="Arial"/>
              <a:buNone/>
            </a:pPr>
            <a:r>
              <a:rPr lang="en-AU" sz="2600" dirty="0">
                <a:latin typeface="Open Sans" panose="020B0606030504020204" pitchFamily="34" charset="0"/>
                <a:ea typeface="Open Sans" panose="020B0606030504020204" pitchFamily="34" charset="0"/>
                <a:cs typeface="Open Sans" panose="020B0606030504020204" pitchFamily="34" charset="0"/>
              </a:rPr>
              <a:t>Can be purchased for home use [SPSS v.28 or v.29]</a:t>
            </a:r>
            <a:br>
              <a:rPr lang="en-AU" sz="2600" dirty="0">
                <a:latin typeface="Open Sans" panose="020B0606030504020204" pitchFamily="34" charset="0"/>
                <a:ea typeface="Open Sans" panose="020B0606030504020204" pitchFamily="34" charset="0"/>
                <a:cs typeface="Open Sans" panose="020B0606030504020204" pitchFamily="34" charset="0"/>
              </a:rPr>
            </a:br>
            <a:r>
              <a:rPr lang="en-AU" sz="2600" dirty="0">
                <a:latin typeface="Open Sans" panose="020B0606030504020204" pitchFamily="34" charset="0"/>
                <a:ea typeface="Open Sans" panose="020B0606030504020204" pitchFamily="34" charset="0"/>
                <a:cs typeface="Open Sans" panose="020B0606030504020204" pitchFamily="34" charset="0"/>
              </a:rPr>
              <a:t>SPSS Base Grad Pack from </a:t>
            </a:r>
            <a:r>
              <a:rPr lang="en-AU" sz="2600" dirty="0" err="1">
                <a:latin typeface="Open Sans" panose="020B0606030504020204" pitchFamily="34" charset="0"/>
                <a:ea typeface="Open Sans" panose="020B0606030504020204" pitchFamily="34" charset="0"/>
                <a:cs typeface="Open Sans" panose="020B0606030504020204" pitchFamily="34" charset="0"/>
              </a:rPr>
              <a:t>OnTheHub</a:t>
            </a:r>
            <a:r>
              <a:rPr lang="en-AU" sz="2600" dirty="0">
                <a:latin typeface="Open Sans" panose="020B0606030504020204" pitchFamily="34" charset="0"/>
                <a:ea typeface="Open Sans" panose="020B0606030504020204" pitchFamily="34" charset="0"/>
                <a:cs typeface="Open Sans" panose="020B0606030504020204" pitchFamily="34" charset="0"/>
              </a:rPr>
              <a:t> [6 &amp; 12 month rentals] / Hearne Software and the Swinburne</a:t>
            </a:r>
            <a:br>
              <a:rPr lang="en-AU" sz="2600" dirty="0">
                <a:latin typeface="Open Sans" panose="020B0606030504020204" pitchFamily="34" charset="0"/>
                <a:ea typeface="Open Sans" panose="020B0606030504020204" pitchFamily="34" charset="0"/>
                <a:cs typeface="Open Sans" panose="020B0606030504020204" pitchFamily="34" charset="0"/>
              </a:rPr>
            </a:br>
            <a:r>
              <a:rPr lang="en-AU" sz="2600" dirty="0">
                <a:latin typeface="Open Sans" panose="020B0606030504020204" pitchFamily="34" charset="0"/>
                <a:ea typeface="Open Sans" panose="020B0606030504020204" pitchFamily="34" charset="0"/>
                <a:cs typeface="Open Sans" panose="020B0606030504020204" pitchFamily="34" charset="0"/>
              </a:rPr>
              <a:t>[any version from v.25* ok]</a:t>
            </a:r>
          </a:p>
          <a:p>
            <a:pPr marL="184150" indent="0">
              <a:lnSpc>
                <a:spcPct val="80000"/>
              </a:lnSpc>
              <a:buFont typeface="Arial"/>
              <a:buNone/>
            </a:pPr>
            <a:endParaRPr lang="en-AU" sz="2600" dirty="0">
              <a:latin typeface="Open Sans" panose="020B0606030504020204" pitchFamily="34" charset="0"/>
              <a:ea typeface="Open Sans" panose="020B0606030504020204" pitchFamily="34" charset="0"/>
              <a:cs typeface="Open Sans" panose="020B0606030504020204" pitchFamily="34" charset="0"/>
            </a:endParaRPr>
          </a:p>
          <a:p>
            <a:pPr marL="184150" indent="0">
              <a:lnSpc>
                <a:spcPct val="80000"/>
              </a:lnSpc>
              <a:buFont typeface="Arial"/>
              <a:buNone/>
            </a:pPr>
            <a:r>
              <a:rPr lang="en-AU" sz="2600" dirty="0">
                <a:latin typeface="Open Sans" panose="020B0606030504020204" pitchFamily="34" charset="0"/>
                <a:ea typeface="Open Sans" panose="020B0606030504020204" pitchFamily="34" charset="0"/>
                <a:cs typeface="Open Sans" panose="020B0606030504020204" pitchFamily="34" charset="0"/>
              </a:rPr>
              <a:t>Loaded on some computers in labs</a:t>
            </a:r>
          </a:p>
          <a:p>
            <a:endParaRPr lang="en-AU" sz="2800" dirty="0"/>
          </a:p>
          <a:p>
            <a:pPr marL="857250" lvl="2" indent="0">
              <a:buNone/>
            </a:pPr>
            <a:endParaRPr lang="en-AU" sz="2800" dirty="0"/>
          </a:p>
          <a:p>
            <a:pPr marL="857250" lvl="2" indent="0">
              <a:buNone/>
            </a:pPr>
            <a:endParaRPr lang="en-AU" sz="2600" dirty="0"/>
          </a:p>
          <a:p>
            <a:pPr marL="857250" lvl="2" indent="0">
              <a:buNone/>
            </a:pPr>
            <a:endParaRPr lang="en-AU" sz="2600" dirty="0"/>
          </a:p>
          <a:p>
            <a:pPr marL="857250" lvl="2" indent="0">
              <a:buNone/>
            </a:pPr>
            <a:endParaRPr lang="en-AU" sz="2600" dirty="0"/>
          </a:p>
          <a:p>
            <a:endParaRPr lang="en-AU" sz="1400" dirty="0">
              <a:latin typeface="Open Sans" panose="020B0606030504020204" pitchFamily="34" charset="0"/>
              <a:ea typeface="Open Sans" panose="020B0606030504020204" pitchFamily="34" charset="0"/>
              <a:cs typeface="Open Sans" panose="020B0606030504020204" pitchFamily="34" charset="0"/>
            </a:endParaRPr>
          </a:p>
          <a:p>
            <a:pPr marL="880110" lvl="1" indent="-514350">
              <a:buClrTx/>
              <a:buSzPct val="100000"/>
              <a:buFont typeface="+mj-lt"/>
              <a:buAutoNum type="alphaUcPeriod"/>
            </a:pPr>
            <a:endParaRPr lang="en-AU" sz="2400" dirty="0">
              <a:latin typeface="Open Sans" panose="020B0606030504020204" pitchFamily="34" charset="0"/>
              <a:ea typeface="Open Sans" panose="020B0606030504020204" pitchFamily="34" charset="0"/>
              <a:cs typeface="Open Sans" panose="020B0606030504020204" pitchFamily="34" charset="0"/>
            </a:endParaRPr>
          </a:p>
          <a:p>
            <a:endParaRPr lang="en-AU"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p:cNvSpPr txBox="1"/>
          <p:nvPr/>
        </p:nvSpPr>
        <p:spPr>
          <a:xfrm>
            <a:off x="384438" y="5733256"/>
            <a:ext cx="4968552" cy="369332"/>
          </a:xfrm>
          <a:prstGeom prst="rect">
            <a:avLst/>
          </a:prstGeom>
          <a:solidFill>
            <a:schemeClr val="bg1"/>
          </a:solidFill>
        </p:spPr>
        <p:txBody>
          <a:bodyPr wrap="square" rtlCol="0">
            <a:spAutoFit/>
          </a:bodyPr>
          <a:lstStyle/>
          <a:p>
            <a:r>
              <a:rPr lang="en-AU" dirty="0">
                <a:solidFill>
                  <a:schemeClr val="tx2"/>
                </a:solidFill>
              </a:rPr>
              <a:t>* Mac Users:  version 28 (27 or 26 also fine)</a:t>
            </a:r>
          </a:p>
        </p:txBody>
      </p:sp>
      <p:sp>
        <p:nvSpPr>
          <p:cNvPr id="5" name="Rectangle 4">
            <a:extLst>
              <a:ext uri="{FF2B5EF4-FFF2-40B4-BE49-F238E27FC236}">
                <a16:creationId xmlns:a16="http://schemas.microsoft.com/office/drawing/2014/main" id="{EF2FD77A-7825-3E46-A93F-CD7D10E86F39}"/>
              </a:ext>
            </a:extLst>
          </p:cNvPr>
          <p:cNvSpPr/>
          <p:nvPr/>
        </p:nvSpPr>
        <p:spPr>
          <a:xfrm>
            <a:off x="395536" y="5157192"/>
            <a:ext cx="6552728" cy="369332"/>
          </a:xfrm>
          <a:prstGeom prst="rect">
            <a:avLst/>
          </a:prstGeom>
          <a:solidFill>
            <a:schemeClr val="bg1"/>
          </a:solidFill>
        </p:spPr>
        <p:txBody>
          <a:bodyPr wrap="square">
            <a:spAutoFit/>
          </a:bodyPr>
          <a:lstStyle/>
          <a:p>
            <a:pPr marL="9525" lvl="2">
              <a:buNone/>
            </a:pPr>
            <a:r>
              <a:rPr lang="en-AU" dirty="0">
                <a:solidFill>
                  <a:schemeClr val="tx2"/>
                </a:solidFill>
              </a:rPr>
              <a:t>SPSS Software mandatory – library and labs have software installed</a:t>
            </a:r>
          </a:p>
        </p:txBody>
      </p:sp>
    </p:spTree>
    <p:extLst>
      <p:ext uri="{BB962C8B-B14F-4D97-AF65-F5344CB8AC3E}">
        <p14:creationId xmlns:p14="http://schemas.microsoft.com/office/powerpoint/2010/main" val="2901272657"/>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1. Red-Wht-Crest">
  <a:themeElements>
    <a:clrScheme name="1. Red-Wht-Crest 2">
      <a:dk1>
        <a:srgbClr val="000000"/>
      </a:dk1>
      <a:lt1>
        <a:srgbClr val="FFFFFF"/>
      </a:lt1>
      <a:dk2>
        <a:srgbClr val="000000"/>
      </a:dk2>
      <a:lt2>
        <a:srgbClr val="808080"/>
      </a:lt2>
      <a:accent1>
        <a:srgbClr val="9E260E"/>
      </a:accent1>
      <a:accent2>
        <a:srgbClr val="FDB913"/>
      </a:accent2>
      <a:accent3>
        <a:srgbClr val="FFFFFF"/>
      </a:accent3>
      <a:accent4>
        <a:srgbClr val="000000"/>
      </a:accent4>
      <a:accent5>
        <a:srgbClr val="CCACAA"/>
      </a:accent5>
      <a:accent6>
        <a:srgbClr val="E5A710"/>
      </a:accent6>
      <a:hlink>
        <a:srgbClr val="ED1C2E"/>
      </a:hlink>
      <a:folHlink>
        <a:srgbClr val="CCCCCC"/>
      </a:folHlink>
    </a:clrScheme>
    <a:fontScheme name="1. Red-Wht-Cres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 Red-Wht-Crest 1">
        <a:dk1>
          <a:srgbClr val="808080"/>
        </a:dk1>
        <a:lt1>
          <a:srgbClr val="FFFFFF"/>
        </a:lt1>
        <a:dk2>
          <a:srgbClr val="9E260E"/>
        </a:dk2>
        <a:lt2>
          <a:srgbClr val="FFFFFF"/>
        </a:lt2>
        <a:accent1>
          <a:srgbClr val="000000"/>
        </a:accent1>
        <a:accent2>
          <a:srgbClr val="FDB913"/>
        </a:accent2>
        <a:accent3>
          <a:srgbClr val="CCACAA"/>
        </a:accent3>
        <a:accent4>
          <a:srgbClr val="DADADA"/>
        </a:accent4>
        <a:accent5>
          <a:srgbClr val="AAAAAA"/>
        </a:accent5>
        <a:accent6>
          <a:srgbClr val="E5A710"/>
        </a:accent6>
        <a:hlink>
          <a:srgbClr val="ED1C2E"/>
        </a:hlink>
        <a:folHlink>
          <a:srgbClr val="CCCCCC"/>
        </a:folHlink>
      </a:clrScheme>
      <a:clrMap bg1="dk2" tx1="lt1" bg2="dk1" tx2="lt2" accent1="accent1" accent2="accent2" accent3="accent3" accent4="accent4" accent5="accent5" accent6="accent6" hlink="hlink" folHlink="folHlink"/>
    </a:extraClrScheme>
    <a:extraClrScheme>
      <a:clrScheme name="1. Red-Wht-Crest 2">
        <a:dk1>
          <a:srgbClr val="000000"/>
        </a:dk1>
        <a:lt1>
          <a:srgbClr val="FFFFFF"/>
        </a:lt1>
        <a:dk2>
          <a:srgbClr val="000000"/>
        </a:dk2>
        <a:lt2>
          <a:srgbClr val="808080"/>
        </a:lt2>
        <a:accent1>
          <a:srgbClr val="9E260E"/>
        </a:accent1>
        <a:accent2>
          <a:srgbClr val="FDB913"/>
        </a:accent2>
        <a:accent3>
          <a:srgbClr val="FFFFFF"/>
        </a:accent3>
        <a:accent4>
          <a:srgbClr val="000000"/>
        </a:accent4>
        <a:accent5>
          <a:srgbClr val="CCACAA"/>
        </a:accent5>
        <a:accent6>
          <a:srgbClr val="E5A710"/>
        </a:accent6>
        <a:hlink>
          <a:srgbClr val="ED1C2E"/>
        </a:hlink>
        <a:folHlink>
          <a:srgbClr val="CCCC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spect_Recruitmen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3.xml><?xml version="1.0" encoding="utf-8"?>
<a:theme xmlns:a="http://schemas.openxmlformats.org/drawingml/2006/main" name="1_1. Red-Wht-Crest">
  <a:themeElements>
    <a:clrScheme name="1. Red-Wht-Crest 2">
      <a:dk1>
        <a:srgbClr val="000000"/>
      </a:dk1>
      <a:lt1>
        <a:srgbClr val="FFFFFF"/>
      </a:lt1>
      <a:dk2>
        <a:srgbClr val="000000"/>
      </a:dk2>
      <a:lt2>
        <a:srgbClr val="808080"/>
      </a:lt2>
      <a:accent1>
        <a:srgbClr val="9E260E"/>
      </a:accent1>
      <a:accent2>
        <a:srgbClr val="FDB913"/>
      </a:accent2>
      <a:accent3>
        <a:srgbClr val="FFFFFF"/>
      </a:accent3>
      <a:accent4>
        <a:srgbClr val="000000"/>
      </a:accent4>
      <a:accent5>
        <a:srgbClr val="CCACAA"/>
      </a:accent5>
      <a:accent6>
        <a:srgbClr val="E5A710"/>
      </a:accent6>
      <a:hlink>
        <a:srgbClr val="ED1C2E"/>
      </a:hlink>
      <a:folHlink>
        <a:srgbClr val="CCCCCC"/>
      </a:folHlink>
    </a:clrScheme>
    <a:fontScheme name="1. Red-Wht-Cres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 Red-Wht-Crest 1">
        <a:dk1>
          <a:srgbClr val="808080"/>
        </a:dk1>
        <a:lt1>
          <a:srgbClr val="FFFFFF"/>
        </a:lt1>
        <a:dk2>
          <a:srgbClr val="9E260E"/>
        </a:dk2>
        <a:lt2>
          <a:srgbClr val="FFFFFF"/>
        </a:lt2>
        <a:accent1>
          <a:srgbClr val="000000"/>
        </a:accent1>
        <a:accent2>
          <a:srgbClr val="FDB913"/>
        </a:accent2>
        <a:accent3>
          <a:srgbClr val="CCACAA"/>
        </a:accent3>
        <a:accent4>
          <a:srgbClr val="DADADA"/>
        </a:accent4>
        <a:accent5>
          <a:srgbClr val="AAAAAA"/>
        </a:accent5>
        <a:accent6>
          <a:srgbClr val="E5A710"/>
        </a:accent6>
        <a:hlink>
          <a:srgbClr val="ED1C2E"/>
        </a:hlink>
        <a:folHlink>
          <a:srgbClr val="CCCCCC"/>
        </a:folHlink>
      </a:clrScheme>
      <a:clrMap bg1="dk2" tx1="lt1" bg2="dk1" tx2="lt2" accent1="accent1" accent2="accent2" accent3="accent3" accent4="accent4" accent5="accent5" accent6="accent6" hlink="hlink" folHlink="folHlink"/>
    </a:extraClrScheme>
    <a:extraClrScheme>
      <a:clrScheme name="1. Red-Wht-Crest 2">
        <a:dk1>
          <a:srgbClr val="000000"/>
        </a:dk1>
        <a:lt1>
          <a:srgbClr val="FFFFFF"/>
        </a:lt1>
        <a:dk2>
          <a:srgbClr val="000000"/>
        </a:dk2>
        <a:lt2>
          <a:srgbClr val="808080"/>
        </a:lt2>
        <a:accent1>
          <a:srgbClr val="9E260E"/>
        </a:accent1>
        <a:accent2>
          <a:srgbClr val="FDB913"/>
        </a:accent2>
        <a:accent3>
          <a:srgbClr val="FFFFFF"/>
        </a:accent3>
        <a:accent4>
          <a:srgbClr val="000000"/>
        </a:accent4>
        <a:accent5>
          <a:srgbClr val="CCACAA"/>
        </a:accent5>
        <a:accent6>
          <a:srgbClr val="E5A710"/>
        </a:accent6>
        <a:hlink>
          <a:srgbClr val="ED1C2E"/>
        </a:hlink>
        <a:folHlink>
          <a:srgbClr val="CCCCC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Swinburne-PPT-Template">
  <a:themeElements>
    <a:clrScheme name="Swinburne">
      <a:dk1>
        <a:srgbClr val="D1161E"/>
      </a:dk1>
      <a:lt1>
        <a:srgbClr val="FFFFFF"/>
      </a:lt1>
      <a:dk2>
        <a:srgbClr val="000000"/>
      </a:dk2>
      <a:lt2>
        <a:srgbClr val="FFFFFF"/>
      </a:lt2>
      <a:accent1>
        <a:srgbClr val="4A8E10"/>
      </a:accent1>
      <a:accent2>
        <a:srgbClr val="0C64A7"/>
      </a:accent2>
      <a:accent3>
        <a:srgbClr val="16B1CF"/>
      </a:accent3>
      <a:accent4>
        <a:srgbClr val="FEAE35"/>
      </a:accent4>
      <a:accent5>
        <a:srgbClr val="6C008D"/>
      </a:accent5>
      <a:accent6>
        <a:srgbClr val="6D6F72"/>
      </a:accent6>
      <a:hlink>
        <a:srgbClr val="6D6F72"/>
      </a:hlink>
      <a:folHlink>
        <a:srgbClr val="D116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winburne_Bricks">
  <a:themeElements>
    <a:clrScheme name="Swinburne">
      <a:dk1>
        <a:srgbClr val="D1161E"/>
      </a:dk1>
      <a:lt1>
        <a:srgbClr val="FFFFFF"/>
      </a:lt1>
      <a:dk2>
        <a:srgbClr val="000000"/>
      </a:dk2>
      <a:lt2>
        <a:srgbClr val="FFFFFF"/>
      </a:lt2>
      <a:accent1>
        <a:srgbClr val="4A8E10"/>
      </a:accent1>
      <a:accent2>
        <a:srgbClr val="0C64A7"/>
      </a:accent2>
      <a:accent3>
        <a:srgbClr val="16B1CF"/>
      </a:accent3>
      <a:accent4>
        <a:srgbClr val="FEAE35"/>
      </a:accent4>
      <a:accent5>
        <a:srgbClr val="6C008D"/>
      </a:accent5>
      <a:accent6>
        <a:srgbClr val="6D6F72"/>
      </a:accent6>
      <a:hlink>
        <a:srgbClr val="6D6F72"/>
      </a:hlink>
      <a:folHlink>
        <a:srgbClr val="D116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_Swinburne_Bricks">
  <a:themeElements>
    <a:clrScheme name="Swinburne">
      <a:dk1>
        <a:srgbClr val="D1161E"/>
      </a:dk1>
      <a:lt1>
        <a:srgbClr val="FFFFFF"/>
      </a:lt1>
      <a:dk2>
        <a:srgbClr val="000000"/>
      </a:dk2>
      <a:lt2>
        <a:srgbClr val="FFFFFF"/>
      </a:lt2>
      <a:accent1>
        <a:srgbClr val="4A8E10"/>
      </a:accent1>
      <a:accent2>
        <a:srgbClr val="0C64A7"/>
      </a:accent2>
      <a:accent3>
        <a:srgbClr val="16B1CF"/>
      </a:accent3>
      <a:accent4>
        <a:srgbClr val="FEAE35"/>
      </a:accent4>
      <a:accent5>
        <a:srgbClr val="6C008D"/>
      </a:accent5>
      <a:accent6>
        <a:srgbClr val="6D6F72"/>
      </a:accent6>
      <a:hlink>
        <a:srgbClr val="6D6F72"/>
      </a:hlink>
      <a:folHlink>
        <a:srgbClr val="D116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2_Swinburne_Bricks">
  <a:themeElements>
    <a:clrScheme name="Swinburne">
      <a:dk1>
        <a:srgbClr val="D1161E"/>
      </a:dk1>
      <a:lt1>
        <a:srgbClr val="FFFFFF"/>
      </a:lt1>
      <a:dk2>
        <a:srgbClr val="000000"/>
      </a:dk2>
      <a:lt2>
        <a:srgbClr val="FFFFFF"/>
      </a:lt2>
      <a:accent1>
        <a:srgbClr val="4A8E10"/>
      </a:accent1>
      <a:accent2>
        <a:srgbClr val="0C64A7"/>
      </a:accent2>
      <a:accent3>
        <a:srgbClr val="16B1CF"/>
      </a:accent3>
      <a:accent4>
        <a:srgbClr val="FEAE35"/>
      </a:accent4>
      <a:accent5>
        <a:srgbClr val="6C008D"/>
      </a:accent5>
      <a:accent6>
        <a:srgbClr val="6D6F72"/>
      </a:accent6>
      <a:hlink>
        <a:srgbClr val="6D6F72"/>
      </a:hlink>
      <a:folHlink>
        <a:srgbClr val="D116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1. Red-Wht-Crest 1">
    <a:dk1>
      <a:srgbClr val="808080"/>
    </a:dk1>
    <a:lt1>
      <a:srgbClr val="FFFFFF"/>
    </a:lt1>
    <a:dk2>
      <a:srgbClr val="9E260E"/>
    </a:dk2>
    <a:lt2>
      <a:srgbClr val="FFFFFF"/>
    </a:lt2>
    <a:accent1>
      <a:srgbClr val="000000"/>
    </a:accent1>
    <a:accent2>
      <a:srgbClr val="FDB913"/>
    </a:accent2>
    <a:accent3>
      <a:srgbClr val="CCACAA"/>
    </a:accent3>
    <a:accent4>
      <a:srgbClr val="DADADA"/>
    </a:accent4>
    <a:accent5>
      <a:srgbClr val="AAAAAA"/>
    </a:accent5>
    <a:accent6>
      <a:srgbClr val="E5A710"/>
    </a:accent6>
    <a:hlink>
      <a:srgbClr val="ED1C2E"/>
    </a:hlink>
    <a:folHlink>
      <a:srgbClr val="CCCCCC"/>
    </a:folHlink>
  </a:clrScheme>
</a:themeOverride>
</file>

<file path=ppt/theme/themeOverride2.xml><?xml version="1.0" encoding="utf-8"?>
<a:themeOverride xmlns:a="http://schemas.openxmlformats.org/drawingml/2006/main">
  <a:clrScheme name="1. Red-Wht-Crest 1">
    <a:dk1>
      <a:srgbClr val="808080"/>
    </a:dk1>
    <a:lt1>
      <a:srgbClr val="FFFFFF"/>
    </a:lt1>
    <a:dk2>
      <a:srgbClr val="9E260E"/>
    </a:dk2>
    <a:lt2>
      <a:srgbClr val="FFFFFF"/>
    </a:lt2>
    <a:accent1>
      <a:srgbClr val="000000"/>
    </a:accent1>
    <a:accent2>
      <a:srgbClr val="FDB913"/>
    </a:accent2>
    <a:accent3>
      <a:srgbClr val="CCACAA"/>
    </a:accent3>
    <a:accent4>
      <a:srgbClr val="DADADA"/>
    </a:accent4>
    <a:accent5>
      <a:srgbClr val="AAAAAA"/>
    </a:accent5>
    <a:accent6>
      <a:srgbClr val="E5A710"/>
    </a:accent6>
    <a:hlink>
      <a:srgbClr val="ED1C2E"/>
    </a:hlink>
    <a:folHlink>
      <a:srgbClr val="CCCCC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FFD6C055B4E4C4A81013CA2B195AE7B" ma:contentTypeVersion="5" ma:contentTypeDescription="Create a new document." ma:contentTypeScope="" ma:versionID="cb989ce49f12e8da8624f6c494247f6a">
  <xsd:schema xmlns:xsd="http://www.w3.org/2001/XMLSchema" xmlns:xs="http://www.w3.org/2001/XMLSchema" xmlns:p="http://schemas.microsoft.com/office/2006/metadata/properties" xmlns:ns3="5e9cfe8b-7beb-4037-aa33-9b0cca907f90" targetNamespace="http://schemas.microsoft.com/office/2006/metadata/properties" ma:root="true" ma:fieldsID="017d93f70f0e25e0ef1e9d1da9fca2fc" ns3:_="">
    <xsd:import namespace="5e9cfe8b-7beb-4037-aa33-9b0cca907f9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9cfe8b-7beb-4037-aa33-9b0cca907f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1E211B-69D5-46DA-A0DA-ED60FBC2E0C9}">
  <ds:schemaRefs>
    <ds:schemaRef ds:uri="http://www.w3.org/XML/1998/namespace"/>
    <ds:schemaRef ds:uri="http://purl.org/dc/elements/1.1/"/>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5e9cfe8b-7beb-4037-aa33-9b0cca907f90"/>
    <ds:schemaRef ds:uri="http://purl.org/dc/terms/"/>
  </ds:schemaRefs>
</ds:datastoreItem>
</file>

<file path=customXml/itemProps2.xml><?xml version="1.0" encoding="utf-8"?>
<ds:datastoreItem xmlns:ds="http://schemas.openxmlformats.org/officeDocument/2006/customXml" ds:itemID="{FFDBBBBE-AF05-4275-A5D2-771AAB63CB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9cfe8b-7beb-4037-aa33-9b0cca907f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B861CA2-A3E0-4937-A514-AB71F75F82C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Concourse</Template>
  <TotalTime>8829</TotalTime>
  <Words>4545</Words>
  <Application>Microsoft Macintosh PowerPoint</Application>
  <PresentationFormat>On-screen Show (4:3)</PresentationFormat>
  <Paragraphs>798</Paragraphs>
  <Slides>70</Slides>
  <Notes>51</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70</vt:i4>
      </vt:variant>
    </vt:vector>
  </HeadingPairs>
  <TitlesOfParts>
    <vt:vector size="89" baseType="lpstr">
      <vt:lpstr>Arial</vt:lpstr>
      <vt:lpstr>Calibri</vt:lpstr>
      <vt:lpstr>Comic Sans MS</vt:lpstr>
      <vt:lpstr>Courier New</vt:lpstr>
      <vt:lpstr>Lato Extended</vt:lpstr>
      <vt:lpstr>Open Sans</vt:lpstr>
      <vt:lpstr>Open Sans Light</vt:lpstr>
      <vt:lpstr>Tahoma</vt:lpstr>
      <vt:lpstr>Times New Roman</vt:lpstr>
      <vt:lpstr>Verdana</vt:lpstr>
      <vt:lpstr>Wingdings</vt:lpstr>
      <vt:lpstr>Wingdings 2</vt:lpstr>
      <vt:lpstr>1. Red-Wht-Crest</vt:lpstr>
      <vt:lpstr>Aspect_Recruitment</vt:lpstr>
      <vt:lpstr>1_1. Red-Wht-Crest</vt:lpstr>
      <vt:lpstr>Swinburne-PPT-Template</vt:lpstr>
      <vt:lpstr>Swinburne_Bricks</vt:lpstr>
      <vt:lpstr>1_Swinburne_Bricks</vt:lpstr>
      <vt:lpstr>2_Swinburne_Bricks</vt:lpstr>
      <vt:lpstr>STA10003 FOUNDATIONS OF STATISTICS</vt:lpstr>
      <vt:lpstr>Indigenous Acknowledgment</vt:lpstr>
      <vt:lpstr>OVERVIEW</vt:lpstr>
      <vt:lpstr>Part 1: Overview</vt:lpstr>
      <vt:lpstr>PowerPoint Presentation</vt:lpstr>
      <vt:lpstr>Lectures</vt:lpstr>
      <vt:lpstr>Tutorials</vt:lpstr>
      <vt:lpstr>UNIT INFORMATION / HOUSEKEEPING</vt:lpstr>
      <vt:lpstr>UNIT INFORMATION / HOUSEKEEPING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INFORMATION / HOUSEKEEPING</vt:lpstr>
      <vt:lpstr>UNIT INFORMATION / HOUSEKEEPING</vt:lpstr>
      <vt:lpstr>UNIT INFORMATION / HOUSEKEEPING</vt:lpstr>
      <vt:lpstr>UNIT INFORMATION / HOUSEKEEPING</vt:lpstr>
      <vt:lpstr>UNIT INFORMATION / HOUSEKEEPING</vt:lpstr>
      <vt:lpstr>PowerPoint Presentation</vt:lpstr>
      <vt:lpstr>PowerPoint Presentation</vt:lpstr>
      <vt:lpstr>PowerPoint Presentation</vt:lpstr>
      <vt:lpstr>UNIT INFORMATION / HOUSEKEEPING</vt:lpstr>
      <vt:lpstr>UNIT INFORMATION / HOUSEKEEPING</vt:lpstr>
      <vt:lpstr>NEXT: Part 2 Terminology</vt:lpstr>
      <vt:lpstr>Part 2: Terminology</vt:lpstr>
      <vt:lpstr>TERMINOLOGY</vt:lpstr>
      <vt:lpstr>TERMINOLOGY</vt:lpstr>
      <vt:lpstr>TERMINOLOGY</vt:lpstr>
      <vt:lpstr>TERMINOLOGY</vt:lpstr>
      <vt:lpstr>TERMINOLOGY</vt:lpstr>
      <vt:lpstr>TYPES OF RESEARCH</vt:lpstr>
      <vt:lpstr>RESEARCH METHODS</vt:lpstr>
      <vt:lpstr>PowerPoint Presentation</vt:lpstr>
      <vt:lpstr>RESEARCH METHODS</vt:lpstr>
      <vt:lpstr>RESEARCH METHODS</vt:lpstr>
      <vt:lpstr>VARIABLES</vt:lpstr>
      <vt:lpstr>VARIABLES</vt:lpstr>
      <vt:lpstr>MEASUREMENT OF VARIABLES</vt:lpstr>
      <vt:lpstr>STATISTICAL NOTATION</vt:lpstr>
      <vt:lpstr>STATISTICAL NOTATION</vt:lpstr>
      <vt:lpstr>ORDER OF OPERATIONS</vt:lpstr>
      <vt:lpstr>ORDER OF OPERATIONS</vt:lpstr>
      <vt:lpstr>ORDER OF OPERATIONS</vt:lpstr>
      <vt:lpstr>ORDER OF OPERATIONS</vt:lpstr>
      <vt:lpstr>ORDER OF OPERATIONS</vt:lpstr>
      <vt:lpstr>PowerPoint Presentation</vt:lpstr>
      <vt:lpstr>NEXT: Part 3 Critical Thinking in Statistics</vt:lpstr>
      <vt:lpstr>Part 3: Critical Thinking in Statistics</vt:lpstr>
      <vt:lpstr>CRITICAL THINKING IN STATISTICS</vt:lpstr>
      <vt:lpstr>BIAS</vt:lpstr>
      <vt:lpstr>SELECTION BIAS</vt:lpstr>
      <vt:lpstr>SELECTION BIAS</vt:lpstr>
      <vt:lpstr>INFORMATION BIAS</vt:lpstr>
      <vt:lpstr>INFORMATION BIAS</vt:lpstr>
      <vt:lpstr>INFORMATION BIAS</vt:lpstr>
      <vt:lpstr>INFORMATION BIAS</vt:lpstr>
      <vt:lpstr>INFORMATION BIAS</vt:lpstr>
      <vt:lpstr>INFORMATION BIAS</vt:lpstr>
      <vt:lpstr>IDENTIFYING POSSIBLE SOURCES OF BIAS IN A STUDY:</vt:lpstr>
      <vt:lpstr>AVOIDING BIAS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Foundations of Statistics Week 1</dc:title>
  <dc:subject/>
  <dc:creator>Jascha Zimmermann</dc:creator>
  <cp:keywords/>
  <dc:description/>
  <cp:lastModifiedBy>Jascha Zimmermann</cp:lastModifiedBy>
  <cp:revision>1344</cp:revision>
  <cp:lastPrinted>2024-02-19T00:54:03Z</cp:lastPrinted>
  <dcterms:created xsi:type="dcterms:W3CDTF">2010-08-02T10:09:39Z</dcterms:created>
  <dcterms:modified xsi:type="dcterms:W3CDTF">2024-07-24T23:59:55Z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0x0101001FFD6C055B4E4C4A81013CA2B195AE7B</vt:lpwstr>
  </property>
</Properties>
</file>